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806" r:id="rId2"/>
    <p:sldMasterId id="2147483841" r:id="rId3"/>
    <p:sldMasterId id="2147483876" r:id="rId4"/>
    <p:sldMasterId id="2147483718" r:id="rId5"/>
    <p:sldMasterId id="2147483911" r:id="rId6"/>
    <p:sldMasterId id="2147483946" r:id="rId7"/>
  </p:sldMasterIdLst>
  <p:notesMasterIdLst>
    <p:notesMasterId r:id="rId19"/>
  </p:notesMasterIdLst>
  <p:handoutMasterIdLst>
    <p:handoutMasterId r:id="rId20"/>
  </p:handoutMasterIdLst>
  <p:sldIdLst>
    <p:sldId id="12022" r:id="rId8"/>
    <p:sldId id="333" r:id="rId9"/>
    <p:sldId id="335" r:id="rId10"/>
    <p:sldId id="12020" r:id="rId11"/>
    <p:sldId id="12021" r:id="rId12"/>
    <p:sldId id="344" r:id="rId13"/>
    <p:sldId id="12019" r:id="rId14"/>
    <p:sldId id="338" r:id="rId15"/>
    <p:sldId id="512" r:id="rId16"/>
    <p:sldId id="12023" r:id="rId17"/>
    <p:sldId id="37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682C55-09E4-42A7-F63F-CB65034D5698}" name="Marek Chládek - 2N" initials="MC" userId="S::marekch@axis.com::d68c704c-9058-41b0-b385-846b5a1a0d3e" providerId="AD"/>
  <p188:author id="{A622ACAA-C2B2-4AF3-F9C9-0283F2E06D7D}" name="Camilla May Ashdown - 2N" initials="C2" userId="S::camillaa@axis.com::a52699de-8e43-4215-9d09-9d2cfa7df4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A"/>
    <a:srgbClr val="EBEBEB"/>
    <a:srgbClr val="919191"/>
    <a:srgbClr val="C3C3C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CB06BB-537D-493B-9D41-8376A7CD5BD9}" v="43" dt="2023-09-29T11:22:24.429"/>
    <p1510:client id="{BAF1ECA1-9D2E-40C1-AC47-E218E728BACF}" v="7" dt="2023-09-29T11:47:06.2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66275" autoAdjust="0"/>
  </p:normalViewPr>
  <p:slideViewPr>
    <p:cSldViewPr snapToGrid="0">
      <p:cViewPr varScale="1">
        <p:scale>
          <a:sx n="116" d="100"/>
          <a:sy n="116" d="100"/>
        </p:scale>
        <p:origin x="102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548" y="10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Chládek - 2N" userId="d68c704c-9058-41b0-b385-846b5a1a0d3e" providerId="ADAL" clId="{8ECB06BB-537D-493B-9D41-8376A7CD5BD9}"/>
    <pc:docChg chg="undo custSel addSld delSld modSld">
      <pc:chgData name="Marek Chládek - 2N" userId="d68c704c-9058-41b0-b385-846b5a1a0d3e" providerId="ADAL" clId="{8ECB06BB-537D-493B-9D41-8376A7CD5BD9}" dt="2023-09-29T11:22:24.429" v="135"/>
      <pc:docMkLst>
        <pc:docMk/>
      </pc:docMkLst>
      <pc:sldChg chg="modSp del mod">
        <pc:chgData name="Marek Chládek - 2N" userId="d68c704c-9058-41b0-b385-846b5a1a0d3e" providerId="ADAL" clId="{8ECB06BB-537D-493B-9D41-8376A7CD5BD9}" dt="2023-09-29T11:17:20.639" v="125" actId="47"/>
        <pc:sldMkLst>
          <pc:docMk/>
          <pc:sldMk cId="1770612132" sldId="329"/>
        </pc:sldMkLst>
        <pc:spChg chg="mod">
          <ac:chgData name="Marek Chládek - 2N" userId="d68c704c-9058-41b0-b385-846b5a1a0d3e" providerId="ADAL" clId="{8ECB06BB-537D-493B-9D41-8376A7CD5BD9}" dt="2023-08-28T14:08:43.035" v="66" actId="790"/>
          <ac:spMkLst>
            <pc:docMk/>
            <pc:sldMk cId="1770612132" sldId="329"/>
            <ac:spMk id="11" creationId="{DD33F956-271C-BC80-8733-19B21FFCA641}"/>
          </ac:spMkLst>
        </pc:spChg>
        <pc:spChg chg="mod">
          <ac:chgData name="Marek Chládek - 2N" userId="d68c704c-9058-41b0-b385-846b5a1a0d3e" providerId="ADAL" clId="{8ECB06BB-537D-493B-9D41-8376A7CD5BD9}" dt="2023-08-28T14:08:43.035" v="66" actId="790"/>
          <ac:spMkLst>
            <pc:docMk/>
            <pc:sldMk cId="1770612132" sldId="329"/>
            <ac:spMk id="12" creationId="{65531237-7F56-7D47-1033-01B1ABD6499B}"/>
          </ac:spMkLst>
        </pc:spChg>
      </pc:sldChg>
      <pc:sldChg chg="modSp mod">
        <pc:chgData name="Marek Chládek - 2N" userId="d68c704c-9058-41b0-b385-846b5a1a0d3e" providerId="ADAL" clId="{8ECB06BB-537D-493B-9D41-8376A7CD5BD9}" dt="2023-09-29T11:19:35.004" v="132" actId="18131"/>
        <pc:sldMkLst>
          <pc:docMk/>
          <pc:sldMk cId="3308064711" sldId="333"/>
        </pc:sldMkLst>
        <pc:spChg chg="mod">
          <ac:chgData name="Marek Chládek - 2N" userId="d68c704c-9058-41b0-b385-846b5a1a0d3e" providerId="ADAL" clId="{8ECB06BB-537D-493B-9D41-8376A7CD5BD9}" dt="2023-08-28T14:08:53.061" v="67" actId="790"/>
          <ac:spMkLst>
            <pc:docMk/>
            <pc:sldMk cId="3308064711" sldId="333"/>
            <ac:spMk id="32" creationId="{1498B0F8-06D5-E0E7-70BC-4DB800694B1A}"/>
          </ac:spMkLst>
        </pc:spChg>
        <pc:spChg chg="mod">
          <ac:chgData name="Marek Chládek - 2N" userId="d68c704c-9058-41b0-b385-846b5a1a0d3e" providerId="ADAL" clId="{8ECB06BB-537D-493B-9D41-8376A7CD5BD9}" dt="2023-08-28T14:08:53.061" v="67" actId="790"/>
          <ac:spMkLst>
            <pc:docMk/>
            <pc:sldMk cId="3308064711" sldId="333"/>
            <ac:spMk id="33" creationId="{B7DBD3C3-41B6-EE87-DEF7-63C553366EEA}"/>
          </ac:spMkLst>
        </pc:spChg>
        <pc:picChg chg="mod modCrop">
          <ac:chgData name="Marek Chládek - 2N" userId="d68c704c-9058-41b0-b385-846b5a1a0d3e" providerId="ADAL" clId="{8ECB06BB-537D-493B-9D41-8376A7CD5BD9}" dt="2023-09-29T11:19:35.004" v="132" actId="18131"/>
          <ac:picMkLst>
            <pc:docMk/>
            <pc:sldMk cId="3308064711" sldId="333"/>
            <ac:picMk id="11" creationId="{AF521333-E91A-3744-8D18-0E25197C4FDD}"/>
          </ac:picMkLst>
        </pc:picChg>
      </pc:sldChg>
      <pc:sldChg chg="del delCm">
        <pc:chgData name="Marek Chládek - 2N" userId="d68c704c-9058-41b0-b385-846b5a1a0d3e" providerId="ADAL" clId="{8ECB06BB-537D-493B-9D41-8376A7CD5BD9}" dt="2023-08-28T13:59:44.380" v="45" actId="47"/>
        <pc:sldMkLst>
          <pc:docMk/>
          <pc:sldMk cId="1206456001" sldId="33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59:36.325" v="44"/>
              <pc2:cmMkLst xmlns:pc2="http://schemas.microsoft.com/office/powerpoint/2019/9/main/command">
                <pc:docMk/>
                <pc:sldMk cId="1206456001" sldId="334"/>
                <pc2:cmMk id="{9CB4C52E-5F7E-490C-85C4-2D8052805B7B}"/>
              </pc2:cmMkLst>
            </pc226:cmChg>
          </p:ext>
        </pc:extLst>
      </pc:sldChg>
      <pc:sldChg chg="delCm">
        <pc:chgData name="Marek Chládek - 2N" userId="d68c704c-9058-41b0-b385-846b5a1a0d3e" providerId="ADAL" clId="{8ECB06BB-537D-493B-9D41-8376A7CD5BD9}" dt="2023-08-28T13:07:13.233" v="0"/>
        <pc:sldMkLst>
          <pc:docMk/>
          <pc:sldMk cId="788684199" sldId="33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07:13.233" v="0"/>
              <pc2:cmMkLst xmlns:pc2="http://schemas.microsoft.com/office/powerpoint/2019/9/main/command">
                <pc:docMk/>
                <pc:sldMk cId="788684199" sldId="335"/>
                <pc2:cmMk id="{E9077C48-C616-4A38-B6EC-903A9BC0584C}"/>
              </pc2:cmMkLst>
            </pc226:cmChg>
          </p:ext>
        </pc:extLst>
      </pc:sldChg>
      <pc:sldChg chg="modSp mod">
        <pc:chgData name="Marek Chládek - 2N" userId="d68c704c-9058-41b0-b385-846b5a1a0d3e" providerId="ADAL" clId="{8ECB06BB-537D-493B-9D41-8376A7CD5BD9}" dt="2023-08-28T14:09:35.112" v="70" actId="790"/>
        <pc:sldMkLst>
          <pc:docMk/>
          <pc:sldMk cId="1539453121" sldId="338"/>
        </pc:sldMkLst>
        <pc:spChg chg="mod">
          <ac:chgData name="Marek Chládek - 2N" userId="d68c704c-9058-41b0-b385-846b5a1a0d3e" providerId="ADAL" clId="{8ECB06BB-537D-493B-9D41-8376A7CD5BD9}" dt="2023-08-28T14:09:35.112" v="70" actId="790"/>
          <ac:spMkLst>
            <pc:docMk/>
            <pc:sldMk cId="1539453121" sldId="338"/>
            <ac:spMk id="3" creationId="{CF7486E8-1EB3-7EF7-07D8-2D4E3A531874}"/>
          </ac:spMkLst>
        </pc:spChg>
        <pc:spChg chg="mod">
          <ac:chgData name="Marek Chládek - 2N" userId="d68c704c-9058-41b0-b385-846b5a1a0d3e" providerId="ADAL" clId="{8ECB06BB-537D-493B-9D41-8376A7CD5BD9}" dt="2023-08-28T14:09:35.112" v="70" actId="790"/>
          <ac:spMkLst>
            <pc:docMk/>
            <pc:sldMk cId="1539453121" sldId="338"/>
            <ac:spMk id="28" creationId="{6F929479-9FC8-DC7D-9A8E-C3588ADFEA3E}"/>
          </ac:spMkLst>
        </pc:spChg>
        <pc:spChg chg="mod">
          <ac:chgData name="Marek Chládek - 2N" userId="d68c704c-9058-41b0-b385-846b5a1a0d3e" providerId="ADAL" clId="{8ECB06BB-537D-493B-9D41-8376A7CD5BD9}" dt="2023-08-28T14:09:35.112" v="70" actId="790"/>
          <ac:spMkLst>
            <pc:docMk/>
            <pc:sldMk cId="1539453121" sldId="338"/>
            <ac:spMk id="29" creationId="{F6A6AE41-D6E2-2BE4-28F3-5D6DAAACF0E6}"/>
          </ac:spMkLst>
        </pc:spChg>
      </pc:sldChg>
      <pc:sldChg chg="modSp mod delCm">
        <pc:chgData name="Marek Chládek - 2N" userId="d68c704c-9058-41b0-b385-846b5a1a0d3e" providerId="ADAL" clId="{8ECB06BB-537D-493B-9D41-8376A7CD5BD9}" dt="2023-08-28T14:08:16.748" v="65" actId="18131"/>
        <pc:sldMkLst>
          <pc:docMk/>
          <pc:sldMk cId="1568846705" sldId="344"/>
        </pc:sldMkLst>
        <pc:picChg chg="mod modCrop">
          <ac:chgData name="Marek Chládek - 2N" userId="d68c704c-9058-41b0-b385-846b5a1a0d3e" providerId="ADAL" clId="{8ECB06BB-537D-493B-9D41-8376A7CD5BD9}" dt="2023-08-28T13:07:58.789" v="4" actId="18131"/>
          <ac:picMkLst>
            <pc:docMk/>
            <pc:sldMk cId="1568846705" sldId="344"/>
            <ac:picMk id="11" creationId="{A643486A-43F0-DAEA-9811-C323C297BAC2}"/>
          </ac:picMkLst>
        </pc:picChg>
        <pc:picChg chg="mod modCrop">
          <ac:chgData name="Marek Chládek - 2N" userId="d68c704c-9058-41b0-b385-846b5a1a0d3e" providerId="ADAL" clId="{8ECB06BB-537D-493B-9D41-8376A7CD5BD9}" dt="2023-08-28T14:08:16.748" v="65" actId="18131"/>
          <ac:picMkLst>
            <pc:docMk/>
            <pc:sldMk cId="1568846705" sldId="344"/>
            <ac:picMk id="13" creationId="{F17C84A1-E4A5-60E1-AA1D-70445909222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08:06.519" v="5"/>
              <pc2:cmMkLst xmlns:pc2="http://schemas.microsoft.com/office/powerpoint/2019/9/main/command">
                <pc:docMk/>
                <pc:sldMk cId="1568846705" sldId="344"/>
                <pc2:cmMk id="{D890CD9D-0C89-44AA-AEB8-7305FFAED95E}"/>
              </pc2:cmMkLst>
            </pc226:cmChg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07:36.936" v="2"/>
              <pc2:cmMkLst xmlns:pc2="http://schemas.microsoft.com/office/powerpoint/2019/9/main/command">
                <pc:docMk/>
                <pc:sldMk cId="1568846705" sldId="344"/>
                <pc2:cmMk id="{656ECEBA-157A-432B-AB7B-5B1C9B92DE39}"/>
              </pc2:cmMkLst>
            </pc226:cmChg>
          </p:ext>
        </pc:extLst>
      </pc:sldChg>
      <pc:sldChg chg="modSp del mod">
        <pc:chgData name="Marek Chládek - 2N" userId="d68c704c-9058-41b0-b385-846b5a1a0d3e" providerId="ADAL" clId="{8ECB06BB-537D-493B-9D41-8376A7CD5BD9}" dt="2023-09-29T11:21:24.168" v="134" actId="47"/>
        <pc:sldMkLst>
          <pc:docMk/>
          <pc:sldMk cId="3656860479" sldId="359"/>
        </pc:sldMkLst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" creationId="{E0352D9D-F54E-6313-C9F0-CEDD4066485A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4" creationId="{1CA11B4B-57DA-4874-B3AE-C9CF15F9BBD3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10" creationId="{6DCCFDA2-C767-439C-AD8D-AFAFE99E62FF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14" creationId="{6C4EBCB3-D89B-44FB-9766-83A5DB43EFDE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19" creationId="{ABF8D73B-B51A-4CE4-A659-F26AADF1AD14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0" creationId="{A99C8B1D-AE9C-4B80-A724-C7A897C76D48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1" creationId="{557B75B7-7083-4F13-836A-7E27D615F58F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2" creationId="{FEB78651-3A0F-4047-8F78-7F41432ADE4B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7" creationId="{145B8D6B-637F-4ADF-848E-888AC3B9BD69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28" creationId="{413E858A-F693-458F-9429-F61A48C9A54A}"/>
          </ac:spMkLst>
        </pc:spChg>
        <pc:spChg chg="mod">
          <ac:chgData name="Marek Chládek - 2N" userId="d68c704c-9058-41b0-b385-846b5a1a0d3e" providerId="ADAL" clId="{8ECB06BB-537D-493B-9D41-8376A7CD5BD9}" dt="2023-08-28T14:10:16.398" v="72" actId="790"/>
          <ac:spMkLst>
            <pc:docMk/>
            <pc:sldMk cId="3656860479" sldId="359"/>
            <ac:spMk id="34" creationId="{7CC33B55-D7CF-4517-A972-F0A2040AAA2E}"/>
          </ac:spMkLst>
        </pc:spChg>
        <pc:picChg chg="mod">
          <ac:chgData name="Marek Chládek - 2N" userId="d68c704c-9058-41b0-b385-846b5a1a0d3e" providerId="ADAL" clId="{8ECB06BB-537D-493B-9D41-8376A7CD5BD9}" dt="2023-08-28T13:21:36.370" v="10"/>
          <ac:picMkLst>
            <pc:docMk/>
            <pc:sldMk cId="3656860479" sldId="359"/>
            <ac:picMk id="6" creationId="{7CF6BCC4-C7ED-2104-69B9-6A245B99FD3A}"/>
          </ac:picMkLst>
        </pc:picChg>
      </pc:sldChg>
      <pc:sldChg chg="del">
        <pc:chgData name="Marek Chládek - 2N" userId="d68c704c-9058-41b0-b385-846b5a1a0d3e" providerId="ADAL" clId="{8ECB06BB-537D-493B-9D41-8376A7CD5BD9}" dt="2023-09-29T11:17:16.692" v="124" actId="47"/>
        <pc:sldMkLst>
          <pc:docMk/>
          <pc:sldMk cId="369267127" sldId="363"/>
        </pc:sldMkLst>
      </pc:sldChg>
      <pc:sldChg chg="modSp mod">
        <pc:chgData name="Marek Chládek - 2N" userId="d68c704c-9058-41b0-b385-846b5a1a0d3e" providerId="ADAL" clId="{8ECB06BB-537D-493B-9D41-8376A7CD5BD9}" dt="2023-08-28T14:09:45.716" v="71" actId="790"/>
        <pc:sldMkLst>
          <pc:docMk/>
          <pc:sldMk cId="2043077302" sldId="374"/>
        </pc:sldMkLst>
        <pc:spChg chg="mod">
          <ac:chgData name="Marek Chládek - 2N" userId="d68c704c-9058-41b0-b385-846b5a1a0d3e" providerId="ADAL" clId="{8ECB06BB-537D-493B-9D41-8376A7CD5BD9}" dt="2023-08-28T14:09:45.716" v="71" actId="790"/>
          <ac:spMkLst>
            <pc:docMk/>
            <pc:sldMk cId="2043077302" sldId="374"/>
            <ac:spMk id="2" creationId="{9AFAA961-56BD-2D9B-B360-F57050B2D469}"/>
          </ac:spMkLst>
        </pc:spChg>
      </pc:sldChg>
      <pc:sldChg chg="addSp modSp mod addCm delCm">
        <pc:chgData name="Marek Chládek - 2N" userId="d68c704c-9058-41b0-b385-846b5a1a0d3e" providerId="ADAL" clId="{8ECB06BB-537D-493B-9D41-8376A7CD5BD9}" dt="2023-09-29T11:22:24.429" v="135"/>
        <pc:sldMkLst>
          <pc:docMk/>
          <pc:sldMk cId="2632612966" sldId="513"/>
        </pc:sldMkLst>
        <pc:grpChg chg="mod">
          <ac:chgData name="Marek Chládek - 2N" userId="d68c704c-9058-41b0-b385-846b5a1a0d3e" providerId="ADAL" clId="{8ECB06BB-537D-493B-9D41-8376A7CD5BD9}" dt="2023-08-28T13:40:04.517" v="41" actId="1366"/>
          <ac:grpSpMkLst>
            <pc:docMk/>
            <pc:sldMk cId="2632612966" sldId="513"/>
            <ac:grpSpMk id="4" creationId="{9C90838F-8258-F9E0-07FB-CC86B2D92474}"/>
          </ac:grpSpMkLst>
        </pc:grpChg>
        <pc:grpChg chg="add mod">
          <ac:chgData name="Marek Chládek - 2N" userId="d68c704c-9058-41b0-b385-846b5a1a0d3e" providerId="ADAL" clId="{8ECB06BB-537D-493B-9D41-8376A7CD5BD9}" dt="2023-08-28T13:40:15.754" v="42" actId="1366"/>
          <ac:grpSpMkLst>
            <pc:docMk/>
            <pc:sldMk cId="2632612966" sldId="513"/>
            <ac:grpSpMk id="8" creationId="{DC1AC2C9-6365-FE24-119D-3338AFED196B}"/>
          </ac:grpSpMkLst>
        </pc:grpChg>
        <pc:picChg chg="add mod">
          <ac:chgData name="Marek Chládek - 2N" userId="d68c704c-9058-41b0-b385-846b5a1a0d3e" providerId="ADAL" clId="{8ECB06BB-537D-493B-9D41-8376A7CD5BD9}" dt="2023-08-28T14:13:03.944" v="74" actId="1076"/>
          <ac:picMkLst>
            <pc:docMk/>
            <pc:sldMk cId="2632612966" sldId="513"/>
            <ac:picMk id="7" creationId="{4DB0C9B3-22AD-3D8E-EE50-D657ECF3131B}"/>
          </ac:picMkLst>
        </pc:picChg>
        <pc:picChg chg="mod">
          <ac:chgData name="Marek Chládek - 2N" userId="d68c704c-9058-41b0-b385-846b5a1a0d3e" providerId="ADAL" clId="{8ECB06BB-537D-493B-9D41-8376A7CD5BD9}" dt="2023-08-28T13:38:54.651" v="39" actId="164"/>
          <ac:picMkLst>
            <pc:docMk/>
            <pc:sldMk cId="2632612966" sldId="513"/>
            <ac:picMk id="12" creationId="{AAD1BEEC-5DF1-49C5-BCBD-4462CF3EF356}"/>
          </ac:picMkLst>
        </pc:picChg>
        <pc:picChg chg="mod">
          <ac:chgData name="Marek Chládek - 2N" userId="d68c704c-9058-41b0-b385-846b5a1a0d3e" providerId="ADAL" clId="{8ECB06BB-537D-493B-9D41-8376A7CD5BD9}" dt="2023-09-29T11:22:24.429" v="135"/>
          <ac:picMkLst>
            <pc:docMk/>
            <pc:sldMk cId="2632612966" sldId="513"/>
            <ac:picMk id="15" creationId="{90227E04-900E-4B1B-BF02-D09BFCD5B03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Marek Chládek - 2N" userId="d68c704c-9058-41b0-b385-846b5a1a0d3e" providerId="ADAL" clId="{8ECB06BB-537D-493B-9D41-8376A7CD5BD9}" dt="2023-08-28T14:00:50.812" v="52"/>
              <pc2:cmMkLst xmlns:pc2="http://schemas.microsoft.com/office/powerpoint/2019/9/main/command">
                <pc:docMk/>
                <pc:sldMk cId="2632612966" sldId="513"/>
                <pc2:cmMk id="{E42C7DB2-96CE-40D4-8CA8-374724FB5444}"/>
              </pc2:cmMkLst>
            </pc226:cmChg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08:18.313" v="6"/>
              <pc2:cmMkLst xmlns:pc2="http://schemas.microsoft.com/office/powerpoint/2019/9/main/command">
                <pc:docMk/>
                <pc:sldMk cId="2632612966" sldId="513"/>
                <pc2:cmMk id="{2D2DDBFF-584E-4BFA-AA5C-B4F264DAC5E2}"/>
              </pc2:cmMkLst>
            </pc226:cmChg>
          </p:ext>
        </pc:extLst>
      </pc:sldChg>
      <pc:sldChg chg="del addCm delCm">
        <pc:chgData name="Marek Chládek - 2N" userId="d68c704c-9058-41b0-b385-846b5a1a0d3e" providerId="ADAL" clId="{8ECB06BB-537D-493B-9D41-8376A7CD5BD9}" dt="2023-08-28T14:00:00.857" v="47" actId="47"/>
        <pc:sldMkLst>
          <pc:docMk/>
          <pc:sldMk cId="1272747723" sldId="120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3:07:27.525" v="1"/>
              <pc2:cmMkLst xmlns:pc2="http://schemas.microsoft.com/office/powerpoint/2019/9/main/command">
                <pc:docMk/>
                <pc:sldMk cId="1272747723" sldId="12017"/>
                <pc2:cmMk id="{20B2465C-951C-4DF0-971B-4CBDB00040D4}"/>
              </pc2:cmMkLst>
            </pc226:cmChg>
            <pc226:cmChg xmlns:pc226="http://schemas.microsoft.com/office/powerpoint/2022/06/main/command" chg="add">
              <pc226:chgData name="Marek Chládek - 2N" userId="d68c704c-9058-41b0-b385-846b5a1a0d3e" providerId="ADAL" clId="{8ECB06BB-537D-493B-9D41-8376A7CD5BD9}" dt="2023-08-28T13:32:07.564" v="11"/>
              <pc2:cmMkLst xmlns:pc2="http://schemas.microsoft.com/office/powerpoint/2019/9/main/command">
                <pc:docMk/>
                <pc:sldMk cId="1272747723" sldId="12017"/>
                <pc2:cmMk id="{DCD8288C-9DBC-4A38-8CC1-A87C77189C21}"/>
              </pc2:cmMkLst>
            </pc226:cmChg>
          </p:ext>
        </pc:extLst>
      </pc:sldChg>
      <pc:sldChg chg="modSp mod">
        <pc:chgData name="Marek Chládek - 2N" userId="d68c704c-9058-41b0-b385-846b5a1a0d3e" providerId="ADAL" clId="{8ECB06BB-537D-493B-9D41-8376A7CD5BD9}" dt="2023-08-28T14:09:12.824" v="69" actId="790"/>
        <pc:sldMkLst>
          <pc:docMk/>
          <pc:sldMk cId="2353549653" sldId="12019"/>
        </pc:sldMkLst>
        <pc:spChg chg="mod">
          <ac:chgData name="Marek Chládek - 2N" userId="d68c704c-9058-41b0-b385-846b5a1a0d3e" providerId="ADAL" clId="{8ECB06BB-537D-493B-9D41-8376A7CD5BD9}" dt="2023-08-28T14:09:12.824" v="69" actId="790"/>
          <ac:spMkLst>
            <pc:docMk/>
            <pc:sldMk cId="2353549653" sldId="12019"/>
            <ac:spMk id="32" creationId="{1498B0F8-06D5-E0E7-70BC-4DB800694B1A}"/>
          </ac:spMkLst>
        </pc:spChg>
      </pc:sldChg>
      <pc:sldChg chg="add delCm">
        <pc:chgData name="Marek Chládek - 2N" userId="d68c704c-9058-41b0-b385-846b5a1a0d3e" providerId="ADAL" clId="{8ECB06BB-537D-493B-9D41-8376A7CD5BD9}" dt="2023-08-28T14:00:39.787" v="50"/>
        <pc:sldMkLst>
          <pc:docMk/>
          <pc:sldMk cId="2968211503" sldId="120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4:00:39.787" v="50"/>
              <pc2:cmMkLst xmlns:pc2="http://schemas.microsoft.com/office/powerpoint/2019/9/main/command">
                <pc:docMk/>
                <pc:sldMk cId="2968211503" sldId="12020"/>
                <pc2:cmMk id="{9CB4C52E-5F7E-490C-85C4-2D8052805B7B}"/>
              </pc2:cmMkLst>
            </pc226:cmChg>
          </p:ext>
        </pc:extLst>
      </pc:sldChg>
      <pc:sldChg chg="add delCm">
        <pc:chgData name="Marek Chládek - 2N" userId="d68c704c-9058-41b0-b385-846b5a1a0d3e" providerId="ADAL" clId="{8ECB06BB-537D-493B-9D41-8376A7CD5BD9}" dt="2023-08-28T14:00:44.577" v="51"/>
        <pc:sldMkLst>
          <pc:docMk/>
          <pc:sldMk cId="3657019095" sldId="1202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8ECB06BB-537D-493B-9D41-8376A7CD5BD9}" dt="2023-08-28T14:00:44.577" v="51"/>
              <pc2:cmMkLst xmlns:pc2="http://schemas.microsoft.com/office/powerpoint/2019/9/main/command">
                <pc:docMk/>
                <pc:sldMk cId="3657019095" sldId="12021"/>
                <pc2:cmMk id="{20B2465C-951C-4DF0-971B-4CBDB00040D4}"/>
              </pc2:cmMkLst>
            </pc226:cmChg>
          </p:ext>
        </pc:extLst>
      </pc:sldChg>
      <pc:sldChg chg="addSp delSp modSp new mod modClrScheme chgLayout">
        <pc:chgData name="Marek Chládek - 2N" userId="d68c704c-9058-41b0-b385-846b5a1a0d3e" providerId="ADAL" clId="{8ECB06BB-537D-493B-9D41-8376A7CD5BD9}" dt="2023-09-29T11:13:41.694" v="123" actId="732"/>
        <pc:sldMkLst>
          <pc:docMk/>
          <pc:sldMk cId="1026980699" sldId="12022"/>
        </pc:sldMkLst>
        <pc:spChg chg="del">
          <ac:chgData name="Marek Chládek - 2N" userId="d68c704c-9058-41b0-b385-846b5a1a0d3e" providerId="ADAL" clId="{8ECB06BB-537D-493B-9D41-8376A7CD5BD9}" dt="2023-09-29T11:08:26.687" v="76" actId="700"/>
          <ac:spMkLst>
            <pc:docMk/>
            <pc:sldMk cId="1026980699" sldId="12022"/>
            <ac:spMk id="2" creationId="{7ACEEBFB-2D8C-5856-6C19-C574DF1BCDD7}"/>
          </ac:spMkLst>
        </pc:spChg>
        <pc:spChg chg="del">
          <ac:chgData name="Marek Chládek - 2N" userId="d68c704c-9058-41b0-b385-846b5a1a0d3e" providerId="ADAL" clId="{8ECB06BB-537D-493B-9D41-8376A7CD5BD9}" dt="2023-09-29T11:08:26.687" v="76" actId="700"/>
          <ac:spMkLst>
            <pc:docMk/>
            <pc:sldMk cId="1026980699" sldId="12022"/>
            <ac:spMk id="3" creationId="{8ED391F9-E977-5636-41AD-77A62C5454BC}"/>
          </ac:spMkLst>
        </pc:spChg>
        <pc:spChg chg="del">
          <ac:chgData name="Marek Chládek - 2N" userId="d68c704c-9058-41b0-b385-846b5a1a0d3e" providerId="ADAL" clId="{8ECB06BB-537D-493B-9D41-8376A7CD5BD9}" dt="2023-09-29T11:08:26.687" v="76" actId="700"/>
          <ac:spMkLst>
            <pc:docMk/>
            <pc:sldMk cId="1026980699" sldId="12022"/>
            <ac:spMk id="4" creationId="{18DAC869-4062-1B3C-7C67-9EB2E57A2448}"/>
          </ac:spMkLst>
        </pc:spChg>
        <pc:spChg chg="add del mod">
          <ac:chgData name="Marek Chládek - 2N" userId="d68c704c-9058-41b0-b385-846b5a1a0d3e" providerId="ADAL" clId="{8ECB06BB-537D-493B-9D41-8376A7CD5BD9}" dt="2023-09-29T11:09:35.238" v="83" actId="478"/>
          <ac:spMkLst>
            <pc:docMk/>
            <pc:sldMk cId="1026980699" sldId="12022"/>
            <ac:spMk id="5" creationId="{86122F21-03AA-573C-82B2-89E79376A8E9}"/>
          </ac:spMkLst>
        </pc:spChg>
        <pc:spChg chg="add del mod">
          <ac:chgData name="Marek Chládek - 2N" userId="d68c704c-9058-41b0-b385-846b5a1a0d3e" providerId="ADAL" clId="{8ECB06BB-537D-493B-9D41-8376A7CD5BD9}" dt="2023-09-29T11:09:14.727" v="79" actId="931"/>
          <ac:spMkLst>
            <pc:docMk/>
            <pc:sldMk cId="1026980699" sldId="12022"/>
            <ac:spMk id="6" creationId="{C3CE0182-544F-04DF-B239-3C2A85803C16}"/>
          </ac:spMkLst>
        </pc:spChg>
        <pc:spChg chg="add del mod">
          <ac:chgData name="Marek Chládek - 2N" userId="d68c704c-9058-41b0-b385-846b5a1a0d3e" providerId="ADAL" clId="{8ECB06BB-537D-493B-9D41-8376A7CD5BD9}" dt="2023-09-29T11:09:25.386" v="82" actId="478"/>
          <ac:spMkLst>
            <pc:docMk/>
            <pc:sldMk cId="1026980699" sldId="12022"/>
            <ac:spMk id="10" creationId="{578A1C17-D9D1-7058-34AC-C6F3ABAF5C79}"/>
          </ac:spMkLst>
        </pc:spChg>
        <pc:spChg chg="add del mod ord">
          <ac:chgData name="Marek Chládek - 2N" userId="d68c704c-9058-41b0-b385-846b5a1a0d3e" providerId="ADAL" clId="{8ECB06BB-537D-493B-9D41-8376A7CD5BD9}" dt="2023-09-29T11:10:48.948" v="87" actId="700"/>
          <ac:spMkLst>
            <pc:docMk/>
            <pc:sldMk cId="1026980699" sldId="12022"/>
            <ac:spMk id="12" creationId="{D461DF58-5EB6-D5DA-AA9C-7C39D2EA4ADF}"/>
          </ac:spMkLst>
        </pc:spChg>
        <pc:spChg chg="add del mod ord">
          <ac:chgData name="Marek Chládek - 2N" userId="d68c704c-9058-41b0-b385-846b5a1a0d3e" providerId="ADAL" clId="{8ECB06BB-537D-493B-9D41-8376A7CD5BD9}" dt="2023-09-29T11:11:06.285" v="93" actId="478"/>
          <ac:spMkLst>
            <pc:docMk/>
            <pc:sldMk cId="1026980699" sldId="12022"/>
            <ac:spMk id="13" creationId="{DFB2ABC9-C17A-B141-15D5-EBE26E9E4000}"/>
          </ac:spMkLst>
        </pc:spChg>
        <pc:spChg chg="add del mod ord">
          <ac:chgData name="Marek Chládek - 2N" userId="d68c704c-9058-41b0-b385-846b5a1a0d3e" providerId="ADAL" clId="{8ECB06BB-537D-493B-9D41-8376A7CD5BD9}" dt="2023-09-29T11:11:10.296" v="94" actId="931"/>
          <ac:spMkLst>
            <pc:docMk/>
            <pc:sldMk cId="1026980699" sldId="12022"/>
            <ac:spMk id="14" creationId="{947A3D20-7B4C-7947-83CA-262981B834AA}"/>
          </ac:spMkLst>
        </pc:spChg>
        <pc:picChg chg="add del mod ord">
          <ac:chgData name="Marek Chládek - 2N" userId="d68c704c-9058-41b0-b385-846b5a1a0d3e" providerId="ADAL" clId="{8ECB06BB-537D-493B-9D41-8376A7CD5BD9}" dt="2023-09-29T11:10:42.051" v="86" actId="478"/>
          <ac:picMkLst>
            <pc:docMk/>
            <pc:sldMk cId="1026980699" sldId="12022"/>
            <ac:picMk id="8" creationId="{C46708CE-0A58-33D5-1DFB-D0AAAB8A1CA9}"/>
          </ac:picMkLst>
        </pc:picChg>
        <pc:picChg chg="add mod modCrop">
          <ac:chgData name="Marek Chládek - 2N" userId="d68c704c-9058-41b0-b385-846b5a1a0d3e" providerId="ADAL" clId="{8ECB06BB-537D-493B-9D41-8376A7CD5BD9}" dt="2023-09-29T11:13:41.694" v="123" actId="732"/>
          <ac:picMkLst>
            <pc:docMk/>
            <pc:sldMk cId="1026980699" sldId="12022"/>
            <ac:picMk id="16" creationId="{4A8FDAF7-E831-AB3B-D303-3B83B538D1E1}"/>
          </ac:picMkLst>
        </pc:picChg>
      </pc:sldChg>
      <pc:sldChg chg="add del">
        <pc:chgData name="Marek Chládek - 2N" userId="d68c704c-9058-41b0-b385-846b5a1a0d3e" providerId="ADAL" clId="{8ECB06BB-537D-493B-9D41-8376A7CD5BD9}" dt="2023-08-28T14:00:22.324" v="49" actId="47"/>
        <pc:sldMkLst>
          <pc:docMk/>
          <pc:sldMk cId="1700999038" sldId="12022"/>
        </pc:sldMkLst>
      </pc:sldChg>
      <pc:sldChg chg="add">
        <pc:chgData name="Marek Chládek - 2N" userId="d68c704c-9058-41b0-b385-846b5a1a0d3e" providerId="ADAL" clId="{8ECB06BB-537D-493B-9D41-8376A7CD5BD9}" dt="2023-09-29T11:21:07.246" v="133"/>
        <pc:sldMkLst>
          <pc:docMk/>
          <pc:sldMk cId="3657727813" sldId="12023"/>
        </pc:sldMkLst>
      </pc:sldChg>
      <pc:sldMasterChg chg="delSldLayout">
        <pc:chgData name="Marek Chládek - 2N" userId="d68c704c-9058-41b0-b385-846b5a1a0d3e" providerId="ADAL" clId="{8ECB06BB-537D-493B-9D41-8376A7CD5BD9}" dt="2023-09-29T11:17:16.692" v="124" actId="47"/>
        <pc:sldMasterMkLst>
          <pc:docMk/>
          <pc:sldMasterMk cId="3681587714" sldId="2147483946"/>
        </pc:sldMasterMkLst>
        <pc:sldLayoutChg chg="del">
          <pc:chgData name="Marek Chládek - 2N" userId="d68c704c-9058-41b0-b385-846b5a1a0d3e" providerId="ADAL" clId="{8ECB06BB-537D-493B-9D41-8376A7CD5BD9}" dt="2023-09-29T11:17:16.692" v="124" actId="47"/>
          <pc:sldLayoutMkLst>
            <pc:docMk/>
            <pc:sldMasterMk cId="3681587714" sldId="2147483946"/>
            <pc:sldLayoutMk cId="1356920097" sldId="2147483952"/>
          </pc:sldLayoutMkLst>
        </pc:sldLayoutChg>
      </pc:sldMasterChg>
    </pc:docChg>
  </pc:docChgLst>
  <pc:docChgLst>
    <pc:chgData name="Marek Chládek - 2N" userId="d68c704c-9058-41b0-b385-846b5a1a0d3e" providerId="ADAL" clId="{BAF1ECA1-9D2E-40C1-AC47-E218E728BACF}"/>
    <pc:docChg chg="undo custSel addSld delSld modSld">
      <pc:chgData name="Marek Chládek - 2N" userId="d68c704c-9058-41b0-b385-846b5a1a0d3e" providerId="ADAL" clId="{BAF1ECA1-9D2E-40C1-AC47-E218E728BACF}" dt="2023-09-29T11:44:48.445" v="606" actId="790"/>
      <pc:docMkLst>
        <pc:docMk/>
      </pc:docMkLst>
      <pc:sldChg chg="modSp mod">
        <pc:chgData name="Marek Chládek - 2N" userId="d68c704c-9058-41b0-b385-846b5a1a0d3e" providerId="ADAL" clId="{BAF1ECA1-9D2E-40C1-AC47-E218E728BACF}" dt="2023-09-29T11:44:48.445" v="606" actId="790"/>
        <pc:sldMkLst>
          <pc:docMk/>
          <pc:sldMk cId="1568846705" sldId="344"/>
        </pc:sldMkLst>
        <pc:spChg chg="mod">
          <ac:chgData name="Marek Chládek - 2N" userId="d68c704c-9058-41b0-b385-846b5a1a0d3e" providerId="ADAL" clId="{BAF1ECA1-9D2E-40C1-AC47-E218E728BACF}" dt="2023-09-29T11:44:48.445" v="606" actId="790"/>
          <ac:spMkLst>
            <pc:docMk/>
            <pc:sldMk cId="1568846705" sldId="344"/>
            <ac:spMk id="35" creationId="{C15CE424-77FA-20F5-E0B9-E3150D33F435}"/>
          </ac:spMkLst>
        </pc:spChg>
        <pc:spChg chg="mod">
          <ac:chgData name="Marek Chládek - 2N" userId="d68c704c-9058-41b0-b385-846b5a1a0d3e" providerId="ADAL" clId="{BAF1ECA1-9D2E-40C1-AC47-E218E728BACF}" dt="2023-09-29T11:44:48.445" v="606" actId="790"/>
          <ac:spMkLst>
            <pc:docMk/>
            <pc:sldMk cId="1568846705" sldId="344"/>
            <ac:spMk id="36" creationId="{BB48FC3B-5B89-D70D-B90E-6CCADEF93E3D}"/>
          </ac:spMkLst>
        </pc:spChg>
        <pc:spChg chg="mod">
          <ac:chgData name="Marek Chládek - 2N" userId="d68c704c-9058-41b0-b385-846b5a1a0d3e" providerId="ADAL" clId="{BAF1ECA1-9D2E-40C1-AC47-E218E728BACF}" dt="2023-09-29T11:44:48.445" v="606" actId="790"/>
          <ac:spMkLst>
            <pc:docMk/>
            <pc:sldMk cId="1568846705" sldId="344"/>
            <ac:spMk id="37" creationId="{5534AC12-8628-3E3F-768E-848EFC66541A}"/>
          </ac:spMkLst>
        </pc:spChg>
        <pc:spChg chg="mod">
          <ac:chgData name="Marek Chládek - 2N" userId="d68c704c-9058-41b0-b385-846b5a1a0d3e" providerId="ADAL" clId="{BAF1ECA1-9D2E-40C1-AC47-E218E728BACF}" dt="2023-09-29T11:44:48.445" v="606" actId="790"/>
          <ac:spMkLst>
            <pc:docMk/>
            <pc:sldMk cId="1568846705" sldId="344"/>
            <ac:spMk id="38" creationId="{8E5CF8C4-9FB0-7469-9967-7142DA89F406}"/>
          </ac:spMkLst>
        </pc:spChg>
        <pc:spChg chg="mod">
          <ac:chgData name="Marek Chládek - 2N" userId="d68c704c-9058-41b0-b385-846b5a1a0d3e" providerId="ADAL" clId="{BAF1ECA1-9D2E-40C1-AC47-E218E728BACF}" dt="2023-09-29T11:44:48.445" v="606" actId="790"/>
          <ac:spMkLst>
            <pc:docMk/>
            <pc:sldMk cId="1568846705" sldId="344"/>
            <ac:spMk id="39" creationId="{CF5D27E4-7378-EC99-E342-71F4BF28E886}"/>
          </ac:spMkLst>
        </pc:spChg>
        <pc:spChg chg="mod">
          <ac:chgData name="Marek Chládek - 2N" userId="d68c704c-9058-41b0-b385-846b5a1a0d3e" providerId="ADAL" clId="{BAF1ECA1-9D2E-40C1-AC47-E218E728BACF}" dt="2023-09-29T11:44:48.445" v="606" actId="790"/>
          <ac:spMkLst>
            <pc:docMk/>
            <pc:sldMk cId="1568846705" sldId="344"/>
            <ac:spMk id="40" creationId="{34602BED-AF90-C16E-1F1B-A99111698951}"/>
          </ac:spMkLst>
        </pc:spChg>
        <pc:spChg chg="mod">
          <ac:chgData name="Marek Chládek - 2N" userId="d68c704c-9058-41b0-b385-846b5a1a0d3e" providerId="ADAL" clId="{BAF1ECA1-9D2E-40C1-AC47-E218E728BACF}" dt="2023-09-29T11:44:48.445" v="606" actId="790"/>
          <ac:spMkLst>
            <pc:docMk/>
            <pc:sldMk cId="1568846705" sldId="344"/>
            <ac:spMk id="42" creationId="{3B393EC0-E866-83E3-D842-1D0B1B4CD03B}"/>
          </ac:spMkLst>
        </pc:spChg>
        <pc:spChg chg="mod">
          <ac:chgData name="Marek Chládek - 2N" userId="d68c704c-9058-41b0-b385-846b5a1a0d3e" providerId="ADAL" clId="{BAF1ECA1-9D2E-40C1-AC47-E218E728BACF}" dt="2023-09-29T11:44:48.445" v="606" actId="790"/>
          <ac:spMkLst>
            <pc:docMk/>
            <pc:sldMk cId="1568846705" sldId="344"/>
            <ac:spMk id="44" creationId="{270B6C76-24C7-A03F-AC38-0706D3FF12E2}"/>
          </ac:spMkLst>
        </pc:spChg>
        <pc:spChg chg="mod">
          <ac:chgData name="Marek Chládek - 2N" userId="d68c704c-9058-41b0-b385-846b5a1a0d3e" providerId="ADAL" clId="{BAF1ECA1-9D2E-40C1-AC47-E218E728BACF}" dt="2023-09-29T11:44:48.445" v="606" actId="790"/>
          <ac:spMkLst>
            <pc:docMk/>
            <pc:sldMk cId="1568846705" sldId="344"/>
            <ac:spMk id="46" creationId="{5F998C84-CBC4-5488-DECB-26B2A7E1666D}"/>
          </ac:spMkLst>
        </pc:spChg>
      </pc:sldChg>
      <pc:sldChg chg="modSp add mod delCm">
        <pc:chgData name="Marek Chládek - 2N" userId="d68c704c-9058-41b0-b385-846b5a1a0d3e" providerId="ADAL" clId="{BAF1ECA1-9D2E-40C1-AC47-E218E728BACF}" dt="2023-09-29T11:35:37.441" v="135" actId="1076"/>
        <pc:sldMkLst>
          <pc:docMk/>
          <pc:sldMk cId="3381602586" sldId="512"/>
        </pc:sldMkLst>
        <pc:spChg chg="mod">
          <ac:chgData name="Marek Chládek - 2N" userId="d68c704c-9058-41b0-b385-846b5a1a0d3e" providerId="ADAL" clId="{BAF1ECA1-9D2E-40C1-AC47-E218E728BACF}" dt="2023-09-29T11:32:26.747" v="101" actId="207"/>
          <ac:spMkLst>
            <pc:docMk/>
            <pc:sldMk cId="3381602586" sldId="512"/>
            <ac:spMk id="11" creationId="{7D555FFD-11BD-4938-945A-0DC139D17CE0}"/>
          </ac:spMkLst>
        </pc:spChg>
        <pc:spChg chg="mod">
          <ac:chgData name="Marek Chládek - 2N" userId="d68c704c-9058-41b0-b385-846b5a1a0d3e" providerId="ADAL" clId="{BAF1ECA1-9D2E-40C1-AC47-E218E728BACF}" dt="2023-09-29T11:34:43.603" v="122" actId="1076"/>
          <ac:spMkLst>
            <pc:docMk/>
            <pc:sldMk cId="3381602586" sldId="512"/>
            <ac:spMk id="14" creationId="{6E49B0E5-706C-4A09-B75D-55CD89EA9720}"/>
          </ac:spMkLst>
        </pc:spChg>
        <pc:spChg chg="mod">
          <ac:chgData name="Marek Chládek - 2N" userId="d68c704c-9058-41b0-b385-846b5a1a0d3e" providerId="ADAL" clId="{BAF1ECA1-9D2E-40C1-AC47-E218E728BACF}" dt="2023-09-29T11:30:31.742" v="86" actId="207"/>
          <ac:spMkLst>
            <pc:docMk/>
            <pc:sldMk cId="3381602586" sldId="512"/>
            <ac:spMk id="15" creationId="{7972A139-555B-434E-BB08-8DC94CB34703}"/>
          </ac:spMkLst>
        </pc:spChg>
        <pc:spChg chg="mod">
          <ac:chgData name="Marek Chládek - 2N" userId="d68c704c-9058-41b0-b385-846b5a1a0d3e" providerId="ADAL" clId="{BAF1ECA1-9D2E-40C1-AC47-E218E728BACF}" dt="2023-09-29T11:30:34.448" v="87" actId="207"/>
          <ac:spMkLst>
            <pc:docMk/>
            <pc:sldMk cId="3381602586" sldId="512"/>
            <ac:spMk id="16" creationId="{4D5C4B69-C0B4-4211-A28A-6B9C95CED5E2}"/>
          </ac:spMkLst>
        </pc:spChg>
        <pc:spChg chg="mod">
          <ac:chgData name="Marek Chládek - 2N" userId="d68c704c-9058-41b0-b385-846b5a1a0d3e" providerId="ADAL" clId="{BAF1ECA1-9D2E-40C1-AC47-E218E728BACF}" dt="2023-09-29T11:30:36.988" v="88" actId="207"/>
          <ac:spMkLst>
            <pc:docMk/>
            <pc:sldMk cId="3381602586" sldId="512"/>
            <ac:spMk id="17" creationId="{D569B44D-81F5-489B-9505-80F3604B0008}"/>
          </ac:spMkLst>
        </pc:spChg>
        <pc:spChg chg="mod">
          <ac:chgData name="Marek Chládek - 2N" userId="d68c704c-9058-41b0-b385-846b5a1a0d3e" providerId="ADAL" clId="{BAF1ECA1-9D2E-40C1-AC47-E218E728BACF}" dt="2023-09-29T11:30:41.394" v="90" actId="207"/>
          <ac:spMkLst>
            <pc:docMk/>
            <pc:sldMk cId="3381602586" sldId="512"/>
            <ac:spMk id="18" creationId="{C5721E0A-F8A8-4816-AF0B-F65DFF8EB15A}"/>
          </ac:spMkLst>
        </pc:spChg>
        <pc:spChg chg="mod">
          <ac:chgData name="Marek Chládek - 2N" userId="d68c704c-9058-41b0-b385-846b5a1a0d3e" providerId="ADAL" clId="{BAF1ECA1-9D2E-40C1-AC47-E218E728BACF}" dt="2023-09-29T11:32:28.998" v="102" actId="207"/>
          <ac:spMkLst>
            <pc:docMk/>
            <pc:sldMk cId="3381602586" sldId="512"/>
            <ac:spMk id="21" creationId="{CCC59495-A3C7-4BE6-A44C-265C617BB9CA}"/>
          </ac:spMkLst>
        </pc:spChg>
        <pc:spChg chg="mod">
          <ac:chgData name="Marek Chládek - 2N" userId="d68c704c-9058-41b0-b385-846b5a1a0d3e" providerId="ADAL" clId="{BAF1ECA1-9D2E-40C1-AC47-E218E728BACF}" dt="2023-09-29T11:34:50.730" v="124" actId="1076"/>
          <ac:spMkLst>
            <pc:docMk/>
            <pc:sldMk cId="3381602586" sldId="512"/>
            <ac:spMk id="22" creationId="{58DD63E1-D7C7-40FA-A638-87B96DE36174}"/>
          </ac:spMkLst>
        </pc:spChg>
        <pc:spChg chg="mod">
          <ac:chgData name="Marek Chládek - 2N" userId="d68c704c-9058-41b0-b385-846b5a1a0d3e" providerId="ADAL" clId="{BAF1ECA1-9D2E-40C1-AC47-E218E728BACF}" dt="2023-09-29T11:32:30.763" v="103" actId="207"/>
          <ac:spMkLst>
            <pc:docMk/>
            <pc:sldMk cId="3381602586" sldId="512"/>
            <ac:spMk id="27" creationId="{9F060982-8358-4637-8843-FD5DBD3A48B7}"/>
          </ac:spMkLst>
        </pc:spChg>
        <pc:spChg chg="mod">
          <ac:chgData name="Marek Chládek - 2N" userId="d68c704c-9058-41b0-b385-846b5a1a0d3e" providerId="ADAL" clId="{BAF1ECA1-9D2E-40C1-AC47-E218E728BACF}" dt="2023-09-29T11:34:56.338" v="125" actId="1076"/>
          <ac:spMkLst>
            <pc:docMk/>
            <pc:sldMk cId="3381602586" sldId="512"/>
            <ac:spMk id="28" creationId="{04F41D06-BF8F-44FE-B2A2-08D546191EF6}"/>
          </ac:spMkLst>
        </pc:spChg>
        <pc:spChg chg="mod">
          <ac:chgData name="Marek Chládek - 2N" userId="d68c704c-9058-41b0-b385-846b5a1a0d3e" providerId="ADAL" clId="{BAF1ECA1-9D2E-40C1-AC47-E218E728BACF}" dt="2023-09-29T11:35:05.193" v="129" actId="1076"/>
          <ac:spMkLst>
            <pc:docMk/>
            <pc:sldMk cId="3381602586" sldId="512"/>
            <ac:spMk id="29" creationId="{793C8962-0A37-4D70-86DA-71EEB34E64B6}"/>
          </ac:spMkLst>
        </pc:spChg>
        <pc:spChg chg="mod">
          <ac:chgData name="Marek Chládek - 2N" userId="d68c704c-9058-41b0-b385-846b5a1a0d3e" providerId="ADAL" clId="{BAF1ECA1-9D2E-40C1-AC47-E218E728BACF}" dt="2023-09-29T11:35:13.770" v="130" actId="1076"/>
          <ac:spMkLst>
            <pc:docMk/>
            <pc:sldMk cId="3381602586" sldId="512"/>
            <ac:spMk id="30" creationId="{C0936CC7-5B70-449A-8F7F-5AE549649FA0}"/>
          </ac:spMkLst>
        </pc:spChg>
        <pc:picChg chg="mod">
          <ac:chgData name="Marek Chládek - 2N" userId="d68c704c-9058-41b0-b385-846b5a1a0d3e" providerId="ADAL" clId="{BAF1ECA1-9D2E-40C1-AC47-E218E728BACF}" dt="2023-09-29T11:35:25.282" v="132" actId="1076"/>
          <ac:picMkLst>
            <pc:docMk/>
            <pc:sldMk cId="3381602586" sldId="512"/>
            <ac:picMk id="23" creationId="{55B48FE8-3544-4BC6-B8CD-13B2A022E0B3}"/>
          </ac:picMkLst>
        </pc:picChg>
        <pc:picChg chg="mod">
          <ac:chgData name="Marek Chládek - 2N" userId="d68c704c-9058-41b0-b385-846b5a1a0d3e" providerId="ADAL" clId="{BAF1ECA1-9D2E-40C1-AC47-E218E728BACF}" dt="2023-09-29T11:35:29.194" v="133" actId="1076"/>
          <ac:picMkLst>
            <pc:docMk/>
            <pc:sldMk cId="3381602586" sldId="512"/>
            <ac:picMk id="24" creationId="{447599B1-3B65-44D1-BC3C-9F7C62B87E3D}"/>
          </ac:picMkLst>
        </pc:picChg>
        <pc:picChg chg="mod">
          <ac:chgData name="Marek Chládek - 2N" userId="d68c704c-9058-41b0-b385-846b5a1a0d3e" providerId="ADAL" clId="{BAF1ECA1-9D2E-40C1-AC47-E218E728BACF}" dt="2023-09-29T11:35:34.307" v="134" actId="1076"/>
          <ac:picMkLst>
            <pc:docMk/>
            <pc:sldMk cId="3381602586" sldId="512"/>
            <ac:picMk id="25" creationId="{BEEF4237-56A8-4D4C-B85A-C0002EB2C483}"/>
          </ac:picMkLst>
        </pc:picChg>
        <pc:picChg chg="mod">
          <ac:chgData name="Marek Chládek - 2N" userId="d68c704c-9058-41b0-b385-846b5a1a0d3e" providerId="ADAL" clId="{BAF1ECA1-9D2E-40C1-AC47-E218E728BACF}" dt="2023-09-29T11:35:37.441" v="135" actId="1076"/>
          <ac:picMkLst>
            <pc:docMk/>
            <pc:sldMk cId="3381602586" sldId="512"/>
            <ac:picMk id="26" creationId="{D01258C7-1BC2-47C9-B1DD-F61D70DCECD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ek Chládek - 2N" userId="d68c704c-9058-41b0-b385-846b5a1a0d3e" providerId="ADAL" clId="{BAF1ECA1-9D2E-40C1-AC47-E218E728BACF}" dt="2023-09-29T11:30:20.628" v="85"/>
              <pc2:cmMkLst xmlns:pc2="http://schemas.microsoft.com/office/powerpoint/2019/9/main/command">
                <pc:docMk/>
                <pc:sldMk cId="3381602586" sldId="512"/>
                <pc2:cmMk id="{3C5C293C-85E7-4B4E-AF53-B75F314C3A76}"/>
              </pc2:cmMkLst>
            </pc226:cmChg>
          </p:ext>
        </pc:extLst>
      </pc:sldChg>
      <pc:sldChg chg="del">
        <pc:chgData name="Marek Chládek - 2N" userId="d68c704c-9058-41b0-b385-846b5a1a0d3e" providerId="ADAL" clId="{BAF1ECA1-9D2E-40C1-AC47-E218E728BACF}" dt="2023-09-29T11:35:54.082" v="136" actId="47"/>
        <pc:sldMkLst>
          <pc:docMk/>
          <pc:sldMk cId="2632612966" sldId="513"/>
        </pc:sldMkLst>
      </pc:sldChg>
      <pc:sldChg chg="modSp mod">
        <pc:chgData name="Marek Chládek - 2N" userId="d68c704c-9058-41b0-b385-846b5a1a0d3e" providerId="ADAL" clId="{BAF1ECA1-9D2E-40C1-AC47-E218E728BACF}" dt="2023-09-29T11:27:00.229" v="71" actId="6549"/>
        <pc:sldMkLst>
          <pc:docMk/>
          <pc:sldMk cId="2353549653" sldId="12019"/>
        </pc:sldMkLst>
        <pc:graphicFrameChg chg="modGraphic">
          <ac:chgData name="Marek Chládek - 2N" userId="d68c704c-9058-41b0-b385-846b5a1a0d3e" providerId="ADAL" clId="{BAF1ECA1-9D2E-40C1-AC47-E218E728BACF}" dt="2023-09-29T11:27:00.229" v="71" actId="6549"/>
          <ac:graphicFrameMkLst>
            <pc:docMk/>
            <pc:sldMk cId="2353549653" sldId="12019"/>
            <ac:graphicFrameMk id="8" creationId="{CD3C65D3-A505-FE4D-105C-EB0FF284279F}"/>
          </ac:graphicFrameMkLst>
        </pc:graphicFrameChg>
      </pc:sldChg>
      <pc:sldChg chg="addSp delSp modSp mod">
        <pc:chgData name="Marek Chládek - 2N" userId="d68c704c-9058-41b0-b385-846b5a1a0d3e" providerId="ADAL" clId="{BAF1ECA1-9D2E-40C1-AC47-E218E728BACF}" dt="2023-09-29T11:44:31.682" v="605" actId="790"/>
        <pc:sldMkLst>
          <pc:docMk/>
          <pc:sldMk cId="3657727813" sldId="12023"/>
        </pc:sldMkLst>
        <pc:spChg chg="mod">
          <ac:chgData name="Marek Chládek - 2N" userId="d68c704c-9058-41b0-b385-846b5a1a0d3e" providerId="ADAL" clId="{BAF1ECA1-9D2E-40C1-AC47-E218E728BACF}" dt="2023-09-29T11:40:59.698" v="530" actId="1076"/>
          <ac:spMkLst>
            <pc:docMk/>
            <pc:sldMk cId="3657727813" sldId="12023"/>
            <ac:spMk id="2" creationId="{E0352D9D-F54E-6313-C9F0-CEDD4066485A}"/>
          </ac:spMkLst>
        </pc:spChg>
        <pc:spChg chg="mod">
          <ac:chgData name="Marek Chládek - 2N" userId="d68c704c-9058-41b0-b385-846b5a1a0d3e" providerId="ADAL" clId="{BAF1ECA1-9D2E-40C1-AC47-E218E728BACF}" dt="2023-09-29T11:38:02.909" v="335" actId="14100"/>
          <ac:spMkLst>
            <pc:docMk/>
            <pc:sldMk cId="3657727813" sldId="12023"/>
            <ac:spMk id="4" creationId="{1CA11B4B-57DA-4874-B3AE-C9CF15F9BBD3}"/>
          </ac:spMkLst>
        </pc:spChg>
        <pc:spChg chg="mod">
          <ac:chgData name="Marek Chládek - 2N" userId="d68c704c-9058-41b0-b385-846b5a1a0d3e" providerId="ADAL" clId="{BAF1ECA1-9D2E-40C1-AC47-E218E728BACF}" dt="2023-09-29T11:44:31.682" v="605" actId="790"/>
          <ac:spMkLst>
            <pc:docMk/>
            <pc:sldMk cId="3657727813" sldId="12023"/>
            <ac:spMk id="11" creationId="{43DB7114-832B-0F26-B884-C8FD789FA560}"/>
          </ac:spMkLst>
        </pc:spChg>
        <pc:spChg chg="mod">
          <ac:chgData name="Marek Chládek - 2N" userId="d68c704c-9058-41b0-b385-846b5a1a0d3e" providerId="ADAL" clId="{BAF1ECA1-9D2E-40C1-AC47-E218E728BACF}" dt="2023-09-29T11:41:16.833" v="533" actId="1076"/>
          <ac:spMkLst>
            <pc:docMk/>
            <pc:sldMk cId="3657727813" sldId="12023"/>
            <ac:spMk id="19" creationId="{ABF8D73B-B51A-4CE4-A659-F26AADF1AD14}"/>
          </ac:spMkLst>
        </pc:spChg>
        <pc:spChg chg="mod ord">
          <ac:chgData name="Marek Chládek - 2N" userId="d68c704c-9058-41b0-b385-846b5a1a0d3e" providerId="ADAL" clId="{BAF1ECA1-9D2E-40C1-AC47-E218E728BACF}" dt="2023-09-29T11:43:30.825" v="602" actId="1076"/>
          <ac:spMkLst>
            <pc:docMk/>
            <pc:sldMk cId="3657727813" sldId="12023"/>
            <ac:spMk id="21" creationId="{557B75B7-7083-4F13-836A-7E27D615F58F}"/>
          </ac:spMkLst>
        </pc:spChg>
        <pc:spChg chg="mod">
          <ac:chgData name="Marek Chládek - 2N" userId="d68c704c-9058-41b0-b385-846b5a1a0d3e" providerId="ADAL" clId="{BAF1ECA1-9D2E-40C1-AC47-E218E728BACF}" dt="2023-09-29T11:43:38.053" v="603" actId="1076"/>
          <ac:spMkLst>
            <pc:docMk/>
            <pc:sldMk cId="3657727813" sldId="12023"/>
            <ac:spMk id="22" creationId="{FEB78651-3A0F-4047-8F78-7F41432ADE4B}"/>
          </ac:spMkLst>
        </pc:spChg>
        <pc:spChg chg="mod">
          <ac:chgData name="Marek Chládek - 2N" userId="d68c704c-9058-41b0-b385-846b5a1a0d3e" providerId="ADAL" clId="{BAF1ECA1-9D2E-40C1-AC47-E218E728BACF}" dt="2023-09-29T11:43:44.509" v="604" actId="1076"/>
          <ac:spMkLst>
            <pc:docMk/>
            <pc:sldMk cId="3657727813" sldId="12023"/>
            <ac:spMk id="34" creationId="{7CC33B55-D7CF-4517-A972-F0A2040AAA2E}"/>
          </ac:spMkLst>
        </pc:spChg>
        <pc:grpChg chg="mod">
          <ac:chgData name="Marek Chládek - 2N" userId="d68c704c-9058-41b0-b385-846b5a1a0d3e" providerId="ADAL" clId="{BAF1ECA1-9D2E-40C1-AC47-E218E728BACF}" dt="2023-09-29T11:41:33.947" v="540" actId="1035"/>
          <ac:grpSpMkLst>
            <pc:docMk/>
            <pc:sldMk cId="3657727813" sldId="12023"/>
            <ac:grpSpMk id="52" creationId="{42D6B8BF-C4C4-EA7F-5BEA-281B7A3A4955}"/>
          </ac:grpSpMkLst>
        </pc:grpChg>
        <pc:grpChg chg="mod">
          <ac:chgData name="Marek Chládek - 2N" userId="d68c704c-9058-41b0-b385-846b5a1a0d3e" providerId="ADAL" clId="{BAF1ECA1-9D2E-40C1-AC47-E218E728BACF}" dt="2023-09-29T11:43:08.782" v="601" actId="1037"/>
          <ac:grpSpMkLst>
            <pc:docMk/>
            <pc:sldMk cId="3657727813" sldId="12023"/>
            <ac:grpSpMk id="53" creationId="{5BC85DDF-D871-A773-70D8-5B753A4B731F}"/>
          </ac:grpSpMkLst>
        </pc:grpChg>
        <pc:grpChg chg="mod">
          <ac:chgData name="Marek Chládek - 2N" userId="d68c704c-9058-41b0-b385-846b5a1a0d3e" providerId="ADAL" clId="{BAF1ECA1-9D2E-40C1-AC47-E218E728BACF}" dt="2023-09-29T11:38:08.881" v="349" actId="1037"/>
          <ac:grpSpMkLst>
            <pc:docMk/>
            <pc:sldMk cId="3657727813" sldId="12023"/>
            <ac:grpSpMk id="54" creationId="{BCB4AE23-8D3B-AB85-8866-E9996D0E9994}"/>
          </ac:grpSpMkLst>
        </pc:grpChg>
        <pc:grpChg chg="mod">
          <ac:chgData name="Marek Chládek - 2N" userId="d68c704c-9058-41b0-b385-846b5a1a0d3e" providerId="ADAL" clId="{BAF1ECA1-9D2E-40C1-AC47-E218E728BACF}" dt="2023-09-29T11:42:53.734" v="587" actId="1036"/>
          <ac:grpSpMkLst>
            <pc:docMk/>
            <pc:sldMk cId="3657727813" sldId="12023"/>
            <ac:grpSpMk id="55" creationId="{553C461E-A1D9-328F-D646-9E56CD37EA3F}"/>
          </ac:grpSpMkLst>
        </pc:grpChg>
        <pc:grpChg chg="mod">
          <ac:chgData name="Marek Chládek - 2N" userId="d68c704c-9058-41b0-b385-846b5a1a0d3e" providerId="ADAL" clId="{BAF1ECA1-9D2E-40C1-AC47-E218E728BACF}" dt="2023-09-29T11:42:47.238" v="585" actId="1035"/>
          <ac:grpSpMkLst>
            <pc:docMk/>
            <pc:sldMk cId="3657727813" sldId="12023"/>
            <ac:grpSpMk id="56" creationId="{7204E846-2167-9E47-2EE2-239E8834163E}"/>
          </ac:grpSpMkLst>
        </pc:grpChg>
        <pc:grpChg chg="del">
          <ac:chgData name="Marek Chládek - 2N" userId="d68c704c-9058-41b0-b385-846b5a1a0d3e" providerId="ADAL" clId="{BAF1ECA1-9D2E-40C1-AC47-E218E728BACF}" dt="2023-09-29T11:36:00.571" v="137" actId="478"/>
          <ac:grpSpMkLst>
            <pc:docMk/>
            <pc:sldMk cId="3657727813" sldId="12023"/>
            <ac:grpSpMk id="57" creationId="{8BD3B235-3309-2F72-08CB-6ADFBDFECB78}"/>
          </ac:grpSpMkLst>
        </pc:grpChg>
        <pc:grpChg chg="mod">
          <ac:chgData name="Marek Chládek - 2N" userId="d68c704c-9058-41b0-b385-846b5a1a0d3e" providerId="ADAL" clId="{BAF1ECA1-9D2E-40C1-AC47-E218E728BACF}" dt="2023-09-29T11:42:55.856" v="588" actId="1036"/>
          <ac:grpSpMkLst>
            <pc:docMk/>
            <pc:sldMk cId="3657727813" sldId="12023"/>
            <ac:grpSpMk id="58" creationId="{668C84B8-F69F-4565-9573-A084FD359247}"/>
          </ac:grpSpMkLst>
        </pc:grpChg>
        <pc:cxnChg chg="mod">
          <ac:chgData name="Marek Chládek - 2N" userId="d68c704c-9058-41b0-b385-846b5a1a0d3e" providerId="ADAL" clId="{BAF1ECA1-9D2E-40C1-AC47-E218E728BACF}" dt="2023-09-29T11:41:47.724" v="553" actId="14100"/>
          <ac:cxnSpMkLst>
            <pc:docMk/>
            <pc:sldMk cId="3657727813" sldId="12023"/>
            <ac:cxnSpMk id="3" creationId="{E4726111-AEF4-B1B8-06B9-17D374F6461A}"/>
          </ac:cxnSpMkLst>
        </pc:cxnChg>
        <pc:cxnChg chg="mod">
          <ac:chgData name="Marek Chládek - 2N" userId="d68c704c-9058-41b0-b385-846b5a1a0d3e" providerId="ADAL" clId="{BAF1ECA1-9D2E-40C1-AC47-E218E728BACF}" dt="2023-09-29T11:42:09.172" v="570" actId="14100"/>
          <ac:cxnSpMkLst>
            <pc:docMk/>
            <pc:sldMk cId="3657727813" sldId="12023"/>
            <ac:cxnSpMk id="13" creationId="{C80B7843-EB2F-4C32-8844-08619FE66031}"/>
          </ac:cxnSpMkLst>
        </pc:cxnChg>
        <pc:cxnChg chg="mod">
          <ac:chgData name="Marek Chládek - 2N" userId="d68c704c-9058-41b0-b385-846b5a1a0d3e" providerId="ADAL" clId="{BAF1ECA1-9D2E-40C1-AC47-E218E728BACF}" dt="2023-09-29T11:42:14.185" v="572" actId="14100"/>
          <ac:cxnSpMkLst>
            <pc:docMk/>
            <pc:sldMk cId="3657727813" sldId="12023"/>
            <ac:cxnSpMk id="17" creationId="{BBC800C2-ECE7-4138-A5BA-E7768F8328E4}"/>
          </ac:cxnSpMkLst>
        </pc:cxnChg>
        <pc:cxnChg chg="mod">
          <ac:chgData name="Marek Chládek - 2N" userId="d68c704c-9058-41b0-b385-846b5a1a0d3e" providerId="ADAL" clId="{BAF1ECA1-9D2E-40C1-AC47-E218E728BACF}" dt="2023-09-29T11:42:00.667" v="565" actId="14100"/>
          <ac:cxnSpMkLst>
            <pc:docMk/>
            <pc:sldMk cId="3657727813" sldId="12023"/>
            <ac:cxnSpMk id="29" creationId="{DE9528FB-0EAD-4975-A2B1-13D6EB22919A}"/>
          </ac:cxnSpMkLst>
        </pc:cxnChg>
        <pc:cxnChg chg="add del mod">
          <ac:chgData name="Marek Chládek - 2N" userId="d68c704c-9058-41b0-b385-846b5a1a0d3e" providerId="ADAL" clId="{BAF1ECA1-9D2E-40C1-AC47-E218E728BACF}" dt="2023-09-29T11:42:17.277" v="573" actId="478"/>
          <ac:cxnSpMkLst>
            <pc:docMk/>
            <pc:sldMk cId="3657727813" sldId="12023"/>
            <ac:cxnSpMk id="36" creationId="{32F0CBED-DBDC-BC5F-345D-5F555C53E877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484C4C-0216-A75C-FF6A-7ABC82BA03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BFC23-198A-55B1-726D-4DCF2BD61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4FDA2-C1D5-4B60-A6A2-264206A750AA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3549E-7E00-DE67-98F6-8F4B0C8A7C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6478B-70AD-C9F5-F56F-6B6FF7FB1E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F9D22-DA6F-46A2-9C42-23F288A69A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772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209E7-C107-4002-A886-E4E9410EC3F6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B23F9-484C-4890-8BCD-8DAAB3C44B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98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46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33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229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A0325583-1644-6C11-160C-8C86AF4C65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0" y="3771900"/>
            <a:ext cx="35824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B32C263-5B88-2700-7503-E72465F0B4F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3582443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098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10">
            <a:extLst>
              <a:ext uri="{FF2B5EF4-FFF2-40B4-BE49-F238E27FC236}">
                <a16:creationId xmlns:a16="http://schemas.microsoft.com/office/drawing/2014/main" id="{66B4491A-648D-FDA3-721E-3EC7B920D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5" t="28346" r="52105" b="37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  <p:sp>
        <p:nvSpPr>
          <p:cNvPr id="7" name="Obdélník 11">
            <a:extLst>
              <a:ext uri="{FF2B5EF4-FFF2-40B4-BE49-F238E27FC236}">
                <a16:creationId xmlns:a16="http://schemas.microsoft.com/office/drawing/2014/main" id="{ED7AE27F-CE13-27E0-D510-F70C31D9A78A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7120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5326" y="291288"/>
            <a:ext cx="3577390" cy="6140114"/>
          </a:xfrm>
          <a:prstGeom prst="roundRect">
            <a:avLst>
              <a:gd name="adj" fmla="val 3550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1x2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F37D1D9A-114C-B73E-99C4-7696B05B28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A14D2894-638B-0170-3A6C-5A1258C4980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9739B1BE-D151-E651-FED5-FB75359184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E0CF8ED4-4AB5-EBE9-C618-C540ABB9A50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7394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11E3D990-D84A-88EB-DA4A-CC589C03F5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767394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A0B641A7-AACC-52E0-ED13-87451DA80DD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2" y="4661119"/>
            <a:ext cx="7673941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Subtitle, 2x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540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7" name="Zástupný text 26">
            <a:extLst>
              <a:ext uri="{FF2B5EF4-FFF2-40B4-BE49-F238E27FC236}">
                <a16:creationId xmlns:a16="http://schemas.microsoft.com/office/drawing/2014/main" id="{6EA11659-514B-9CD7-3BC0-E53050FA2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2820" y="291286"/>
            <a:ext cx="359042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125AAC4E-BE51-6D55-8E44-7A6C5C036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2819" y="1180505"/>
            <a:ext cx="3590419" cy="5250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9F99EFBD-494B-E391-CF22-0E17DC5B2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AFF9C082-5044-5AD7-CC4A-7E3705C18A5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19C8D791-BAD1-1565-F663-438884F8D5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C2867603-5534-FAC4-A69F-E60CA1ACEF6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5871A6C7-F071-B9D4-CD7D-9E84E36B039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8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AC5D2FAE-4129-1E98-3AFA-E1A5CFF756B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68A74853-8FF8-8715-BEFB-BA3A8206EE2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0FFD8D7E-97BE-F6F5-FB64-825783BB655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9CB13EF8-A51B-C5A5-6A70-141B9A59F44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B2AAEB5C-F93C-9282-1D3A-B524D2B772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FF62F1A8-C85D-6B51-7B45-F98E0590147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7E53BCFB-5B7A-9DBC-59EE-7D0E68DA61B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7E046A04-5488-4D06-4959-7E1FDA68788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F02E21B-6C19-2A65-E9CE-ABE014CB8A6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36C1E219-53AD-29E2-5015-C19268F8E91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7FB90DD3-7B23-F770-A886-C4279F33DF9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797E11C5-C9F8-F877-3547-32DE47681E1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F9A87B1-04DD-94ED-5E58-0F223E32A5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0983" y="3771900"/>
            <a:ext cx="376226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CEA6EC55-4FCE-585D-4CCA-496B6F848A1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40974" y="4661117"/>
            <a:ext cx="376226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863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11" name="Zástupný text 26">
            <a:extLst>
              <a:ext uri="{FF2B5EF4-FFF2-40B4-BE49-F238E27FC236}">
                <a16:creationId xmlns:a16="http://schemas.microsoft.com/office/drawing/2014/main" id="{C5A752DC-CFA4-9282-A6D9-418FB27DF9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362219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A3004865-5640-4C1C-AC4D-B7D030E9C2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174271"/>
            <a:ext cx="3622197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95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82582324-A735-A5C2-6DE9-4BB7525C0C7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87581" y="4576181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823D7EAB-F6F2-40A0-D189-06C66C18285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315327" y="4576180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7B818935-221D-30FB-3726-A0B2666CC6C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576179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0789E670-4DA4-1685-E093-B60CAA36FFF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319544" y="4576181"/>
            <a:ext cx="240694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4438127F-6B7B-0F90-3C72-DDC73CD4489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402354" y="4576181"/>
            <a:ext cx="2422760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5DD5BCED-AC5E-44A0-DE6C-0171C2B63E8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96294" y="4576181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3E5F8895-4A30-4D00-F26B-0DBF21BEF20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6" y="4576181"/>
            <a:ext cx="2417597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30" name="Picture 29" descr="Download Samsung Galaxy S10 Prism Front PNG Image for Free">
            <a:extLst>
              <a:ext uri="{FF2B5EF4-FFF2-40B4-BE49-F238E27FC236}">
                <a16:creationId xmlns:a16="http://schemas.microsoft.com/office/drawing/2014/main" id="{49B72839-9B0D-7FA4-6193-9115A15465F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8307712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F6DA81D-3B77-CED8-598A-618F8A2ED9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949" y="601842"/>
            <a:ext cx="2857119" cy="5679318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93A6C1F9-A5AE-E803-21C1-585FDE4B96A2}"/>
              </a:ext>
            </a:extLst>
          </p:cNvPr>
          <p:cNvSpPr/>
          <p:nvPr userDrawn="1"/>
        </p:nvSpPr>
        <p:spPr>
          <a:xfrm>
            <a:off x="5177908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Picture Placeholder 1">
            <a:extLst>
              <a:ext uri="{FF2B5EF4-FFF2-40B4-BE49-F238E27FC236}">
                <a16:creationId xmlns:a16="http://schemas.microsoft.com/office/drawing/2014/main" id="{D7CC2FFD-568D-0F60-9607-ABE33617C0D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77319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76F6B99-6B24-BF62-D4FA-6B6FE1F70A3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88147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Android Screenshot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B9463E2A-8E5B-F0AF-3C21-152016B6A01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466597F3-0088-7085-267D-758426CC6E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BDEA1F-B596-BD58-2EDA-EDD434CE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37" y="587160"/>
            <a:ext cx="2857119" cy="5679318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0653BB89-DFB6-19BB-1067-A9CE52CD405C}"/>
              </a:ext>
            </a:extLst>
          </p:cNvPr>
          <p:cNvSpPr/>
          <p:nvPr userDrawn="1"/>
        </p:nvSpPr>
        <p:spPr>
          <a:xfrm>
            <a:off x="6811396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EE274398-AFEB-693B-FA18-F6B8033C02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0807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628A28D5-4EC7-A02F-4C80-3554AFBF218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4B4F2F35-7129-D8F3-D12A-F6E6C9018B5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9" name="Picture 8" descr="Download Samsung Galaxy S10 Prism Front PNG Image for Free">
            <a:extLst>
              <a:ext uri="{FF2B5EF4-FFF2-40B4-BE49-F238E27FC236}">
                <a16:creationId xmlns:a16="http://schemas.microsoft.com/office/drawing/2014/main" id="{19396A76-2CD8-3A21-BC6C-39D9F640CA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6700452" y="587159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A9229199-7DF1-93C7-D7A1-E1E715464C4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780887" y="731687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None/>
              <a:defRPr i="1"/>
            </a:lvl1pPr>
          </a:lstStyle>
          <a:p>
            <a:r>
              <a:rPr lang="cs-CZ"/>
              <a:t>Android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12" name="Zástupný text 26">
            <a:extLst>
              <a:ext uri="{FF2B5EF4-FFF2-40B4-BE49-F238E27FC236}">
                <a16:creationId xmlns:a16="http://schemas.microsoft.com/office/drawing/2014/main" id="{37DB5361-4134-1BAF-FBCB-6C4CDACF5B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4879EE50-F878-28A1-5D1D-661A5DE682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5" name="Picture 4" descr="Download Samsung Galaxy S10 Prism Front PNG Image for Free">
            <a:extLst>
              <a:ext uri="{FF2B5EF4-FFF2-40B4-BE49-F238E27FC236}">
                <a16:creationId xmlns:a16="http://schemas.microsoft.com/office/drawing/2014/main" id="{8E6E628C-F62A-2AED-2580-BACF6AE45C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9031963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592B20F-1474-BDE6-F082-65B27FD45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844" y="601842"/>
            <a:ext cx="2857119" cy="5679318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0B4FD9BC-7735-0572-954A-616052B38CD7}"/>
              </a:ext>
            </a:extLst>
          </p:cNvPr>
          <p:cNvSpPr/>
          <p:nvPr userDrawn="1"/>
        </p:nvSpPr>
        <p:spPr>
          <a:xfrm>
            <a:off x="6361803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86703E34-669E-EB65-9C14-0C58AED3DE4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61214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D10FE3-B7A0-2648-0753-D2E1AAD6E49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112398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Android Screenshot</a:t>
            </a:r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211B0FA0-E41E-278D-CF3A-2CDEE039E7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44A99479-3AEA-67E6-0118-FC0D8B97F4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497A68B8-1FAF-8A67-6229-298508EA6F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ED09B6A-FA2B-034F-1C9D-E207C09331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2DC9C83B-637A-07FD-4403-ABF7B94D07C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536A5A5A-3053-539E-A992-D155E139FBA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7C90ACC-B17D-4792-E8AA-61CDA66702D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B7454DB-E9EC-0F22-38D3-A5B5EB476F9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4407947-B5D9-F3B4-35B0-5C429613F9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2" y="3771900"/>
            <a:ext cx="543908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E28A144F-E605-0895-BDB7-4E45EC3F362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6" y="4661117"/>
            <a:ext cx="5439085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759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02EF432-5E17-3AEC-3220-6B36461E4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63" y="587160"/>
            <a:ext cx="2857119" cy="5679318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511DADE-E2A2-15B2-F74F-502FBDC727D8}"/>
              </a:ext>
            </a:extLst>
          </p:cNvPr>
          <p:cNvSpPr/>
          <p:nvPr userDrawn="1"/>
        </p:nvSpPr>
        <p:spPr>
          <a:xfrm>
            <a:off x="7778922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F72E3ED-280E-F839-FD82-118F71A7C6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78333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08B56EB2-5B55-A89E-C74B-1BDBDCE780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3195E159-28A4-E3AE-75C2-4D1B21ABAA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3F972699-B1F8-4CED-D79E-3F37E0F92A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CAE709CC-34F4-DC11-A8C5-89E1B08E75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301037D3-66D0-C46B-7542-B9BFD76E99E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E74F1E35-258F-9D1D-19E0-ED5BA0802FA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770B7807-CD3F-9769-C8E1-A4BF63A2DE0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6088DB33-CDC9-2CF8-5C7C-9D045798FC8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8" name="Picture 7" descr="Download Samsung Galaxy S10 Prism Front PNG Image for Free">
            <a:extLst>
              <a:ext uri="{FF2B5EF4-FFF2-40B4-BE49-F238E27FC236}">
                <a16:creationId xmlns:a16="http://schemas.microsoft.com/office/drawing/2014/main" id="{A6C6A03F-0C52-4359-6486-AFA7C20B30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7603079" y="587159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4375D340-6BAD-F790-CFB0-AD08609B15B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683514" y="731687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None/>
              <a:defRPr i="1"/>
            </a:lvl1pPr>
          </a:lstStyle>
          <a:p>
            <a:r>
              <a:rPr lang="cs-CZ"/>
              <a:t>Android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D3CE6EC2-B8F3-ECB7-7FC0-487058428F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737C3E22-767B-A60C-8FD8-E962DCAF20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1A9F9751-94B3-6D4F-887C-D9C85C7FF9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EAC1E52E-8B47-800C-3A60-0EBB1DA8B7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6F4ACCB6-E142-1391-1DC0-446E51B763F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32B5C332-9FCA-D2EC-23F5-25C2E40243E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19278E2-AA5C-28BA-0C93-B983750785A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2F40DDA4-53C9-6881-9582-F30A36A34F8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4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9" name="Picture 8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55CD8975-DD6B-D695-80D7-E766DC55B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1175" y="473127"/>
            <a:ext cx="5188890" cy="5929376"/>
          </a:xfrm>
          <a:prstGeom prst="rect">
            <a:avLst/>
          </a:prstGeom>
        </p:spPr>
      </p:pic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C16E16F-BE21-9CAA-1CA2-7DB7AD2894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8655" y="78114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iPad Screenshot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0730999D-6574-E655-B18E-12B6449E0D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E3DBF651-3CBF-900C-9F4E-F487C9C8B9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12" name="Picture 11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E71C1BDE-1060-D40E-CE43-9CC5C5B83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1215" y="465507"/>
            <a:ext cx="5188890" cy="5929376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28667F5-F899-435E-D5B5-7A1B774EB0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8695" y="77352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/>
              <a:t>iPad Screenshot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3B300353-682C-9B69-445D-9C57757C593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D506FB4A-DCBE-427F-C9D8-31866E83705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E061F044-78FB-FCC5-7F30-398DAC01725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5F002AF5-1440-FF74-2A7F-D9ABB86D92B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063550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3" name="Picture 2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058AC0F0-670E-CA76-D4C6-02DC1353F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504" y="1364539"/>
            <a:ext cx="7958128" cy="440024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372A4A-877F-A93D-F828-B99884CB19E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38626" y="1501991"/>
            <a:ext cx="6499861" cy="3656244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/>
              <a:t>Laptop Screenshot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C5086C05-803D-A2FA-56BA-658DD4ABA47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063549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6A8992ED-B472-2821-3054-6C84EEF239E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3776" y="4661119"/>
            <a:ext cx="3063549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5">
            <a:extLst>
              <a:ext uri="{FF2B5EF4-FFF2-40B4-BE49-F238E27FC236}">
                <a16:creationId xmlns:a16="http://schemas.microsoft.com/office/drawing/2014/main" id="{FCA2DDB4-36A5-1632-9107-7502395FBA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3775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66EF69C-3462-AE34-993C-7E0C50CAE24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23775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129151C-834C-D929-E3CF-A1447C8722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20971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CD948D1-B3D1-A2B4-558B-F7558600AE7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320971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39533D14-B0A0-0E33-76A3-59C24219D1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8166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9432034E-D5DE-71B5-53C4-99EF13045D5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18166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0" name="Zástupný text 5">
            <a:extLst>
              <a:ext uri="{FF2B5EF4-FFF2-40B4-BE49-F238E27FC236}">
                <a16:creationId xmlns:a16="http://schemas.microsoft.com/office/drawing/2014/main" id="{5037D449-3A4B-BD70-AA45-13CFB913658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515363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6F0888A7-316B-4205-50A7-F1D749F07C4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515363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5" name="Nadpis 1">
            <a:extLst>
              <a:ext uri="{FF2B5EF4-FFF2-40B4-BE49-F238E27FC236}">
                <a16:creationId xmlns:a16="http://schemas.microsoft.com/office/drawing/2014/main" id="{F2612BEA-399F-DA88-B54D-80358E362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3515657" cy="1886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2" name="Picture 1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77BD8620-5E66-EAB4-D317-329CAE082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318" y="233843"/>
            <a:ext cx="7190506" cy="397580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50FCE-9950-0F1F-7527-247D892419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0110" y="360293"/>
            <a:ext cx="5872900" cy="3303570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/>
              <a:t>Laptop Screenshot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B5C868D4-6F84-650B-D516-34B61DC4A86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320972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E5880657-5848-5AD2-C49E-43990B1FEB3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418166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86310025-4843-3DF5-4244-4C52EBA713D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515364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E56FAF51-631C-243A-58AB-34CA11E74CD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7031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FB99A-DC4F-A292-080F-74222C6E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7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onal Map + Local Representa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FB99A-DC4F-A292-080F-74222C6E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Google Shape;602;p82">
            <a:extLst>
              <a:ext uri="{FF2B5EF4-FFF2-40B4-BE49-F238E27FC236}">
                <a16:creationId xmlns:a16="http://schemas.microsoft.com/office/drawing/2014/main" id="{BEE80E44-979E-B94F-6FD0-C59AF225B9B0}"/>
              </a:ext>
            </a:extLst>
          </p:cNvPr>
          <p:cNvSpPr txBox="1"/>
          <p:nvPr userDrawn="1"/>
        </p:nvSpPr>
        <p:spPr>
          <a:xfrm>
            <a:off x="1161082" y="2157699"/>
            <a:ext cx="17070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it-IT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</a:t>
            </a:r>
            <a:r>
              <a:rPr lang="it-IT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@2n.com </a:t>
            </a:r>
            <a:endParaRPr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6" name="Obdélník 31">
            <a:extLst>
              <a:ext uri="{FF2B5EF4-FFF2-40B4-BE49-F238E27FC236}">
                <a16:creationId xmlns:a16="http://schemas.microsoft.com/office/drawing/2014/main" id="{5F09AFE0-2211-3653-7830-49AF98C899A8}"/>
              </a:ext>
            </a:extLst>
          </p:cNvPr>
          <p:cNvSpPr/>
          <p:nvPr userDrawn="1"/>
        </p:nvSpPr>
        <p:spPr>
          <a:xfrm>
            <a:off x="1246532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32">
            <a:extLst>
              <a:ext uri="{FF2B5EF4-FFF2-40B4-BE49-F238E27FC236}">
                <a16:creationId xmlns:a16="http://schemas.microsoft.com/office/drawing/2014/main" id="{96A3A191-C1FC-2EC5-2210-0B54916E7A67}"/>
              </a:ext>
            </a:extLst>
          </p:cNvPr>
          <p:cNvSpPr/>
          <p:nvPr userDrawn="1"/>
        </p:nvSpPr>
        <p:spPr>
          <a:xfrm>
            <a:off x="1505442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32">
            <a:extLst>
              <a:ext uri="{FF2B5EF4-FFF2-40B4-BE49-F238E27FC236}">
                <a16:creationId xmlns:a16="http://schemas.microsoft.com/office/drawing/2014/main" id="{8E16906A-C274-486F-4E56-0472CED6FD1F}"/>
              </a:ext>
            </a:extLst>
          </p:cNvPr>
          <p:cNvSpPr/>
          <p:nvPr userDrawn="1"/>
        </p:nvSpPr>
        <p:spPr>
          <a:xfrm>
            <a:off x="1764352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Google Shape;604;p82">
            <a:extLst>
              <a:ext uri="{FF2B5EF4-FFF2-40B4-BE49-F238E27FC236}">
                <a16:creationId xmlns:a16="http://schemas.microsoft.com/office/drawing/2014/main" id="{0C3091D4-1584-13AE-E439-9BA1D9F19ADE}"/>
              </a:ext>
            </a:extLst>
          </p:cNvPr>
          <p:cNvSpPr txBox="1"/>
          <p:nvPr userDrawn="1"/>
        </p:nvSpPr>
        <p:spPr>
          <a:xfrm>
            <a:off x="1161082" y="3399169"/>
            <a:ext cx="173482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11" name="Google Shape;605;p82">
            <a:extLst>
              <a:ext uri="{FF2B5EF4-FFF2-40B4-BE49-F238E27FC236}">
                <a16:creationId xmlns:a16="http://schemas.microsoft.com/office/drawing/2014/main" id="{C9BB5DB6-D264-D574-69F4-882A4BD7519A}"/>
              </a:ext>
            </a:extLst>
          </p:cNvPr>
          <p:cNvSpPr txBox="1"/>
          <p:nvPr userDrawn="1"/>
        </p:nvSpPr>
        <p:spPr>
          <a:xfrm>
            <a:off x="1161082" y="4637464"/>
            <a:ext cx="174331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13" name="Google Shape;606;p82">
            <a:extLst>
              <a:ext uri="{FF2B5EF4-FFF2-40B4-BE49-F238E27FC236}">
                <a16:creationId xmlns:a16="http://schemas.microsoft.com/office/drawing/2014/main" id="{03E0C99D-647C-40E0-C24F-190C63481E42}"/>
              </a:ext>
            </a:extLst>
          </p:cNvPr>
          <p:cNvSpPr txBox="1"/>
          <p:nvPr userDrawn="1"/>
        </p:nvSpPr>
        <p:spPr>
          <a:xfrm>
            <a:off x="1158536" y="5871300"/>
            <a:ext cx="173737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14" name="Obdélník 31">
            <a:extLst>
              <a:ext uri="{FF2B5EF4-FFF2-40B4-BE49-F238E27FC236}">
                <a16:creationId xmlns:a16="http://schemas.microsoft.com/office/drawing/2014/main" id="{1E80C977-334C-ED33-3CF2-36859CBA2F69}"/>
              </a:ext>
            </a:extLst>
          </p:cNvPr>
          <p:cNvSpPr/>
          <p:nvPr userDrawn="1"/>
        </p:nvSpPr>
        <p:spPr>
          <a:xfrm>
            <a:off x="1256182" y="569335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32">
            <a:extLst>
              <a:ext uri="{FF2B5EF4-FFF2-40B4-BE49-F238E27FC236}">
                <a16:creationId xmlns:a16="http://schemas.microsoft.com/office/drawing/2014/main" id="{3C75F962-FF38-6ECD-9964-14BB1D6A0427}"/>
              </a:ext>
            </a:extLst>
          </p:cNvPr>
          <p:cNvSpPr/>
          <p:nvPr userDrawn="1"/>
        </p:nvSpPr>
        <p:spPr>
          <a:xfrm>
            <a:off x="1515092" y="569335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32">
            <a:extLst>
              <a:ext uri="{FF2B5EF4-FFF2-40B4-BE49-F238E27FC236}">
                <a16:creationId xmlns:a16="http://schemas.microsoft.com/office/drawing/2014/main" id="{CF8CD7D3-0901-C74B-1D13-15E62F23BE66}"/>
              </a:ext>
            </a:extLst>
          </p:cNvPr>
          <p:cNvSpPr/>
          <p:nvPr userDrawn="1"/>
        </p:nvSpPr>
        <p:spPr>
          <a:xfrm>
            <a:off x="1774002" y="569335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Google Shape;607;p82">
            <a:extLst>
              <a:ext uri="{FF2B5EF4-FFF2-40B4-BE49-F238E27FC236}">
                <a16:creationId xmlns:a16="http://schemas.microsoft.com/office/drawing/2014/main" id="{EAEA61FA-56B8-2510-CB0B-1CD9A3E91F18}"/>
              </a:ext>
            </a:extLst>
          </p:cNvPr>
          <p:cNvSpPr txBox="1"/>
          <p:nvPr userDrawn="1"/>
        </p:nvSpPr>
        <p:spPr>
          <a:xfrm>
            <a:off x="3826021" y="2161897"/>
            <a:ext cx="170700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18" name="Obdélník 31">
            <a:extLst>
              <a:ext uri="{FF2B5EF4-FFF2-40B4-BE49-F238E27FC236}">
                <a16:creationId xmlns:a16="http://schemas.microsoft.com/office/drawing/2014/main" id="{A27B7AD5-DC4E-B1A2-49D3-0A6E02C5A52C}"/>
              </a:ext>
            </a:extLst>
          </p:cNvPr>
          <p:cNvSpPr/>
          <p:nvPr userDrawn="1"/>
        </p:nvSpPr>
        <p:spPr>
          <a:xfrm>
            <a:off x="3917053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32">
            <a:extLst>
              <a:ext uri="{FF2B5EF4-FFF2-40B4-BE49-F238E27FC236}">
                <a16:creationId xmlns:a16="http://schemas.microsoft.com/office/drawing/2014/main" id="{1E955232-E314-ABB3-D450-8481ED70C66A}"/>
              </a:ext>
            </a:extLst>
          </p:cNvPr>
          <p:cNvSpPr/>
          <p:nvPr userDrawn="1"/>
        </p:nvSpPr>
        <p:spPr>
          <a:xfrm>
            <a:off x="4175963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32">
            <a:extLst>
              <a:ext uri="{FF2B5EF4-FFF2-40B4-BE49-F238E27FC236}">
                <a16:creationId xmlns:a16="http://schemas.microsoft.com/office/drawing/2014/main" id="{834A7ED0-14B7-9462-F1A5-448ECC4FF597}"/>
              </a:ext>
            </a:extLst>
          </p:cNvPr>
          <p:cNvSpPr/>
          <p:nvPr userDrawn="1"/>
        </p:nvSpPr>
        <p:spPr>
          <a:xfrm>
            <a:off x="4434873" y="1970836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Google Shape;608;p82">
            <a:extLst>
              <a:ext uri="{FF2B5EF4-FFF2-40B4-BE49-F238E27FC236}">
                <a16:creationId xmlns:a16="http://schemas.microsoft.com/office/drawing/2014/main" id="{72940286-2F5E-C422-746F-4BE190DDAEA9}"/>
              </a:ext>
            </a:extLst>
          </p:cNvPr>
          <p:cNvSpPr txBox="1"/>
          <p:nvPr userDrawn="1"/>
        </p:nvSpPr>
        <p:spPr>
          <a:xfrm>
            <a:off x="3826021" y="3407397"/>
            <a:ext cx="173482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22" name="Obdélník 31">
            <a:extLst>
              <a:ext uri="{FF2B5EF4-FFF2-40B4-BE49-F238E27FC236}">
                <a16:creationId xmlns:a16="http://schemas.microsoft.com/office/drawing/2014/main" id="{38E7FA31-DF84-076F-09BC-C24EEB9F791E}"/>
              </a:ext>
            </a:extLst>
          </p:cNvPr>
          <p:cNvSpPr/>
          <p:nvPr userDrawn="1"/>
        </p:nvSpPr>
        <p:spPr>
          <a:xfrm>
            <a:off x="3917054" y="3213591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32">
            <a:extLst>
              <a:ext uri="{FF2B5EF4-FFF2-40B4-BE49-F238E27FC236}">
                <a16:creationId xmlns:a16="http://schemas.microsoft.com/office/drawing/2014/main" id="{FEDB9F74-CA5F-DBBF-B053-D40D88096A0A}"/>
              </a:ext>
            </a:extLst>
          </p:cNvPr>
          <p:cNvSpPr/>
          <p:nvPr userDrawn="1"/>
        </p:nvSpPr>
        <p:spPr>
          <a:xfrm>
            <a:off x="4175964" y="3213591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32">
            <a:extLst>
              <a:ext uri="{FF2B5EF4-FFF2-40B4-BE49-F238E27FC236}">
                <a16:creationId xmlns:a16="http://schemas.microsoft.com/office/drawing/2014/main" id="{CDD052BE-EB51-C5E7-9C5B-767ECB3C6B0D}"/>
              </a:ext>
            </a:extLst>
          </p:cNvPr>
          <p:cNvSpPr/>
          <p:nvPr userDrawn="1"/>
        </p:nvSpPr>
        <p:spPr>
          <a:xfrm>
            <a:off x="4434874" y="3213591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Google Shape;609;p82">
            <a:extLst>
              <a:ext uri="{FF2B5EF4-FFF2-40B4-BE49-F238E27FC236}">
                <a16:creationId xmlns:a16="http://schemas.microsoft.com/office/drawing/2014/main" id="{FB2FA19A-274D-BBFF-AA70-273B04AB9AF1}"/>
              </a:ext>
            </a:extLst>
          </p:cNvPr>
          <p:cNvSpPr txBox="1"/>
          <p:nvPr userDrawn="1"/>
        </p:nvSpPr>
        <p:spPr>
          <a:xfrm>
            <a:off x="3826021" y="4648742"/>
            <a:ext cx="174331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5B88E1DB-C0A0-0DA2-11FD-D8A92866BD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0233" y="2047874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Foto</a:t>
            </a:r>
            <a:endParaRPr lang="en-US" dirty="0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C5F3000C-3CAB-7BAB-AD4C-C9D30890A5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8362" y="3286398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5" name="Picture Placeholder 34">
            <a:extLst>
              <a:ext uri="{FF2B5EF4-FFF2-40B4-BE49-F238E27FC236}">
                <a16:creationId xmlns:a16="http://schemas.microsoft.com/office/drawing/2014/main" id="{6F5C20E8-DEFE-466D-E6C2-F98B1EBA0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6853" y="4531414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6" name="Picture Placeholder 34">
            <a:extLst>
              <a:ext uri="{FF2B5EF4-FFF2-40B4-BE49-F238E27FC236}">
                <a16:creationId xmlns:a16="http://schemas.microsoft.com/office/drawing/2014/main" id="{5A7C9827-6A96-6F88-BCF8-1735F36FF8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2213" y="5763913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7" name="Picture Placeholder 34">
            <a:extLst>
              <a:ext uri="{FF2B5EF4-FFF2-40B4-BE49-F238E27FC236}">
                <a16:creationId xmlns:a16="http://schemas.microsoft.com/office/drawing/2014/main" id="{403148BA-263E-3151-7A88-F9FFA5919F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947617" y="2047406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8" name="Picture Placeholder 34">
            <a:extLst>
              <a:ext uri="{FF2B5EF4-FFF2-40B4-BE49-F238E27FC236}">
                <a16:creationId xmlns:a16="http://schemas.microsoft.com/office/drawing/2014/main" id="{637710CC-F8BF-BD2B-A190-135CF0FEC2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75746" y="3285930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  <a:p>
            <a:endParaRPr lang="en-US" dirty="0"/>
          </a:p>
        </p:txBody>
      </p:sp>
      <p:sp>
        <p:nvSpPr>
          <p:cNvPr id="49" name="Picture Placeholder 34">
            <a:extLst>
              <a:ext uri="{FF2B5EF4-FFF2-40B4-BE49-F238E27FC236}">
                <a16:creationId xmlns:a16="http://schemas.microsoft.com/office/drawing/2014/main" id="{99EEA1F0-F065-3766-7416-36AB2DA978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84237" y="4530946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54" name="Obdélník 31">
            <a:extLst>
              <a:ext uri="{FF2B5EF4-FFF2-40B4-BE49-F238E27FC236}">
                <a16:creationId xmlns:a16="http://schemas.microsoft.com/office/drawing/2014/main" id="{6ABC24B0-E257-E768-04D8-974B5EDA139F}"/>
              </a:ext>
            </a:extLst>
          </p:cNvPr>
          <p:cNvSpPr/>
          <p:nvPr userDrawn="1"/>
        </p:nvSpPr>
        <p:spPr>
          <a:xfrm>
            <a:off x="1258629" y="3233275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bdélník 32">
            <a:extLst>
              <a:ext uri="{FF2B5EF4-FFF2-40B4-BE49-F238E27FC236}">
                <a16:creationId xmlns:a16="http://schemas.microsoft.com/office/drawing/2014/main" id="{B5879089-DE9F-9717-0162-C73F422AC4EA}"/>
              </a:ext>
            </a:extLst>
          </p:cNvPr>
          <p:cNvSpPr/>
          <p:nvPr userDrawn="1"/>
        </p:nvSpPr>
        <p:spPr>
          <a:xfrm>
            <a:off x="1517539" y="3233275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bdélník 32">
            <a:extLst>
              <a:ext uri="{FF2B5EF4-FFF2-40B4-BE49-F238E27FC236}">
                <a16:creationId xmlns:a16="http://schemas.microsoft.com/office/drawing/2014/main" id="{7B922415-68F8-C738-30F8-826E99F8125C}"/>
              </a:ext>
            </a:extLst>
          </p:cNvPr>
          <p:cNvSpPr/>
          <p:nvPr userDrawn="1"/>
        </p:nvSpPr>
        <p:spPr>
          <a:xfrm>
            <a:off x="1776449" y="3233275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0" name="Obdélník 31">
            <a:extLst>
              <a:ext uri="{FF2B5EF4-FFF2-40B4-BE49-F238E27FC236}">
                <a16:creationId xmlns:a16="http://schemas.microsoft.com/office/drawing/2014/main" id="{142CBD57-55FB-E156-AFDC-B51ADBB92E81}"/>
              </a:ext>
            </a:extLst>
          </p:cNvPr>
          <p:cNvSpPr/>
          <p:nvPr userDrawn="1"/>
        </p:nvSpPr>
        <p:spPr>
          <a:xfrm>
            <a:off x="1254380" y="445839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bdélník 32">
            <a:extLst>
              <a:ext uri="{FF2B5EF4-FFF2-40B4-BE49-F238E27FC236}">
                <a16:creationId xmlns:a16="http://schemas.microsoft.com/office/drawing/2014/main" id="{83F13985-E61D-8935-F82D-06391AF76A10}"/>
              </a:ext>
            </a:extLst>
          </p:cNvPr>
          <p:cNvSpPr/>
          <p:nvPr userDrawn="1"/>
        </p:nvSpPr>
        <p:spPr>
          <a:xfrm>
            <a:off x="1513290" y="445839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32">
            <a:extLst>
              <a:ext uri="{FF2B5EF4-FFF2-40B4-BE49-F238E27FC236}">
                <a16:creationId xmlns:a16="http://schemas.microsoft.com/office/drawing/2014/main" id="{C9DC784B-0964-A43D-A763-4B53A329BEE4}"/>
              </a:ext>
            </a:extLst>
          </p:cNvPr>
          <p:cNvSpPr/>
          <p:nvPr userDrawn="1"/>
        </p:nvSpPr>
        <p:spPr>
          <a:xfrm>
            <a:off x="1772200" y="445839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6" name="Obdélník 31">
            <a:extLst>
              <a:ext uri="{FF2B5EF4-FFF2-40B4-BE49-F238E27FC236}">
                <a16:creationId xmlns:a16="http://schemas.microsoft.com/office/drawing/2014/main" id="{E891FB47-962A-E89B-2654-15341C94894D}"/>
              </a:ext>
            </a:extLst>
          </p:cNvPr>
          <p:cNvSpPr/>
          <p:nvPr userDrawn="1"/>
        </p:nvSpPr>
        <p:spPr>
          <a:xfrm>
            <a:off x="3917053" y="446236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bdélník 32">
            <a:extLst>
              <a:ext uri="{FF2B5EF4-FFF2-40B4-BE49-F238E27FC236}">
                <a16:creationId xmlns:a16="http://schemas.microsoft.com/office/drawing/2014/main" id="{A20C7FC2-26E5-630E-1339-6D21CE85973E}"/>
              </a:ext>
            </a:extLst>
          </p:cNvPr>
          <p:cNvSpPr/>
          <p:nvPr userDrawn="1"/>
        </p:nvSpPr>
        <p:spPr>
          <a:xfrm>
            <a:off x="4175963" y="446236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bdélník 32">
            <a:extLst>
              <a:ext uri="{FF2B5EF4-FFF2-40B4-BE49-F238E27FC236}">
                <a16:creationId xmlns:a16="http://schemas.microsoft.com/office/drawing/2014/main" id="{B5CC8C62-F0CD-0F79-BD40-91170727FE28}"/>
              </a:ext>
            </a:extLst>
          </p:cNvPr>
          <p:cNvSpPr/>
          <p:nvPr userDrawn="1"/>
        </p:nvSpPr>
        <p:spPr>
          <a:xfrm>
            <a:off x="4434873" y="4462367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2" name="Google Shape;609;p82">
            <a:extLst>
              <a:ext uri="{FF2B5EF4-FFF2-40B4-BE49-F238E27FC236}">
                <a16:creationId xmlns:a16="http://schemas.microsoft.com/office/drawing/2014/main" id="{FA861AFE-0713-9207-B9CA-D1B4E0A6F7CF}"/>
              </a:ext>
            </a:extLst>
          </p:cNvPr>
          <p:cNvSpPr txBox="1"/>
          <p:nvPr userDrawn="1"/>
        </p:nvSpPr>
        <p:spPr>
          <a:xfrm>
            <a:off x="3817531" y="5881709"/>
            <a:ext cx="1751806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Name </a:t>
            </a:r>
            <a:r>
              <a:rPr lang="cs-CZ" sz="1000" b="1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Surname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Position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</a:b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E: 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yourmail@2n.com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  <a:endParaRPr lang="cs-CZ" sz="10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T: +</a:t>
            </a:r>
            <a:r>
              <a:rPr lang="cs-CZ" sz="1000" b="0" i="0" u="none" strike="noStrike" cap="none" dirty="0" err="1">
                <a:latin typeface="+mj-lt"/>
                <a:ea typeface="Quattrocento Sans"/>
                <a:cs typeface="Quattrocento Sans"/>
                <a:sym typeface="Quattrocento Sans"/>
              </a:rPr>
              <a:t>xxx123456789</a:t>
            </a:r>
            <a:r>
              <a:rPr lang="cs-CZ" sz="1000" b="0" i="0" u="none" strike="noStrike" cap="none" dirty="0">
                <a:latin typeface="+mj-lt"/>
                <a:ea typeface="Quattrocento Sans"/>
                <a:cs typeface="Quattrocento Sans"/>
                <a:sym typeface="Quattrocento Sans"/>
              </a:rPr>
              <a:t> </a:t>
            </a:r>
          </a:p>
        </p:txBody>
      </p:sp>
      <p:sp>
        <p:nvSpPr>
          <p:cNvPr id="73" name="Picture Placeholder 34">
            <a:extLst>
              <a:ext uri="{FF2B5EF4-FFF2-40B4-BE49-F238E27FC236}">
                <a16:creationId xmlns:a16="http://schemas.microsoft.com/office/drawing/2014/main" id="{DD4D7E96-395C-E47D-EDF2-17B26D9C77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75746" y="5763913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74" name="Obdélník 31">
            <a:extLst>
              <a:ext uri="{FF2B5EF4-FFF2-40B4-BE49-F238E27FC236}">
                <a16:creationId xmlns:a16="http://schemas.microsoft.com/office/drawing/2014/main" id="{ED3C1A1F-AA7A-93F1-6992-FA8F293DF76C}"/>
              </a:ext>
            </a:extLst>
          </p:cNvPr>
          <p:cNvSpPr/>
          <p:nvPr userDrawn="1"/>
        </p:nvSpPr>
        <p:spPr>
          <a:xfrm>
            <a:off x="3908562" y="569533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5A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bdélník 32">
            <a:extLst>
              <a:ext uri="{FF2B5EF4-FFF2-40B4-BE49-F238E27FC236}">
                <a16:creationId xmlns:a16="http://schemas.microsoft.com/office/drawing/2014/main" id="{B1990B82-1FF0-1EE5-BA4D-4591AD3CF94B}"/>
              </a:ext>
            </a:extLst>
          </p:cNvPr>
          <p:cNvSpPr/>
          <p:nvPr userDrawn="1"/>
        </p:nvSpPr>
        <p:spPr>
          <a:xfrm>
            <a:off x="4167472" y="569533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0088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bdélník 32">
            <a:extLst>
              <a:ext uri="{FF2B5EF4-FFF2-40B4-BE49-F238E27FC236}">
                <a16:creationId xmlns:a16="http://schemas.microsoft.com/office/drawing/2014/main" id="{8AA3FD5C-FFA5-3393-A903-B3C72BD27824}"/>
              </a:ext>
            </a:extLst>
          </p:cNvPr>
          <p:cNvSpPr/>
          <p:nvPr userDrawn="1"/>
        </p:nvSpPr>
        <p:spPr>
          <a:xfrm>
            <a:off x="4426382" y="5695334"/>
            <a:ext cx="179070" cy="179070"/>
          </a:xfrm>
          <a:prstGeom prst="roundRect">
            <a:avLst>
              <a:gd name="adj" fmla="val 13672"/>
            </a:avLst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2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10">
            <a:extLst>
              <a:ext uri="{FF2B5EF4-FFF2-40B4-BE49-F238E27FC236}">
                <a16:creationId xmlns:a16="http://schemas.microsoft.com/office/drawing/2014/main" id="{C8412F74-3BB2-8BD5-842A-05AE602D0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0" t="4282" r="710" b="61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sp>
        <p:nvSpPr>
          <p:cNvPr id="4" name="Obdélník 11">
            <a:extLst>
              <a:ext uri="{FF2B5EF4-FFF2-40B4-BE49-F238E27FC236}">
                <a16:creationId xmlns:a16="http://schemas.microsoft.com/office/drawing/2014/main" id="{BD2C00E3-5021-B174-A7D5-06762A404CEE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41438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A2510F76-D629-C9E4-8C49-2D6C3E8142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1171" y="3771900"/>
            <a:ext cx="575207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11ED24B8-2CEF-8B09-FD96-A73C0C8AA4E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51161" y="4661117"/>
            <a:ext cx="5752079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728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1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4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4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1" y="281765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9E39FAB1-3CE3-552B-DEBE-85AB4C4FAB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174271"/>
            <a:ext cx="3114987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11" name="Zástupný text 26">
            <a:extLst>
              <a:ext uri="{FF2B5EF4-FFF2-40B4-BE49-F238E27FC236}">
                <a16:creationId xmlns:a16="http://schemas.microsoft.com/office/drawing/2014/main" id="{C5A752DC-CFA4-9282-A6D9-418FB27DF9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362219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A3004865-5640-4C1C-AC4D-B7D030E9C2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174271"/>
            <a:ext cx="3622197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830D194B-7685-625F-590D-1DD660E173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54390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786BD1BA-8666-5AF3-54DF-DB7FF7E859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1"/>
            <a:ext cx="5439085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9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22DF383-AC5E-DC8D-856C-3141E4AAB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9" y="3285053"/>
            <a:ext cx="575207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359CD112-942C-B96C-7062-70713DCF281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174271"/>
            <a:ext cx="5752074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D32DA639-378A-268A-1638-1C0A7EEC95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5" y="3771900"/>
            <a:ext cx="7652899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5A91B9D8-B958-78CE-3143-E07DB64181A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7652894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237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9C78AD5-8A1D-4D63-6640-5F199C89A9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97610" y="3771900"/>
            <a:ext cx="780563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7DA9DD5-93FE-BCC5-A27C-798E6787BA3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097604" y="4661117"/>
            <a:ext cx="780563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69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1F3617B-B526-F8BF-7F90-3737F4ED1A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7" y="3285051"/>
            <a:ext cx="31149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D45DED1-36AE-7A2E-2CB1-4A8EEB361E8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174269"/>
            <a:ext cx="3114983" cy="22571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975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07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6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325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802" r:id="rId7"/>
    <p:sldLayoutId id="2147483803" r:id="rId8"/>
    <p:sldLayoutId id="2147483961" r:id="rId9"/>
    <p:sldLayoutId id="214748396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70898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963" r:id="rId10"/>
    <p:sldLayoutId id="2147483965" r:id="rId11"/>
    <p:sldLayoutId id="214748396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69657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49972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86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5" r:id="rId2"/>
    <p:sldLayoutId id="214748372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28785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/>
        </p:nvSpPr>
        <p:spPr>
          <a:xfrm>
            <a:off x="10598099" y="6434578"/>
            <a:ext cx="1472380" cy="42342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  <p:sp>
        <p:nvSpPr>
          <p:cNvPr id="2" name="Obdélník 11">
            <a:extLst>
              <a:ext uri="{FF2B5EF4-FFF2-40B4-BE49-F238E27FC236}">
                <a16:creationId xmlns:a16="http://schemas.microsoft.com/office/drawing/2014/main" id="{D78B0274-5576-675D-0AC0-9FE567D2D5BB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368158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53" r:id="rId3"/>
    <p:sldLayoutId id="2147483954" r:id="rId4"/>
    <p:sldLayoutId id="214748395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white electronic device with a screen&#10;&#10;Description automatically generated">
            <a:extLst>
              <a:ext uri="{FF2B5EF4-FFF2-40B4-BE49-F238E27FC236}">
                <a16:creationId xmlns:a16="http://schemas.microsoft.com/office/drawing/2014/main" id="{4A8FDAF7-E831-AB3B-D303-3B83B538D1E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509" y="641415"/>
            <a:ext cx="9913315" cy="6216585"/>
          </a:xfrm>
        </p:spPr>
      </p:pic>
    </p:spTree>
    <p:extLst>
      <p:ext uri="{BB962C8B-B14F-4D97-AF65-F5344CB8AC3E}">
        <p14:creationId xmlns:p14="http://schemas.microsoft.com/office/powerpoint/2010/main" val="10269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6">
            <a:extLst>
              <a:ext uri="{FF2B5EF4-FFF2-40B4-BE49-F238E27FC236}">
                <a16:creationId xmlns:a16="http://schemas.microsoft.com/office/drawing/2014/main" id="{1CA11B4B-57DA-4874-B3AE-C9CF15F9BBD3}"/>
              </a:ext>
            </a:extLst>
          </p:cNvPr>
          <p:cNvSpPr/>
          <p:nvPr/>
        </p:nvSpPr>
        <p:spPr>
          <a:xfrm>
            <a:off x="805674" y="6161170"/>
            <a:ext cx="10080000" cy="102095"/>
          </a:xfrm>
          <a:prstGeom prst="roundRect">
            <a:avLst/>
          </a:prstGeom>
          <a:solidFill>
            <a:srgbClr val="363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BC85DDF-D871-A773-70D8-5B753A4B731F}"/>
              </a:ext>
            </a:extLst>
          </p:cNvPr>
          <p:cNvGrpSpPr/>
          <p:nvPr/>
        </p:nvGrpSpPr>
        <p:grpSpPr>
          <a:xfrm>
            <a:off x="7771257" y="1979191"/>
            <a:ext cx="1332000" cy="4203861"/>
            <a:chOff x="8230619" y="1902917"/>
            <a:chExt cx="1332000" cy="4203861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38C74671-C891-4477-8CCE-2E4F37A91883}"/>
                </a:ext>
              </a:extLst>
            </p:cNvPr>
            <p:cNvGrpSpPr/>
            <p:nvPr/>
          </p:nvGrpSpPr>
          <p:grpSpPr>
            <a:xfrm>
              <a:off x="8356619" y="2542778"/>
              <a:ext cx="1080000" cy="3564000"/>
              <a:chOff x="5627282" y="1388407"/>
              <a:chExt cx="1080000" cy="3564000"/>
            </a:xfrm>
          </p:grpSpPr>
          <p:cxnSp>
            <p:nvCxnSpPr>
              <p:cNvPr id="17" name="Straight Connector 41">
                <a:extLst>
                  <a:ext uri="{FF2B5EF4-FFF2-40B4-BE49-F238E27FC236}">
                    <a16:creationId xmlns:a16="http://schemas.microsoft.com/office/drawing/2014/main" id="{BBC800C2-ECE7-4138-A5BA-E7768F8328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7282" y="2468407"/>
                <a:ext cx="8973" cy="2484000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Obrázek 17">
                <a:extLst>
                  <a:ext uri="{FF2B5EF4-FFF2-40B4-BE49-F238E27FC236}">
                    <a16:creationId xmlns:a16="http://schemas.microsoft.com/office/drawing/2014/main" id="{40DBD1B9-0D35-4225-96B8-0AB289FA4044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665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75" r="21875"/>
              <a:stretch/>
            </p:blipFill>
            <p:spPr>
              <a:xfrm>
                <a:off x="5627282" y="1388407"/>
                <a:ext cx="1080000" cy="1080000"/>
              </a:xfrm>
              <a:prstGeom prst="ellips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</p:pic>
        </p:grpSp>
        <p:sp>
          <p:nvSpPr>
            <p:cNvPr id="19" name="Obdélník: se zakulacenými rohy na opačné straně 18">
              <a:extLst>
                <a:ext uri="{FF2B5EF4-FFF2-40B4-BE49-F238E27FC236}">
                  <a16:creationId xmlns:a16="http://schemas.microsoft.com/office/drawing/2014/main" id="{ABF8D73B-B51A-4CE4-A659-F26AADF1AD14}"/>
                </a:ext>
              </a:extLst>
            </p:cNvPr>
            <p:cNvSpPr/>
            <p:nvPr/>
          </p:nvSpPr>
          <p:spPr>
            <a:xfrm>
              <a:off x="8230619" y="1902917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High-end </a:t>
              </a:r>
              <a:b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</a:br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7” full screen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68C84B8-F69F-4565-9573-A084FD359247}"/>
              </a:ext>
            </a:extLst>
          </p:cNvPr>
          <p:cNvGrpSpPr/>
          <p:nvPr/>
        </p:nvGrpSpPr>
        <p:grpSpPr>
          <a:xfrm>
            <a:off x="885892" y="4448651"/>
            <a:ext cx="1332000" cy="1731936"/>
            <a:chOff x="776835" y="4449122"/>
            <a:chExt cx="1332000" cy="1731936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6E193330-0D00-4259-B93B-A413E67C0A80}"/>
                </a:ext>
              </a:extLst>
            </p:cNvPr>
            <p:cNvGrpSpPr/>
            <p:nvPr/>
          </p:nvGrpSpPr>
          <p:grpSpPr>
            <a:xfrm>
              <a:off x="886966" y="4863107"/>
              <a:ext cx="1080000" cy="1317951"/>
              <a:chOff x="359648" y="3261332"/>
              <a:chExt cx="1080000" cy="1317951"/>
            </a:xfrm>
          </p:grpSpPr>
          <p:grpSp>
            <p:nvGrpSpPr>
              <p:cNvPr id="7" name="Skupina 6">
                <a:extLst>
                  <a:ext uri="{FF2B5EF4-FFF2-40B4-BE49-F238E27FC236}">
                    <a16:creationId xmlns:a16="http://schemas.microsoft.com/office/drawing/2014/main" id="{F2E2F361-5C91-4FBA-9D1C-B606E8D971FC}"/>
                  </a:ext>
                </a:extLst>
              </p:cNvPr>
              <p:cNvGrpSpPr/>
              <p:nvPr/>
            </p:nvGrpSpPr>
            <p:grpSpPr>
              <a:xfrm>
                <a:off x="359648" y="3261332"/>
                <a:ext cx="1080000" cy="1317951"/>
                <a:chOff x="359648" y="3261332"/>
                <a:chExt cx="1080000" cy="1317951"/>
              </a:xfrm>
            </p:grpSpPr>
            <p:cxnSp>
              <p:nvCxnSpPr>
                <p:cNvPr id="9" name="Straight Connector 40">
                  <a:extLst>
                    <a:ext uri="{FF2B5EF4-FFF2-40B4-BE49-F238E27FC236}">
                      <a16:creationId xmlns:a16="http://schemas.microsoft.com/office/drawing/2014/main" id="{9E4E5591-870C-4FF7-BF6D-31A4037D1B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3726" y="4141947"/>
                  <a:ext cx="0" cy="437336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Ovál 9">
                  <a:extLst>
                    <a:ext uri="{FF2B5EF4-FFF2-40B4-BE49-F238E27FC236}">
                      <a16:creationId xmlns:a16="http://schemas.microsoft.com/office/drawing/2014/main" id="{6DCCFDA2-C767-439C-AD8D-AFAFE99E62FF}"/>
                    </a:ext>
                  </a:extLst>
                </p:cNvPr>
                <p:cNvSpPr/>
                <p:nvPr/>
              </p:nvSpPr>
              <p:spPr bwMode="auto">
                <a:xfrm>
                  <a:off x="359648" y="3261332"/>
                  <a:ext cx="1080000" cy="1080000"/>
                </a:xfrm>
                <a:prstGeom prst="ellipse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l" defTabSz="914400" rtl="0" eaLnBrk="1" fontAlgn="base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None/>
                    <a:tabLst/>
                  </a:pPr>
                  <a:endPara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Univers CE 57 Condensed" pitchFamily="82" charset="0"/>
                  </a:endParaRPr>
                </a:p>
              </p:txBody>
            </p:sp>
          </p:grpSp>
          <p:pic>
            <p:nvPicPr>
              <p:cNvPr id="8" name="Obrázek 7">
                <a:extLst>
                  <a:ext uri="{FF2B5EF4-FFF2-40B4-BE49-F238E27FC236}">
                    <a16:creationId xmlns:a16="http://schemas.microsoft.com/office/drawing/2014/main" id="{BA6AC82F-FFFC-4F81-B5CB-87050FE8A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9663" y="3412606"/>
                <a:ext cx="385201" cy="78545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0" name="Obdélník: se zakulacenými rohy na opačné straně 19">
              <a:extLst>
                <a:ext uri="{FF2B5EF4-FFF2-40B4-BE49-F238E27FC236}">
                  <a16:creationId xmlns:a16="http://schemas.microsoft.com/office/drawing/2014/main" id="{A99C8B1D-AE9C-4B80-A724-C7A897C76D48}"/>
                </a:ext>
              </a:extLst>
            </p:cNvPr>
            <p:cNvSpPr/>
            <p:nvPr/>
          </p:nvSpPr>
          <p:spPr>
            <a:xfrm>
              <a:off x="776835" y="4449122"/>
              <a:ext cx="1332000" cy="36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Mobile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D6B8BF-C4C4-EA7F-5BEA-281B7A3A4955}"/>
              </a:ext>
            </a:extLst>
          </p:cNvPr>
          <p:cNvGrpSpPr/>
          <p:nvPr/>
        </p:nvGrpSpPr>
        <p:grpSpPr>
          <a:xfrm>
            <a:off x="6113177" y="2552240"/>
            <a:ext cx="1332000" cy="3633529"/>
            <a:chOff x="6831053" y="2371056"/>
            <a:chExt cx="1332000" cy="363352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4198F2B-3E47-26A9-823D-71DF92B1046D}"/>
                </a:ext>
              </a:extLst>
            </p:cNvPr>
            <p:cNvGrpSpPr/>
            <p:nvPr/>
          </p:nvGrpSpPr>
          <p:grpSpPr>
            <a:xfrm>
              <a:off x="6934166" y="2967694"/>
              <a:ext cx="1081161" cy="3036891"/>
              <a:chOff x="6934166" y="2967694"/>
              <a:chExt cx="1081161" cy="3036891"/>
            </a:xfrm>
          </p:grpSpPr>
          <p:grpSp>
            <p:nvGrpSpPr>
              <p:cNvPr id="12" name="Skupina 11">
                <a:extLst>
                  <a:ext uri="{FF2B5EF4-FFF2-40B4-BE49-F238E27FC236}">
                    <a16:creationId xmlns:a16="http://schemas.microsoft.com/office/drawing/2014/main" id="{6620BFE5-8145-4DA3-B3D6-18B203D43017}"/>
                  </a:ext>
                </a:extLst>
              </p:cNvPr>
              <p:cNvGrpSpPr/>
              <p:nvPr/>
            </p:nvGrpSpPr>
            <p:grpSpPr>
              <a:xfrm>
                <a:off x="6934166" y="2967694"/>
                <a:ext cx="1081161" cy="1100858"/>
                <a:chOff x="3810306" y="3392944"/>
                <a:chExt cx="1081161" cy="1121179"/>
              </a:xfrm>
            </p:grpSpPr>
            <p:sp>
              <p:nvSpPr>
                <p:cNvPr id="14" name="Ovál 13">
                  <a:extLst>
                    <a:ext uri="{FF2B5EF4-FFF2-40B4-BE49-F238E27FC236}">
                      <a16:creationId xmlns:a16="http://schemas.microsoft.com/office/drawing/2014/main" id="{6C4EBCB3-D89B-44FB-9766-83A5DB43EFDE}"/>
                    </a:ext>
                  </a:extLst>
                </p:cNvPr>
                <p:cNvSpPr/>
                <p:nvPr/>
              </p:nvSpPr>
              <p:spPr bwMode="auto">
                <a:xfrm>
                  <a:off x="3810306" y="3414187"/>
                  <a:ext cx="1080000" cy="1099936"/>
                </a:xfrm>
                <a:prstGeom prst="ellipse">
                  <a:avLst/>
                </a:prstGeom>
                <a:solidFill>
                  <a:schemeClr val="bg1"/>
                </a:solidFill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l" defTabSz="914400" rtl="0" eaLnBrk="1" fontAlgn="base" latinLnBrk="0" hangingPunct="1">
                    <a:lnSpc>
                      <a:spcPct val="8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None/>
                    <a:tabLst/>
                  </a:pPr>
                  <a:endParaRPr kumimoji="0" lang="en-GB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Univers CE 57 Condensed" pitchFamily="82" charset="0"/>
                  </a:endParaRPr>
                </a:p>
              </p:txBody>
            </p:sp>
            <p:pic>
              <p:nvPicPr>
                <p:cNvPr id="15" name="Obrázek 14">
                  <a:extLst>
                    <a:ext uri="{FF2B5EF4-FFF2-40B4-BE49-F238E27FC236}">
                      <a16:creationId xmlns:a16="http://schemas.microsoft.com/office/drawing/2014/main" id="{B4F51530-4700-446A-97DE-B980D6F7AE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11467" y="3392944"/>
                  <a:ext cx="1080000" cy="1099936"/>
                </a:xfrm>
                <a:prstGeom prst="ellipse">
                  <a:avLst/>
                </a:prstGeom>
                <a:ln>
                  <a:noFill/>
                </a:ln>
              </p:spPr>
            </p:pic>
          </p:grp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C80B7843-EB2F-4C32-8844-08619FE660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4427" y="4060585"/>
                <a:ext cx="25252" cy="1944000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bdélník: se zakulacenými rohy na opačné straně 21">
              <a:extLst>
                <a:ext uri="{FF2B5EF4-FFF2-40B4-BE49-F238E27FC236}">
                  <a16:creationId xmlns:a16="http://schemas.microsoft.com/office/drawing/2014/main" id="{FEB78651-3A0F-4047-8F78-7F41432ADE4B}"/>
                </a:ext>
              </a:extLst>
            </p:cNvPr>
            <p:cNvSpPr/>
            <p:nvPr/>
          </p:nvSpPr>
          <p:spPr>
            <a:xfrm>
              <a:off x="6831053" y="2371056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High-end </a:t>
              </a:r>
              <a:b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</a:br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4” video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204E846-2167-9E47-2EE2-239E8834163E}"/>
              </a:ext>
            </a:extLst>
          </p:cNvPr>
          <p:cNvGrpSpPr/>
          <p:nvPr/>
        </p:nvGrpSpPr>
        <p:grpSpPr>
          <a:xfrm>
            <a:off x="2658453" y="3667020"/>
            <a:ext cx="1332000" cy="2517667"/>
            <a:chOff x="3905232" y="3323729"/>
            <a:chExt cx="1332000" cy="2517667"/>
          </a:xfrm>
        </p:grpSpPr>
        <p:cxnSp>
          <p:nvCxnSpPr>
            <p:cNvPr id="29" name="Straight Connector 41">
              <a:extLst>
                <a:ext uri="{FF2B5EF4-FFF2-40B4-BE49-F238E27FC236}">
                  <a16:creationId xmlns:a16="http://schemas.microsoft.com/office/drawing/2014/main" id="{DE9528FB-0EAD-4975-A2B1-13D6EB22919A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>
              <a:off x="4571232" y="5013396"/>
              <a:ext cx="0" cy="828000"/>
            </a:xfrm>
            <a:prstGeom prst="line">
              <a:avLst/>
            </a:prstGeom>
            <a:ln w="381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08AB57DE-0D80-49EC-94E1-B8AFCCFF2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1232" y="3933396"/>
              <a:ext cx="1080000" cy="1080000"/>
            </a:xfrm>
            <a:prstGeom prst="ellipse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21" name="Obdélník: se zakulacenými rohy na opačné straně 20">
              <a:extLst>
                <a:ext uri="{FF2B5EF4-FFF2-40B4-BE49-F238E27FC236}">
                  <a16:creationId xmlns:a16="http://schemas.microsoft.com/office/drawing/2014/main" id="{557B75B7-7083-4F13-836A-7E27D615F58F}"/>
                </a:ext>
              </a:extLst>
            </p:cNvPr>
            <p:cNvSpPr/>
            <p:nvPr/>
          </p:nvSpPr>
          <p:spPr>
            <a:xfrm>
              <a:off x="3905232" y="3323729"/>
              <a:ext cx="1332000" cy="5004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Premium audio only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CB4AE23-8D3B-AB85-8866-E9996D0E9994}"/>
              </a:ext>
            </a:extLst>
          </p:cNvPr>
          <p:cNvGrpSpPr/>
          <p:nvPr/>
        </p:nvGrpSpPr>
        <p:grpSpPr>
          <a:xfrm>
            <a:off x="9459493" y="1449979"/>
            <a:ext cx="1332000" cy="4725092"/>
            <a:chOff x="9585648" y="1449979"/>
            <a:chExt cx="1332000" cy="4725092"/>
          </a:xfrm>
        </p:grpSpPr>
        <p:grpSp>
          <p:nvGrpSpPr>
            <p:cNvPr id="31" name="Skupina 30">
              <a:extLst>
                <a:ext uri="{FF2B5EF4-FFF2-40B4-BE49-F238E27FC236}">
                  <a16:creationId xmlns:a16="http://schemas.microsoft.com/office/drawing/2014/main" id="{EF3C0247-B656-4AED-B7C0-BE1457DA9E4C}"/>
                </a:ext>
              </a:extLst>
            </p:cNvPr>
            <p:cNvGrpSpPr/>
            <p:nvPr/>
          </p:nvGrpSpPr>
          <p:grpSpPr>
            <a:xfrm>
              <a:off x="9711648" y="2089532"/>
              <a:ext cx="1080000" cy="4085539"/>
              <a:chOff x="5667554" y="808213"/>
              <a:chExt cx="1080000" cy="4209765"/>
            </a:xfrm>
          </p:grpSpPr>
          <p:cxnSp>
            <p:nvCxnSpPr>
              <p:cNvPr id="32" name="Straight Connector 41">
                <a:extLst>
                  <a:ext uri="{FF2B5EF4-FFF2-40B4-BE49-F238E27FC236}">
                    <a16:creationId xmlns:a16="http://schemas.microsoft.com/office/drawing/2014/main" id="{2A97DE4C-6762-4307-979B-521F88A0DF32}"/>
                  </a:ext>
                </a:extLst>
              </p:cNvPr>
              <p:cNvCxnSpPr>
                <a:cxnSpLocks/>
                <a:stCxn id="33" idx="4"/>
              </p:cNvCxnSpPr>
              <p:nvPr/>
            </p:nvCxnSpPr>
            <p:spPr>
              <a:xfrm>
                <a:off x="6207554" y="1921052"/>
                <a:ext cx="0" cy="3096926"/>
              </a:xfrm>
              <a:prstGeom prst="lin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Obrázek 32">
                <a:extLst>
                  <a:ext uri="{FF2B5EF4-FFF2-40B4-BE49-F238E27FC236}">
                    <a16:creationId xmlns:a16="http://schemas.microsoft.com/office/drawing/2014/main" id="{FD7D233B-1FFA-4C28-A47C-49538307A332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67554" y="808213"/>
                <a:ext cx="1080000" cy="1112839"/>
              </a:xfrm>
              <a:prstGeom prst="ellipse">
                <a:avLst/>
              </a:prstGeom>
              <a:ln w="38100">
                <a:solidFill>
                  <a:schemeClr val="accent1"/>
                </a:solidFill>
                <a:tailEnd type="oval" w="lg" len="lg"/>
              </a:ln>
            </p:spPr>
          </p:pic>
        </p:grpSp>
        <p:sp>
          <p:nvSpPr>
            <p:cNvPr id="34" name="Obdélník: se zakulacenými rohy na opačné straně 33">
              <a:extLst>
                <a:ext uri="{FF2B5EF4-FFF2-40B4-BE49-F238E27FC236}">
                  <a16:creationId xmlns:a16="http://schemas.microsoft.com/office/drawing/2014/main" id="{7CC33B55-D7CF-4517-A972-F0A2040AAA2E}"/>
                </a:ext>
              </a:extLst>
            </p:cNvPr>
            <p:cNvSpPr/>
            <p:nvPr/>
          </p:nvSpPr>
          <p:spPr>
            <a:xfrm>
              <a:off x="9585648" y="1449979"/>
              <a:ext cx="1332000" cy="5400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Home Automation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53C461E-A1D9-328F-D646-9E56CD37EA3F}"/>
              </a:ext>
            </a:extLst>
          </p:cNvPr>
          <p:cNvGrpSpPr/>
          <p:nvPr/>
        </p:nvGrpSpPr>
        <p:grpSpPr>
          <a:xfrm>
            <a:off x="4387536" y="3167185"/>
            <a:ext cx="1332000" cy="3012261"/>
            <a:chOff x="5304031" y="2869723"/>
            <a:chExt cx="1332000" cy="3012261"/>
          </a:xfrm>
        </p:grpSpPr>
        <p:cxnSp>
          <p:nvCxnSpPr>
            <p:cNvPr id="3" name="Straight Connector 41">
              <a:extLst>
                <a:ext uri="{FF2B5EF4-FFF2-40B4-BE49-F238E27FC236}">
                  <a16:creationId xmlns:a16="http://schemas.microsoft.com/office/drawing/2014/main" id="{E4726111-AEF4-B1B8-06B9-17D374F6461A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>
              <a:off x="5970031" y="4549984"/>
              <a:ext cx="14543" cy="1332000"/>
            </a:xfrm>
            <a:prstGeom prst="line">
              <a:avLst/>
            </a:prstGeom>
            <a:ln w="38100">
              <a:solidFill>
                <a:schemeClr val="accent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Obrázek 29">
              <a:extLst>
                <a:ext uri="{FF2B5EF4-FFF2-40B4-BE49-F238E27FC236}">
                  <a16:creationId xmlns:a16="http://schemas.microsoft.com/office/drawing/2014/main" id="{7CF6BCC4-C7ED-2104-69B9-6A245B99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625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" r="1868"/>
            <a:stretch/>
          </p:blipFill>
          <p:spPr>
            <a:xfrm>
              <a:off x="5430031" y="3469984"/>
              <a:ext cx="1080000" cy="1080000"/>
            </a:xfrm>
            <a:prstGeom prst="ellipse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2" name="Obdélník: se zakulacenými rohy na opačné straně 20">
              <a:extLst>
                <a:ext uri="{FF2B5EF4-FFF2-40B4-BE49-F238E27FC236}">
                  <a16:creationId xmlns:a16="http://schemas.microsoft.com/office/drawing/2014/main" id="{E0352D9D-F54E-6313-C9F0-CEDD4066485A}"/>
                </a:ext>
              </a:extLst>
            </p:cNvPr>
            <p:cNvSpPr/>
            <p:nvPr/>
          </p:nvSpPr>
          <p:spPr>
            <a:xfrm>
              <a:off x="5304031" y="2869723"/>
              <a:ext cx="1332000" cy="500400"/>
            </a:xfrm>
            <a:prstGeom prst="round2Diag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GB" sz="1200" b="1" dirty="0">
                  <a:ln w="3175">
                    <a:noFill/>
                  </a:ln>
                  <a:solidFill>
                    <a:schemeClr val="bg1"/>
                  </a:solidFill>
                  <a:latin typeface="+mj-lt"/>
                  <a:ea typeface="Verdana" panose="020B0604030504040204" pitchFamily="34" charset="0"/>
                </a:rPr>
                <a:t>Cost effective video</a:t>
              </a:r>
            </a:p>
          </p:txBody>
        </p:sp>
      </p:grpSp>
      <p:sp>
        <p:nvSpPr>
          <p:cNvPr id="11" name="Title 27">
            <a:extLst>
              <a:ext uri="{FF2B5EF4-FFF2-40B4-BE49-F238E27FC236}">
                <a16:creationId xmlns:a16="http://schemas.microsoft.com/office/drawing/2014/main" id="{43DB7114-832B-0F26-B884-C8FD789FA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529198" cy="1746060"/>
          </a:xfrm>
        </p:spPr>
        <p:txBody>
          <a:bodyPr/>
          <a:lstStyle/>
          <a:p>
            <a:r>
              <a:rPr lang="en-GB" sz="4000"/>
              <a:t>Answering unit portfolio</a:t>
            </a:r>
          </a:p>
        </p:txBody>
      </p:sp>
    </p:spTree>
    <p:extLst>
      <p:ext uri="{BB962C8B-B14F-4D97-AF65-F5344CB8AC3E}">
        <p14:creationId xmlns:p14="http://schemas.microsoft.com/office/powerpoint/2010/main" val="36577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AA961-56BD-2D9B-B360-F57050B2D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1925053"/>
            <a:ext cx="8513825" cy="2663026"/>
          </a:xfrm>
        </p:spPr>
        <p:txBody>
          <a:bodyPr/>
          <a:lstStyle/>
          <a:p>
            <a:r>
              <a:rPr lang="en-GB"/>
              <a:t>Bring the power of IP to every home</a:t>
            </a:r>
          </a:p>
        </p:txBody>
      </p:sp>
    </p:spTree>
    <p:extLst>
      <p:ext uri="{BB962C8B-B14F-4D97-AF65-F5344CB8AC3E}">
        <p14:creationId xmlns:p14="http://schemas.microsoft.com/office/powerpoint/2010/main" val="20430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1498B0F8-06D5-E0E7-70BC-4DB800694B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2N® Clip</a:t>
            </a: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AF521333-E91A-3744-8D18-0E25197C4F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</p:spPr>
      </p:pic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7DBD3C3-41B6-EE87-DEF7-63C553366E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anchor="b"/>
          <a:lstStyle/>
          <a:p>
            <a:r>
              <a:rPr lang="en-GB" dirty="0"/>
              <a:t>The 2N® Clip is a new 4″ video IP indoor station designed to </a:t>
            </a:r>
            <a:r>
              <a:rPr lang="en-GB" b="1" dirty="0">
                <a:solidFill>
                  <a:schemeClr val="accent1"/>
                </a:solidFill>
              </a:rPr>
              <a:t>meet the rising demand</a:t>
            </a:r>
            <a:r>
              <a:rPr lang="en-GB" dirty="0"/>
              <a:t> for more affordable housing.</a:t>
            </a:r>
          </a:p>
        </p:txBody>
      </p:sp>
    </p:spTree>
    <p:extLst>
      <p:ext uri="{BB962C8B-B14F-4D97-AF65-F5344CB8AC3E}">
        <p14:creationId xmlns:p14="http://schemas.microsoft.com/office/powerpoint/2010/main" val="33080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1928900-6055-2A68-8C9E-4DD42CFB8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1766" y="291287"/>
            <a:ext cx="4141476" cy="1746060"/>
          </a:xfrm>
        </p:spPr>
        <p:txBody>
          <a:bodyPr/>
          <a:lstStyle/>
          <a:p>
            <a:r>
              <a:rPr lang="en-US" dirty="0"/>
              <a:t>Perfect for </a:t>
            </a:r>
            <a:br>
              <a:rPr lang="cs-CZ" dirty="0"/>
            </a:br>
            <a:r>
              <a:rPr lang="en-US" dirty="0"/>
              <a:t>mid-range projects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ACD6AE4-A9DE-1883-6C51-B4DEA2CB82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61766" y="4174271"/>
            <a:ext cx="4141475" cy="2257925"/>
          </a:xfrm>
        </p:spPr>
        <p:txBody>
          <a:bodyPr anchor="b"/>
          <a:lstStyle/>
          <a:p>
            <a:r>
              <a:rPr lang="en-GB" dirty="0"/>
              <a:t>The 2N® Clip was designed with the mid-range sector in mind. You’ll get IP video, good design, and the reliability of 2N's products </a:t>
            </a:r>
            <a:r>
              <a:rPr lang="en-GB" b="1" dirty="0">
                <a:solidFill>
                  <a:schemeClr val="accent1"/>
                </a:solidFill>
              </a:rPr>
              <a:t>without the premium price tag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3" name="Zástupný symbol obrázku 2">
            <a:extLst>
              <a:ext uri="{FF2B5EF4-FFF2-40B4-BE49-F238E27FC236}">
                <a16:creationId xmlns:a16="http://schemas.microsoft.com/office/drawing/2014/main" id="{CFCB6289-96C1-4BF0-B0B0-78EF199879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27851" cy="6858000"/>
          </a:xfrm>
        </p:spPr>
      </p:pic>
    </p:spTree>
    <p:extLst>
      <p:ext uri="{BB962C8B-B14F-4D97-AF65-F5344CB8AC3E}">
        <p14:creationId xmlns:p14="http://schemas.microsoft.com/office/powerpoint/2010/main" val="7886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ADFF9109-0469-2E69-F3E0-5DC5066B16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73890" y="0"/>
            <a:ext cx="8488326" cy="6858000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4436" y="291287"/>
            <a:ext cx="4316326" cy="3302518"/>
          </a:xfrm>
        </p:spPr>
        <p:txBody>
          <a:bodyPr/>
          <a:lstStyle/>
          <a:p>
            <a:r>
              <a:rPr lang="en-GB" dirty="0"/>
              <a:t>Increase security. Upgrade to IP video </a:t>
            </a: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8815B28-812E-13D2-CEF5-C7A86E6E57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72915" y="3429001"/>
            <a:ext cx="4199368" cy="3003196"/>
          </a:xfrm>
        </p:spPr>
        <p:txBody>
          <a:bodyPr anchor="b"/>
          <a:lstStyle/>
          <a:p>
            <a:r>
              <a:rPr lang="en-GB" dirty="0"/>
              <a:t>Forget blurry videos from outdated </a:t>
            </a:r>
            <a:r>
              <a:rPr lang="en-GB" dirty="0" err="1"/>
              <a:t>analog</a:t>
            </a:r>
            <a:r>
              <a:rPr lang="en-GB" dirty="0"/>
              <a:t> units - high-quality IP video is the </a:t>
            </a:r>
            <a:r>
              <a:rPr lang="en-GB" b="1" dirty="0">
                <a:solidFill>
                  <a:schemeClr val="accent1"/>
                </a:solidFill>
              </a:rPr>
              <a:t>new norm in modern living</a:t>
            </a:r>
            <a:r>
              <a:rPr lang="en-GB" dirty="0"/>
              <a:t> and is much more secure. Meet the market’s standards with the 2N® Clip!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21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1928900-6055-2A68-8C9E-4DD42CFB8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7850" y="291287"/>
            <a:ext cx="4375392" cy="2515708"/>
          </a:xfrm>
        </p:spPr>
        <p:txBody>
          <a:bodyPr/>
          <a:lstStyle/>
          <a:p>
            <a:r>
              <a:rPr lang="en-GB" dirty="0"/>
              <a:t>Fits seamlessly into the 2N ecosystem</a:t>
            </a:r>
            <a:endParaRPr lang="en-US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283302" cy="6858000"/>
          </a:xfr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ACD6AE4-A9DE-1883-6C51-B4DEA2CB82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27850" y="3615071"/>
            <a:ext cx="4375391" cy="2817126"/>
          </a:xfrm>
        </p:spPr>
        <p:txBody>
          <a:bodyPr anchor="b"/>
          <a:lstStyle/>
          <a:p>
            <a:r>
              <a:rPr lang="en-GB" dirty="0"/>
              <a:t>The 2N® Clip runs on the powerful, </a:t>
            </a:r>
            <a:r>
              <a:rPr lang="en-GB" b="1" dirty="0">
                <a:solidFill>
                  <a:schemeClr val="accent1"/>
                </a:solidFill>
              </a:rPr>
              <a:t>reliable 2N OS </a:t>
            </a:r>
            <a:r>
              <a:rPr lang="en-GB" dirty="0"/>
              <a:t>– the same as the most premium of products from our workshop. Plus, it can be remotely managed and configured via the My2N Management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15CE424-77FA-20F5-E0B9-E3150D33F4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B48FC3B-5B89-D70D-B90E-6CCADEF93E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5534AC12-8628-3E3F-768E-848EFC6654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E5CF8C4-9FB0-7469-9967-7142DA89F40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5198075"/>
            <a:ext cx="3007255" cy="983368"/>
          </a:xfrm>
        </p:spPr>
        <p:txBody>
          <a:bodyPr/>
          <a:lstStyle/>
          <a:p>
            <a:r>
              <a:rPr lang="en-GB" dirty="0"/>
              <a:t>Choose a variant with a built-in induction loop for projects where accessibility is a priority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CF5D27E4-7378-EC99-E342-71F4BF28E88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5198075"/>
            <a:ext cx="3007255" cy="983368"/>
          </a:xfrm>
        </p:spPr>
        <p:txBody>
          <a:bodyPr/>
          <a:lstStyle/>
          <a:p>
            <a:r>
              <a:rPr lang="en-GB" dirty="0"/>
              <a:t>Save money on a traditional doorbell. Simply connect the doorbell button to the 2N® Clip directly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34602BED-AF90-C16E-1F1B-A9911169895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5198076"/>
            <a:ext cx="3007256" cy="983368"/>
          </a:xfrm>
        </p:spPr>
        <p:txBody>
          <a:bodyPr/>
          <a:lstStyle/>
          <a:p>
            <a:r>
              <a:rPr lang="en-GB" dirty="0"/>
              <a:t>Drill in two screws and ‘clip’ the 2N® Clip to the wall! This is the fastest indoor station installation</a:t>
            </a:r>
          </a:p>
        </p:txBody>
      </p:sp>
      <p:pic>
        <p:nvPicPr>
          <p:cNvPr id="11" name="Access_vizu_1.jpg">
            <a:extLst>
              <a:ext uri="{FF2B5EF4-FFF2-40B4-BE49-F238E27FC236}">
                <a16:creationId xmlns:a16="http://schemas.microsoft.com/office/drawing/2014/main" id="{A643486A-43F0-DAEA-9811-C323C297BA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50" y="301625"/>
            <a:ext cx="3578225" cy="3894138"/>
          </a:xfrm>
          <a:prstGeom prst="round2SameRect">
            <a:avLst>
              <a:gd name="adj1" fmla="val 3018"/>
              <a:gd name="adj2" fmla="val 0"/>
            </a:avLst>
          </a:prstGeom>
          <a:ln w="12700">
            <a:miter lim="400000"/>
          </a:ln>
        </p:spPr>
      </p:pic>
      <p:pic>
        <p:nvPicPr>
          <p:cNvPr id="12" name="Access_vizu_1.jpg">
            <a:extLst>
              <a:ext uri="{FF2B5EF4-FFF2-40B4-BE49-F238E27FC236}">
                <a16:creationId xmlns:a16="http://schemas.microsoft.com/office/drawing/2014/main" id="{2D68DF6C-6C3C-BD11-BC8A-89B319C29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825" y="301625"/>
            <a:ext cx="3578225" cy="3894138"/>
          </a:xfrm>
          <a:prstGeom prst="round2SameRect">
            <a:avLst>
              <a:gd name="adj1" fmla="val 2841"/>
              <a:gd name="adj2" fmla="val 0"/>
            </a:avLst>
          </a:prstGeom>
          <a:ln w="12700">
            <a:miter lim="400000"/>
          </a:ln>
        </p:spPr>
      </p:pic>
      <p:pic>
        <p:nvPicPr>
          <p:cNvPr id="13" name="Access_vizu_1.jpg">
            <a:extLst>
              <a:ext uri="{FF2B5EF4-FFF2-40B4-BE49-F238E27FC236}">
                <a16:creationId xmlns:a16="http://schemas.microsoft.com/office/drawing/2014/main" id="{F17C84A1-E4A5-60E1-AA1D-7044590922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0833" y="301109"/>
            <a:ext cx="3578225" cy="3894138"/>
          </a:xfrm>
          <a:prstGeom prst="round2SameRect">
            <a:avLst>
              <a:gd name="adj1" fmla="val 2886"/>
              <a:gd name="adj2" fmla="val 0"/>
            </a:avLst>
          </a:prstGeom>
          <a:ln w="12700">
            <a:miter lim="400000"/>
          </a:ln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3B393EC0-E866-83E3-D842-1D0B1B4CD0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t"/>
          <a:lstStyle/>
          <a:p>
            <a:r>
              <a:rPr lang="en-GB" dirty="0"/>
              <a:t>Install it in 3 minutes!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270B6C76-24C7-A03F-AC38-0706D3FF12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anchor="t"/>
          <a:lstStyle/>
          <a:p>
            <a:r>
              <a:rPr lang="en-GB" dirty="0"/>
              <a:t>Doorbell button support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5F998C84-CBC4-5488-DECB-26B2A7E166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t"/>
          <a:lstStyle/>
          <a:p>
            <a:r>
              <a:rPr lang="en-GB" dirty="0"/>
              <a:t>Help the hearing-impaired</a:t>
            </a:r>
          </a:p>
        </p:txBody>
      </p:sp>
    </p:spTree>
    <p:extLst>
      <p:ext uri="{BB962C8B-B14F-4D97-AF65-F5344CB8AC3E}">
        <p14:creationId xmlns:p14="http://schemas.microsoft.com/office/powerpoint/2010/main" val="15688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1498B0F8-06D5-E0E7-70BC-4DB80069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6694261" cy="1746060"/>
          </a:xfrm>
        </p:spPr>
        <p:txBody>
          <a:bodyPr/>
          <a:lstStyle/>
          <a:p>
            <a:r>
              <a:rPr lang="en-GB" dirty="0"/>
              <a:t>Technical parameters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80772FF-D8D5-B24A-B34A-CD0FA31A8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014635"/>
              </p:ext>
            </p:extLst>
          </p:nvPr>
        </p:nvGraphicFramePr>
        <p:xfrm>
          <a:off x="304586" y="1275146"/>
          <a:ext cx="4860000" cy="4846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2506">
                  <a:extLst>
                    <a:ext uri="{9D8B030D-6E8A-4147-A177-3AD203B41FA5}">
                      <a16:colId xmlns:a16="http://schemas.microsoft.com/office/drawing/2014/main" val="2103973002"/>
                    </a:ext>
                  </a:extLst>
                </a:gridCol>
                <a:gridCol w="3127494">
                  <a:extLst>
                    <a:ext uri="{9D8B030D-6E8A-4147-A177-3AD203B41FA5}">
                      <a16:colId xmlns:a16="http://schemas.microsoft.com/office/drawing/2014/main" val="1607943172"/>
                    </a:ext>
                  </a:extLst>
                </a:gridCol>
              </a:tblGrid>
              <a:tr h="273056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Power supply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705506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PoE 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6813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PoE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802.3af Class 0, 48 V DC, 200 mA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138568"/>
                  </a:ext>
                </a:extLst>
              </a:tr>
              <a:tr h="273056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User interface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698364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Controls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3 capacitive buttons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481771"/>
                  </a:ext>
                </a:extLst>
              </a:tr>
              <a:tr h="45509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Operation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press and hold the RESET button to restore factory settings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133608"/>
                  </a:ext>
                </a:extLst>
              </a:tr>
              <a:tr h="455095">
                <a:tc gridSpan="2">
                  <a:txBody>
                    <a:bodyPr/>
                    <a:lstStyle/>
                    <a:p>
                      <a:pPr algn="l" fontAlgn="t"/>
                      <a:endParaRPr lang="cs-CZ" sz="1200" b="1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Audio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049530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Microphone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integrated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791359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Speaker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integrated, 2W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>
                      <a:noFill/>
                    </a:lnL>
                    <a:lnT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747297"/>
                  </a:ext>
                </a:extLst>
              </a:tr>
              <a:tr h="455095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Integrated induction loop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optional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982322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Codecs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G.711a/u, G.722, G.729, L16/16 kHz</a:t>
                      </a:r>
                      <a:endParaRPr lang="pl-PL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837042"/>
                  </a:ext>
                </a:extLst>
              </a:tr>
              <a:tr h="455095">
                <a:tc gridSpan="2">
                  <a:txBody>
                    <a:bodyPr/>
                    <a:lstStyle/>
                    <a:p>
                      <a:pPr algn="l" fontAlgn="t"/>
                      <a:endParaRPr lang="cs-CZ" sz="1200" b="1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Video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666222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Display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4.3” display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3581630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Resolution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480x272 pixels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329368"/>
                  </a:ext>
                </a:extLst>
              </a:tr>
              <a:tr h="273056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Codecs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H.264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268274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D3C65D3-A505-FE4D-105C-EB0FF2842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509220"/>
              </p:ext>
            </p:extLst>
          </p:nvPr>
        </p:nvGraphicFramePr>
        <p:xfrm>
          <a:off x="6096000" y="1275146"/>
          <a:ext cx="4860000" cy="4937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2506">
                  <a:extLst>
                    <a:ext uri="{9D8B030D-6E8A-4147-A177-3AD203B41FA5}">
                      <a16:colId xmlns:a16="http://schemas.microsoft.com/office/drawing/2014/main" val="2822215694"/>
                    </a:ext>
                  </a:extLst>
                </a:gridCol>
                <a:gridCol w="3127494">
                  <a:extLst>
                    <a:ext uri="{9D8B030D-6E8A-4147-A177-3AD203B41FA5}">
                      <a16:colId xmlns:a16="http://schemas.microsoft.com/office/drawing/2014/main" val="342137174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Interface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0462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LAN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10/100BaseT, RJ-45</a:t>
                      </a:r>
                    </a:p>
                  </a:txBody>
                  <a:tcPr anchor="b">
                    <a:lnL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9801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Recommended cabling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Cat5e or higher</a:t>
                      </a:r>
                    </a:p>
                  </a:txBody>
                  <a:tcPr anchor="b">
                    <a:lnL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986215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l" fontAlgn="t"/>
                      <a:br>
                        <a:rPr lang="cs-CZ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</a:br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Doorbell input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177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Input type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switching contact (button/relay)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1738862"/>
                  </a:ext>
                </a:extLst>
              </a:tr>
              <a:tr h="226611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Contact type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normally open (NO)</a:t>
                      </a:r>
                      <a:endParaRPr lang="en-GB" sz="1200" b="0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8912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Contact parameters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12V/20mA, DC</a:t>
                      </a:r>
                      <a:endParaRPr lang="en-GB" sz="1200" b="0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658586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algn="l" fontAlgn="t"/>
                      <a:endParaRPr lang="cs-CZ" sz="1200" b="1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en-GB" sz="1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Mechanical properties</a:t>
                      </a:r>
                      <a:endParaRPr lang="en-GB" sz="12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8002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Operating temperature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32</a:t>
                      </a:r>
                      <a:r>
                        <a:rPr lang="en-GB" sz="1200" u="none" strike="noStrike" dirty="0">
                          <a:effectLst/>
                        </a:rPr>
                        <a:t> to </a:t>
                      </a:r>
                      <a:r>
                        <a:rPr lang="cs-CZ" sz="1200" u="none" strike="noStrike" dirty="0">
                          <a:effectLst/>
                        </a:rPr>
                        <a:t>122</a:t>
                      </a:r>
                      <a:r>
                        <a:rPr lang="en-GB" sz="1200" u="none" strike="noStrike" dirty="0">
                          <a:effectLst/>
                        </a:rPr>
                        <a:t>°</a:t>
                      </a:r>
                      <a:r>
                        <a:rPr lang="cs-CZ" sz="1200" u="none" strike="noStrike" dirty="0">
                          <a:effectLst/>
                        </a:rPr>
                        <a:t>F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3527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Storage temperature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-</a:t>
                      </a:r>
                      <a:r>
                        <a:rPr lang="cs-CZ" sz="1200" u="none" strike="noStrike" dirty="0">
                          <a:effectLst/>
                        </a:rPr>
                        <a:t>4</a:t>
                      </a:r>
                      <a:r>
                        <a:rPr lang="en-GB" sz="1200" u="none" strike="noStrike" dirty="0">
                          <a:effectLst/>
                        </a:rPr>
                        <a:t> to </a:t>
                      </a:r>
                      <a:r>
                        <a:rPr lang="cs-CZ" sz="1200" u="none" strike="noStrike" dirty="0">
                          <a:effectLst/>
                        </a:rPr>
                        <a:t>158</a:t>
                      </a:r>
                      <a:r>
                        <a:rPr lang="en-GB" sz="1200" u="none" strike="noStrike" dirty="0">
                          <a:effectLst/>
                        </a:rPr>
                        <a:t>°</a:t>
                      </a:r>
                      <a:r>
                        <a:rPr lang="cs-CZ" sz="1200" u="none" strike="noStrike" dirty="0">
                          <a:effectLst/>
                        </a:rPr>
                        <a:t>F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6477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Relative operating humidity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10 to 90 % (non-condensing)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0204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Recommended altitude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0 to </a:t>
                      </a:r>
                      <a:r>
                        <a:rPr lang="cs-CZ" sz="1200" u="none" strike="noStrike" dirty="0">
                          <a:effectLst/>
                        </a:rPr>
                        <a:t>6,500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cs-CZ" sz="1200" u="none" strike="noStrike" dirty="0">
                          <a:effectLst/>
                        </a:rPr>
                        <a:t>ft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0318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>
                          <a:effectLst/>
                        </a:rPr>
                        <a:t>Dimensions</a:t>
                      </a:r>
                      <a:endParaRPr lang="en-GB" sz="1200" b="1" i="0" u="none" strike="noStrike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4.88 (W) x 5.91 (H) x 1.10 (D) in</a:t>
                      </a:r>
                      <a:endParaRPr lang="pl-PL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4526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u="none" strike="noStrike" dirty="0">
                          <a:effectLst/>
                        </a:rPr>
                        <a:t>Weight</a:t>
                      </a:r>
                      <a:endParaRPr lang="en-GB" sz="1200" b="1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0.52 lb</a:t>
                      </a:r>
                      <a:endParaRPr lang="en-GB" sz="1200" b="0" i="0" u="none" strike="noStrike" dirty="0">
                        <a:solidFill>
                          <a:srgbClr val="16161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343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5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6F929479-9FC8-DC7D-9A8E-C3588ADFE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E2E mid-range solution</a:t>
            </a:r>
          </a:p>
        </p:txBody>
      </p:sp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00291882-0EE9-3D27-4F09-7203D23567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5852" y="291287"/>
            <a:ext cx="3577389" cy="2880603"/>
          </a:xfrm>
        </p:spPr>
      </p:pic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id="{8D9A7DD7-0EB1-68D8-3F75-A015D73BD3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0501CC3A-EE37-2CFD-0062-55419E44B8E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3E07CCBB-C6A4-3D2B-552D-9BDDD563A51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305" y="3550798"/>
            <a:ext cx="3577389" cy="2880603"/>
          </a:xfr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7486E8-1EB3-7EF7-07D8-2D4E3A5318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4436646"/>
            <a:ext cx="3658413" cy="768015"/>
          </a:xfrm>
        </p:spPr>
        <p:txBody>
          <a:bodyPr/>
          <a:lstStyle/>
          <a:p>
            <a:r>
              <a:rPr lang="en-GB" sz="1800" dirty="0"/>
              <a:t>Bring premium quality to </a:t>
            </a:r>
            <a:br>
              <a:rPr lang="en-GB" sz="1800" dirty="0"/>
            </a:br>
            <a:r>
              <a:rPr lang="en-GB" sz="1800" dirty="0"/>
              <a:t>mid-priced residential projects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6A6AE41-D6E2-2BE4-28F3-5D6DAAACF0E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5325865"/>
            <a:ext cx="3658414" cy="1770282"/>
          </a:xfrm>
        </p:spPr>
        <p:txBody>
          <a:bodyPr/>
          <a:lstStyle/>
          <a:p>
            <a:r>
              <a:rPr lang="en-GB" dirty="0"/>
              <a:t>With the 2N® Clip in your portfolio, you can easily offer comprehensive 2N solution even to the price sensitive projects</a:t>
            </a:r>
          </a:p>
        </p:txBody>
      </p:sp>
    </p:spTree>
    <p:extLst>
      <p:ext uri="{BB962C8B-B14F-4D97-AF65-F5344CB8AC3E}">
        <p14:creationId xmlns:p14="http://schemas.microsoft.com/office/powerpoint/2010/main" val="15394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aoblený obdélník 13">
            <a:extLst>
              <a:ext uri="{FF2B5EF4-FFF2-40B4-BE49-F238E27FC236}">
                <a16:creationId xmlns:a16="http://schemas.microsoft.com/office/drawing/2014/main" id="{793C8962-0A37-4D70-86DA-71EEB34E64B6}"/>
              </a:ext>
            </a:extLst>
          </p:cNvPr>
          <p:cNvSpPr/>
          <p:nvPr/>
        </p:nvSpPr>
        <p:spPr>
          <a:xfrm>
            <a:off x="9350930" y="1990927"/>
            <a:ext cx="2406948" cy="4098587"/>
          </a:xfrm>
          <a:prstGeom prst="roundRect">
            <a:avLst>
              <a:gd name="adj" fmla="val 527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9F060982-8358-4637-8843-FD5DBD3A48B7}"/>
              </a:ext>
            </a:extLst>
          </p:cNvPr>
          <p:cNvSpPr/>
          <p:nvPr/>
        </p:nvSpPr>
        <p:spPr>
          <a:xfrm>
            <a:off x="6377178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CCC59495-A3C7-4BE6-A44C-265C617BB9CA}"/>
              </a:ext>
            </a:extLst>
          </p:cNvPr>
          <p:cNvSpPr/>
          <p:nvPr/>
        </p:nvSpPr>
        <p:spPr>
          <a:xfrm>
            <a:off x="3404826" y="1989190"/>
            <a:ext cx="2406948" cy="4098587"/>
          </a:xfrm>
          <a:prstGeom prst="roundRect">
            <a:avLst>
              <a:gd name="adj" fmla="val 527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0936CC7-5B70-449A-8F7F-5AE549649FA0}"/>
              </a:ext>
            </a:extLst>
          </p:cNvPr>
          <p:cNvSpPr txBox="1">
            <a:spLocks/>
          </p:cNvSpPr>
          <p:nvPr/>
        </p:nvSpPr>
        <p:spPr>
          <a:xfrm>
            <a:off x="9454603" y="2109157"/>
            <a:ext cx="2199600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2N Clip Single-Gang Box installation plate</a:t>
            </a:r>
            <a:endParaRPr lang="cs-CZ" sz="20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4F41D06-BF8F-44FE-B2A2-08D546191EF6}"/>
              </a:ext>
            </a:extLst>
          </p:cNvPr>
          <p:cNvSpPr txBox="1">
            <a:spLocks/>
          </p:cNvSpPr>
          <p:nvPr/>
        </p:nvSpPr>
        <p:spPr>
          <a:xfrm>
            <a:off x="6512981" y="2101190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2N Clip Desk Stand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58DD63E1-D7C7-40FA-A638-87B96DE36174}"/>
              </a:ext>
            </a:extLst>
          </p:cNvPr>
          <p:cNvSpPr txBox="1">
            <a:spLocks/>
          </p:cNvSpPr>
          <p:nvPr/>
        </p:nvSpPr>
        <p:spPr>
          <a:xfrm>
            <a:off x="3468024" y="2109157"/>
            <a:ext cx="2271145" cy="4111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2N® Clip, Ethernet, </a:t>
            </a:r>
            <a:b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</a:br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Induction Loop</a:t>
            </a:r>
          </a:p>
        </p:txBody>
      </p:sp>
      <p:sp>
        <p:nvSpPr>
          <p:cNvPr id="11" name="Zaoblený obdélník 13">
            <a:extLst>
              <a:ext uri="{FF2B5EF4-FFF2-40B4-BE49-F238E27FC236}">
                <a16:creationId xmlns:a16="http://schemas.microsoft.com/office/drawing/2014/main" id="{7D555FFD-11BD-4938-945A-0DC139D17CE0}"/>
              </a:ext>
            </a:extLst>
          </p:cNvPr>
          <p:cNvSpPr/>
          <p:nvPr/>
        </p:nvSpPr>
        <p:spPr>
          <a:xfrm>
            <a:off x="434123" y="1990927"/>
            <a:ext cx="2406948" cy="4098587"/>
          </a:xfrm>
          <a:prstGeom prst="roundRect">
            <a:avLst>
              <a:gd name="adj" fmla="val 527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44EFC-687B-471E-97AB-2AB3FE0EA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4435772" cy="1746060"/>
          </a:xfrm>
        </p:spPr>
        <p:txBody>
          <a:bodyPr/>
          <a:lstStyle/>
          <a:p>
            <a:r>
              <a:rPr lang="en-GB" dirty="0"/>
              <a:t>Order Numbers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E49B0E5-706C-4A09-B75D-55CD89EA972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99676" y="2109157"/>
            <a:ext cx="2271145" cy="411163"/>
          </a:xfrm>
        </p:spPr>
        <p:txBody>
          <a:bodyPr anchor="t"/>
          <a:lstStyle/>
          <a:p>
            <a:r>
              <a:rPr lang="en-GB" sz="2000" dirty="0">
                <a:solidFill>
                  <a:schemeClr val="bg1"/>
                </a:solidFill>
                <a:ea typeface="Verdana" panose="020B0604030504040204" pitchFamily="34" charset="0"/>
              </a:rPr>
              <a:t>2N® Clip, Ethernet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5B48FE8-3544-4BC6-B8CD-13B2A022E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4882" y="3053514"/>
            <a:ext cx="1809919" cy="1765954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447599B1-3B65-44D1-BC3C-9F7C62B8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071" y="2799249"/>
            <a:ext cx="3638247" cy="227274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EEF4237-56A8-4D4C-B85A-C0002EB2C4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9929" y="3370323"/>
            <a:ext cx="1802846" cy="1130598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D01258C7-1BC2-47C9-B1DD-F61D70DCE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1820" y="3394584"/>
            <a:ext cx="785165" cy="1082076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972A139-555B-434E-BB08-8DC94CB34703}"/>
              </a:ext>
            </a:extLst>
          </p:cNvPr>
          <p:cNvSpPr txBox="1">
            <a:spLocks/>
          </p:cNvSpPr>
          <p:nvPr/>
        </p:nvSpPr>
        <p:spPr bwMode="auto">
          <a:xfrm>
            <a:off x="623930" y="5352662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en-GB" b="0" i="0" dirty="0">
                <a:solidFill>
                  <a:schemeClr val="bg1"/>
                </a:solidFill>
                <a:effectLst/>
                <a:latin typeface="gotham"/>
              </a:rPr>
              <a:t>02892-001</a:t>
            </a:r>
            <a:endParaRPr lang="cs-CZ" sz="11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D5C4B69-C0B4-4211-A28A-6B9C95CED5E2}"/>
              </a:ext>
            </a:extLst>
          </p:cNvPr>
          <p:cNvSpPr txBox="1">
            <a:spLocks/>
          </p:cNvSpPr>
          <p:nvPr/>
        </p:nvSpPr>
        <p:spPr bwMode="auto">
          <a:xfrm>
            <a:off x="3612482" y="5350925"/>
            <a:ext cx="2199292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/>
            <a:r>
              <a:rPr lang="en-GB" b="0" i="0" dirty="0">
                <a:solidFill>
                  <a:schemeClr val="bg1"/>
                </a:solidFill>
                <a:effectLst/>
                <a:latin typeface="gotham"/>
              </a:rPr>
              <a:t>02893-001</a:t>
            </a:r>
            <a:endParaRPr lang="cs-CZ" sz="11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569B44D-81F5-489B-9505-80F3604B0008}"/>
              </a:ext>
            </a:extLst>
          </p:cNvPr>
          <p:cNvSpPr txBox="1">
            <a:spLocks/>
          </p:cNvSpPr>
          <p:nvPr/>
        </p:nvSpPr>
        <p:spPr bwMode="auto">
          <a:xfrm>
            <a:off x="6587575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>
              <a:defRPr/>
            </a:pPr>
            <a:r>
              <a:rPr lang="cs-CZ" dirty="0">
                <a:solidFill>
                  <a:schemeClr val="bg1"/>
                </a:solidFill>
                <a:ea typeface="Verdana" panose="020B0604030504040204" pitchFamily="34" charset="0"/>
              </a:rPr>
              <a:t>02905-001</a:t>
            </a:r>
            <a:endParaRPr lang="cs-CZ" sz="11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5721E0A-F8A8-4816-AF0B-F65DFF8EB15A}"/>
              </a:ext>
            </a:extLst>
          </p:cNvPr>
          <p:cNvSpPr txBox="1">
            <a:spLocks/>
          </p:cNvSpPr>
          <p:nvPr/>
        </p:nvSpPr>
        <p:spPr bwMode="auto">
          <a:xfrm>
            <a:off x="9558277" y="5352661"/>
            <a:ext cx="2199600" cy="3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/>
            <a:r>
              <a:rPr lang="en-GB" b="0" i="0" dirty="0">
                <a:solidFill>
                  <a:schemeClr val="bg1"/>
                </a:solidFill>
                <a:effectLst/>
                <a:latin typeface="gotham"/>
              </a:rPr>
              <a:t>02906-001</a:t>
            </a:r>
            <a:endParaRPr lang="cs-CZ" sz="11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ig Images + Text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14732F60-2396-4ED5-99FC-008BD219C7AD}"/>
    </a:ext>
  </a:extLst>
</a:theme>
</file>

<file path=ppt/theme/theme2.xml><?xml version="1.0" encoding="utf-8"?>
<a:theme xmlns:a="http://schemas.openxmlformats.org/drawingml/2006/main" name="Small Images + Text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F1ED06CB-FC07-4B02-9140-DF387FA98357}"/>
    </a:ext>
  </a:extLst>
</a:theme>
</file>

<file path=ppt/theme/theme3.xml><?xml version="1.0" encoding="utf-8"?>
<a:theme xmlns:a="http://schemas.openxmlformats.org/drawingml/2006/main" name="Listings + Text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5CAB2EE1-6CD4-4E7D-87F6-4D2C2561FDB1}"/>
    </a:ext>
  </a:extLst>
</a:theme>
</file>

<file path=ppt/theme/theme4.xml><?xml version="1.0" encoding="utf-8"?>
<a:theme xmlns:a="http://schemas.openxmlformats.org/drawingml/2006/main" name="Software Presentation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3D4D1529-3DF4-44C7-8CD9-7D940696BCC2}"/>
    </a:ext>
  </a:extLst>
</a:theme>
</file>

<file path=ppt/theme/theme5.xml><?xml version="1.0" encoding="utf-8"?>
<a:theme xmlns:a="http://schemas.openxmlformats.org/drawingml/2006/main" name="Blank Slide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B2B59848-FFBF-4709-A1B9-BF73AC7D3ED8}"/>
    </a:ext>
  </a:extLst>
</a:theme>
</file>

<file path=ppt/theme/theme6.xml><?xml version="1.0" encoding="utf-8"?>
<a:theme xmlns:a="http://schemas.openxmlformats.org/drawingml/2006/main" name="Outro Slide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9C0BE9F6-E686-429A-A5EC-F536064F6C2C}"/>
    </a:ext>
  </a:extLst>
</a:theme>
</file>

<file path=ppt/theme/theme7.xml><?xml version="1.0" encoding="utf-8"?>
<a:theme xmlns:a="http://schemas.openxmlformats.org/drawingml/2006/main" name="2N White Theme - Website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2BC2427-DE15-4328-94E4-8D41568DB655}" vid="{172EA6E7-9550-4938-9A48-4CE8A6E6A6FB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2N_White-Presentation_EN</Template>
  <TotalTime>3669</TotalTime>
  <Words>477</Words>
  <Application>Microsoft Office PowerPoint</Application>
  <PresentationFormat>Widescreen</PresentationFormat>
  <Paragraphs>92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Calibri</vt:lpstr>
      <vt:lpstr>gotham</vt:lpstr>
      <vt:lpstr>Segoe UI</vt:lpstr>
      <vt:lpstr>Segoe UI </vt:lpstr>
      <vt:lpstr>Segoe UI Semilight</vt:lpstr>
      <vt:lpstr>Univers CE 57 Condensed</vt:lpstr>
      <vt:lpstr>Wingdings</vt:lpstr>
      <vt:lpstr>Big Images + Text</vt:lpstr>
      <vt:lpstr>Small Images + Text</vt:lpstr>
      <vt:lpstr>Listings + Texts</vt:lpstr>
      <vt:lpstr>Software Presentation</vt:lpstr>
      <vt:lpstr>Blank Slides</vt:lpstr>
      <vt:lpstr>Outro Slides</vt:lpstr>
      <vt:lpstr>2N White Theme - Websites</vt:lpstr>
      <vt:lpstr>PowerPoint Presentation</vt:lpstr>
      <vt:lpstr>2N® Clip</vt:lpstr>
      <vt:lpstr>Perfect for  mid-range projects</vt:lpstr>
      <vt:lpstr>Increase security. Upgrade to IP video </vt:lpstr>
      <vt:lpstr>Fits seamlessly into the 2N ecosystem</vt:lpstr>
      <vt:lpstr>PowerPoint Presentation</vt:lpstr>
      <vt:lpstr>Technical parameters</vt:lpstr>
      <vt:lpstr>E2E mid-range solution</vt:lpstr>
      <vt:lpstr>Order Numbers</vt:lpstr>
      <vt:lpstr>Answering unit portfolio</vt:lpstr>
      <vt:lpstr>Bring the power of IP to every home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Powerpoint: 2N company rules</dc:title>
  <dc:creator>Marek Chládek - 2N</dc:creator>
  <cp:lastModifiedBy>Marek Chládek - 2N</cp:lastModifiedBy>
  <cp:revision>5</cp:revision>
  <dcterms:created xsi:type="dcterms:W3CDTF">2023-08-07T06:23:42Z</dcterms:created>
  <dcterms:modified xsi:type="dcterms:W3CDTF">2023-09-29T11:47:06Z</dcterms:modified>
</cp:coreProperties>
</file>