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7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806" r:id="rId2"/>
    <p:sldMasterId id="2147483841" r:id="rId3"/>
    <p:sldMasterId id="2147483876" r:id="rId4"/>
    <p:sldMasterId id="2147483718" r:id="rId5"/>
    <p:sldMasterId id="2147483911" r:id="rId6"/>
    <p:sldMasterId id="2147483946" r:id="rId7"/>
    <p:sldMasterId id="2147483963" r:id="rId8"/>
    <p:sldMasterId id="2147483988" r:id="rId9"/>
  </p:sldMasterIdLst>
  <p:notesMasterIdLst>
    <p:notesMasterId r:id="rId23"/>
  </p:notesMasterIdLst>
  <p:handoutMasterIdLst>
    <p:handoutMasterId r:id="rId24"/>
  </p:handoutMasterIdLst>
  <p:sldIdLst>
    <p:sldId id="12268" r:id="rId10"/>
    <p:sldId id="334" r:id="rId11"/>
    <p:sldId id="12271" r:id="rId12"/>
    <p:sldId id="12272" r:id="rId13"/>
    <p:sldId id="12266" r:id="rId14"/>
    <p:sldId id="12267" r:id="rId15"/>
    <p:sldId id="12270" r:id="rId16"/>
    <p:sldId id="12265" r:id="rId17"/>
    <p:sldId id="12264" r:id="rId18"/>
    <p:sldId id="340" r:id="rId19"/>
    <p:sldId id="12252" r:id="rId20"/>
    <p:sldId id="12262" r:id="rId21"/>
    <p:sldId id="374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ules of using PPT" id="{3B7F2415-BD62-444E-A88A-7636F9AAE47F}">
          <p14:sldIdLst/>
        </p14:section>
        <p14:section name="Prebuilt slides" id="{A828ABFD-63AB-40C0-B0C6-C26462E6004D}">
          <p14:sldIdLst>
            <p14:sldId id="12268"/>
            <p14:sldId id="334"/>
            <p14:sldId id="12271"/>
            <p14:sldId id="12272"/>
            <p14:sldId id="12266"/>
            <p14:sldId id="12267"/>
            <p14:sldId id="12270"/>
            <p14:sldId id="12265"/>
            <p14:sldId id="12264"/>
            <p14:sldId id="340"/>
            <p14:sldId id="12252"/>
            <p14:sldId id="12262"/>
          </p14:sldIdLst>
        </p14:section>
        <p14:section name="Your Presentation" id="{0EFC6790-D4F5-43F6-89F6-B02DE7521706}">
          <p14:sldIdLst>
            <p14:sldId id="3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22ACAA-C2B2-4AF3-F9C9-0283F2E06D7D}" name="Camilla May Ashdown - 2N" initials="C2" userId="S::camillaa@axis.com::a52699de-8e43-4215-9d09-9d2cfa7df44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88EF"/>
    <a:srgbClr val="FFFFFF"/>
    <a:srgbClr val="00030C"/>
    <a:srgbClr val="1F1F1F"/>
    <a:srgbClr val="EBEBEB"/>
    <a:srgbClr val="919191"/>
    <a:srgbClr val="C3C3C3"/>
    <a:srgbClr val="E6E6E6"/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7365" autoAdjust="0"/>
  </p:normalViewPr>
  <p:slideViewPr>
    <p:cSldViewPr snapToGrid="0">
      <p:cViewPr varScale="1">
        <p:scale>
          <a:sx n="87" d="100"/>
          <a:sy n="87" d="100"/>
        </p:scale>
        <p:origin x="87" y="3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10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Psota - 2N" userId="01a0e882-39e8-4bb7-b3d2-54f4a1681987" providerId="ADAL" clId="{A205339C-8F2A-4FB9-A394-AD6864B3DCC3}"/>
    <pc:docChg chg="custSel modSld">
      <pc:chgData name="Lukáš Psota - 2N" userId="01a0e882-39e8-4bb7-b3d2-54f4a1681987" providerId="ADAL" clId="{A205339C-8F2A-4FB9-A394-AD6864B3DCC3}" dt="2024-05-02T08:36:47.080" v="49" actId="20577"/>
      <pc:docMkLst>
        <pc:docMk/>
      </pc:docMkLst>
      <pc:sldChg chg="modSp mod">
        <pc:chgData name="Lukáš Psota - 2N" userId="01a0e882-39e8-4bb7-b3d2-54f4a1681987" providerId="ADAL" clId="{A205339C-8F2A-4FB9-A394-AD6864B3DCC3}" dt="2024-05-02T08:35:35.573" v="1" actId="6549"/>
        <pc:sldMkLst>
          <pc:docMk/>
          <pc:sldMk cId="369304639" sldId="340"/>
        </pc:sldMkLst>
        <pc:spChg chg="mod">
          <ac:chgData name="Lukáš Psota - 2N" userId="01a0e882-39e8-4bb7-b3d2-54f4a1681987" providerId="ADAL" clId="{A205339C-8F2A-4FB9-A394-AD6864B3DCC3}" dt="2024-05-02T08:35:35.573" v="1" actId="6549"/>
          <ac:spMkLst>
            <pc:docMk/>
            <pc:sldMk cId="369304639" sldId="340"/>
            <ac:spMk id="26" creationId="{EC4A42B7-62DE-2638-30F2-4AAA998BA3C9}"/>
          </ac:spMkLst>
        </pc:spChg>
      </pc:sldChg>
      <pc:sldChg chg="modSp mod">
        <pc:chgData name="Lukáš Psota - 2N" userId="01a0e882-39e8-4bb7-b3d2-54f4a1681987" providerId="ADAL" clId="{A205339C-8F2A-4FB9-A394-AD6864B3DCC3}" dt="2024-05-02T08:36:38.882" v="31" actId="20577"/>
        <pc:sldMkLst>
          <pc:docMk/>
          <pc:sldMk cId="2043077302" sldId="374"/>
        </pc:sldMkLst>
        <pc:spChg chg="mod">
          <ac:chgData name="Lukáš Psota - 2N" userId="01a0e882-39e8-4bb7-b3d2-54f4a1681987" providerId="ADAL" clId="{A205339C-8F2A-4FB9-A394-AD6864B3DCC3}" dt="2024-05-02T08:36:38.882" v="31" actId="20577"/>
          <ac:spMkLst>
            <pc:docMk/>
            <pc:sldMk cId="2043077302" sldId="374"/>
            <ac:spMk id="3" creationId="{8056B734-B8AC-6E18-B8F1-8277484CA812}"/>
          </ac:spMkLst>
        </pc:spChg>
      </pc:sldChg>
      <pc:sldChg chg="delSp modSp mod">
        <pc:chgData name="Lukáš Psota - 2N" userId="01a0e882-39e8-4bb7-b3d2-54f4a1681987" providerId="ADAL" clId="{A205339C-8F2A-4FB9-A394-AD6864B3DCC3}" dt="2024-05-02T08:36:01.029" v="15" actId="14100"/>
        <pc:sldMkLst>
          <pc:docMk/>
          <pc:sldMk cId="3530941042" sldId="12262"/>
        </pc:sldMkLst>
        <pc:spChg chg="del">
          <ac:chgData name="Lukáš Psota - 2N" userId="01a0e882-39e8-4bb7-b3d2-54f4a1681987" providerId="ADAL" clId="{A205339C-8F2A-4FB9-A394-AD6864B3DCC3}" dt="2024-05-02T08:35:30.603" v="0" actId="478"/>
          <ac:spMkLst>
            <pc:docMk/>
            <pc:sldMk cId="3530941042" sldId="12262"/>
            <ac:spMk id="5" creationId="{50D751B5-BF9A-958A-236B-AC381A0418DE}"/>
          </ac:spMkLst>
        </pc:spChg>
        <pc:spChg chg="mod">
          <ac:chgData name="Lukáš Psota - 2N" userId="01a0e882-39e8-4bb7-b3d2-54f4a1681987" providerId="ADAL" clId="{A205339C-8F2A-4FB9-A394-AD6864B3DCC3}" dt="2024-05-02T08:36:01.029" v="15" actId="14100"/>
          <ac:spMkLst>
            <pc:docMk/>
            <pc:sldMk cId="3530941042" sldId="12262"/>
            <ac:spMk id="6" creationId="{69682B1D-DCEF-9E1C-1863-F18EE55E754D}"/>
          </ac:spMkLst>
        </pc:spChg>
      </pc:sldChg>
      <pc:sldChg chg="modSp mod">
        <pc:chgData name="Lukáš Psota - 2N" userId="01a0e882-39e8-4bb7-b3d2-54f4a1681987" providerId="ADAL" clId="{A205339C-8F2A-4FB9-A394-AD6864B3DCC3}" dt="2024-05-02T08:36:47.080" v="49" actId="20577"/>
        <pc:sldMkLst>
          <pc:docMk/>
          <pc:sldMk cId="1766394481" sldId="12268"/>
        </pc:sldMkLst>
        <pc:spChg chg="mod">
          <ac:chgData name="Lukáš Psota - 2N" userId="01a0e882-39e8-4bb7-b3d2-54f4a1681987" providerId="ADAL" clId="{A205339C-8F2A-4FB9-A394-AD6864B3DCC3}" dt="2024-05-02T08:36:47.080" v="49" actId="20577"/>
          <ac:spMkLst>
            <pc:docMk/>
            <pc:sldMk cId="1766394481" sldId="12268"/>
            <ac:spMk id="11" creationId="{DD33F956-271C-BC80-8733-19B21FFCA64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484C4C-0216-A75C-FF6A-7ABC82BA03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BFC23-198A-55B1-726D-4DCF2BD610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4FDA2-C1D5-4B60-A6A2-264206A750AA}" type="datetimeFigureOut">
              <a:rPr lang="cs-CZ" smtClean="0"/>
              <a:t>02.05.2024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73549E-7E00-DE67-98F6-8F4B0C8A7C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6478B-70AD-C9F5-F56F-6B6FF7FB1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F9D22-DA6F-46A2-9C42-23F288A69A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3772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209E7-C107-4002-A886-E4E9410EC3F6}" type="datetimeFigureOut">
              <a:rPr lang="cs-CZ" smtClean="0"/>
              <a:t>02.05.2024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B23F9-484C-4890-8BCD-8DAAB3C44B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598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476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did some market research and the brief for the development was to develop a</a:t>
            </a:r>
            <a:r>
              <a:rPr lang="cs-CZ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compact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intercom with an appealing design and one dominant button,</a:t>
            </a:r>
            <a:r>
              <a:rPr lang="cs-CZ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without</a:t>
            </a:r>
            <a:r>
              <a:rPr lang="cs-CZ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any </a:t>
            </a:r>
            <a:r>
              <a:rPr lang="cs-CZ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nametag</a:t>
            </a:r>
            <a:r>
              <a:rPr lang="cs-CZ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but at the same time it must be rugged and meet IP65 and IK08 standards.</a:t>
            </a:r>
            <a:endParaRPr lang="cs-CZ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i="0" dirty="0">
                <a:solidFill>
                  <a:srgbClr val="161616"/>
                </a:solidFill>
                <a:effectLst/>
                <a:latin typeface="gotham"/>
              </a:rPr>
              <a:t>A</a:t>
            </a:r>
            <a:r>
              <a:rPr lang="en-US" sz="1200" b="1" i="0" dirty="0">
                <a:solidFill>
                  <a:srgbClr val="161616"/>
                </a:solidFill>
                <a:effectLst/>
                <a:latin typeface="gotham"/>
              </a:rPr>
              <a:t> one-button intercom in a compact, stylish design</a:t>
            </a:r>
            <a:r>
              <a:rPr lang="en-US" sz="1200" b="0" i="0" dirty="0">
                <a:solidFill>
                  <a:srgbClr val="161616"/>
                </a:solidFill>
                <a:effectLst/>
                <a:latin typeface="gotham"/>
              </a:rPr>
              <a:t> that boasts a </a:t>
            </a:r>
            <a:r>
              <a:rPr lang="en-US" sz="1200" b="1" i="0" dirty="0">
                <a:solidFill>
                  <a:srgbClr val="161616"/>
                </a:solidFill>
                <a:effectLst/>
                <a:latin typeface="gotham"/>
              </a:rPr>
              <a:t>Full HD camera</a:t>
            </a:r>
            <a:r>
              <a:rPr lang="en-US" sz="1200" b="0" i="0" dirty="0">
                <a:solidFill>
                  <a:srgbClr val="161616"/>
                </a:solidFill>
                <a:effectLst/>
                <a:latin typeface="gotham"/>
              </a:rPr>
              <a:t> and is available in </a:t>
            </a:r>
            <a:r>
              <a:rPr lang="en-US" sz="1200" b="1" i="0" dirty="0">
                <a:solidFill>
                  <a:srgbClr val="161616"/>
                </a:solidFill>
                <a:effectLst/>
                <a:latin typeface="gotham"/>
              </a:rPr>
              <a:t>three </a:t>
            </a:r>
            <a:r>
              <a:rPr lang="en-US" sz="1200" b="1" i="0" dirty="0" err="1">
                <a:solidFill>
                  <a:srgbClr val="161616"/>
                </a:solidFill>
                <a:effectLst/>
                <a:latin typeface="gotham"/>
              </a:rPr>
              <a:t>colour</a:t>
            </a:r>
            <a:r>
              <a:rPr lang="en-US" sz="1200" b="1" i="0" dirty="0">
                <a:solidFill>
                  <a:srgbClr val="161616"/>
                </a:solidFill>
                <a:effectLst/>
                <a:latin typeface="gotham"/>
              </a:rPr>
              <a:t> options.</a:t>
            </a:r>
            <a:r>
              <a:rPr lang="en-US" sz="1200" b="0" i="0" dirty="0">
                <a:solidFill>
                  <a:srgbClr val="161616"/>
                </a:solidFill>
                <a:effectLst/>
                <a:latin typeface="gotham"/>
              </a:rPr>
              <a:t> The sleek surface features a single backlit button for seamless user experience and is also </a:t>
            </a:r>
            <a:r>
              <a:rPr lang="en-US" sz="1200" b="1" i="0" dirty="0">
                <a:solidFill>
                  <a:srgbClr val="161616"/>
                </a:solidFill>
                <a:effectLst/>
                <a:latin typeface="gotham"/>
              </a:rPr>
              <a:t>extremely resistant</a:t>
            </a:r>
            <a:r>
              <a:rPr lang="en-US" sz="1200" b="0" i="0" dirty="0">
                <a:solidFill>
                  <a:srgbClr val="161616"/>
                </a:solidFill>
                <a:effectLst/>
                <a:latin typeface="gotham"/>
              </a:rPr>
              <a:t> - both to vandals (IK08) and to water and dust (IP66).</a:t>
            </a:r>
            <a:endParaRPr lang="cs-CZ" sz="1200" b="0" i="0" dirty="0">
              <a:solidFill>
                <a:srgbClr val="161616"/>
              </a:solidFill>
              <a:effectLst/>
              <a:latin typeface="gotha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It meets the requirements of modern villas</a:t>
            </a:r>
            <a:endParaRPr lang="cs-CZ" sz="1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741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2834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no ordinary plastic bell.</a:t>
            </a:r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3198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already used the word unique and our own development several times...for myself I have to say that this product is a true cutting edge and shows the technological maturity of our company.</a:t>
            </a:r>
            <a:r>
              <a:rPr lang="en-GB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Z" sz="1000" kern="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en-GB" sz="1000" b="1" kern="100" dirty="0">
                <a:solidFill>
                  <a:srgbClr val="0088E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exceptional clarity and perfect intelligibility </a:t>
            </a:r>
            <a:r>
              <a:rPr lang="en-GB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– that’s how residents will communicate with </a:t>
            </a:r>
            <a:r>
              <a:rPr lang="cs-CZ" sz="1000" kern="1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every</a:t>
            </a:r>
            <a:r>
              <a:rPr lang="cs-CZ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visitor, even in noisy environments. All thanks to the</a:t>
            </a:r>
            <a:r>
              <a:rPr lang="cs-CZ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000" b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sensitive microphone</a:t>
            </a:r>
            <a:r>
              <a:rPr lang="en-GB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and intelligently developed speaker.</a:t>
            </a:r>
            <a:r>
              <a:rPr lang="cs-CZ" sz="1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FDCBAA-431A-4D8E-87A9-0387CBA2A73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683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best selling intercom…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customers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love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modularity, but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limitation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installation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quality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camera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know from our research and studies that 50% of office projects require an intercom with 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FullHD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camera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Therefore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ready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launch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next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generation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best-seller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harder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better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faster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0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stronger</a:t>
            </a:r>
            <a:r>
              <a:rPr lang="cs-CZ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are the adjectives that characterize IP Verso 2.0 and on which we will build our marketing communications.</a:t>
            </a:r>
            <a:endParaRPr lang="cs-CZ" sz="1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FDCBAA-431A-4D8E-87A9-0387CBA2A73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704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06A87-46D2-5349-995A-5D6F08D26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728E1A-49BF-7D09-D2E6-6A2E907ED1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98E592-39D0-56E6-F7E2-0CE293389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that it will be in the temporary pricelist by mid March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25D74-B03A-3DF0-1FB3-81A97EF35B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27395-DD76-440B-8115-85501144C663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102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6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0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19098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7120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47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Background Picture</a:t>
            </a:r>
            <a:br>
              <a:rPr lang="cs-CZ"/>
            </a:br>
            <a:r>
              <a:rPr lang="cs-CZ"/>
              <a:t>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265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0984" y="3771900"/>
            <a:ext cx="3762258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752E2499-DDCC-0942-ADD3-11645ABC0E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40983" y="4661120"/>
            <a:ext cx="3762258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062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8" y="3771900"/>
            <a:ext cx="5752074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661120"/>
            <a:ext cx="5752074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9631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5439087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5439086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9238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Paragraphs + 2 Images Cross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58919865-C388-4F61-A357-2E26112024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3998" y="994870"/>
            <a:ext cx="4570415" cy="2443547"/>
          </a:xfrm>
          <a:prstGeom prst="round2DiagRect">
            <a:avLst>
              <a:gd name="adj1" fmla="val 0"/>
              <a:gd name="adj2" fmla="val 6403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D122677-D6B2-4040-8C7A-C4536E623D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9177" y="3708961"/>
            <a:ext cx="4572002" cy="3149039"/>
          </a:xfrm>
          <a:prstGeom prst="round2SameRect">
            <a:avLst>
              <a:gd name="adj1" fmla="val 5778"/>
              <a:gd name="adj2" fmla="val 0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CF16FF0C-5498-45F7-BCFC-40AD66A434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99572" y="3823528"/>
            <a:ext cx="4572003" cy="43056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620F3A65-E611-47CB-9BA4-5E12A958E6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0764" y="1025471"/>
            <a:ext cx="4572003" cy="43056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5EDCC215-6023-4FE0-9648-926656823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0763" y="1631509"/>
            <a:ext cx="4572002" cy="18069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8">
            <a:extLst>
              <a:ext uri="{FF2B5EF4-FFF2-40B4-BE49-F238E27FC236}">
                <a16:creationId xmlns:a16="http://schemas.microsoft.com/office/drawing/2014/main" id="{8C5FD3A6-8A0F-42D8-AFB6-B6A2C78095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99570" y="4429566"/>
            <a:ext cx="4570415" cy="18069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344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15326" y="291288"/>
            <a:ext cx="3577390" cy="6140114"/>
          </a:xfrm>
          <a:prstGeom prst="roundRect">
            <a:avLst>
              <a:gd name="adj" fmla="val 3550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1x2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F37D1D9A-114C-B73E-99C4-7696B05B28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A14D2894-638B-0170-3A6C-5A1258C4980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4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9739B1BE-D151-E651-FED5-FB75359184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0CF8ED4-4AB5-EBE9-C618-C540ABB9A50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767394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11E3D990-D84A-88EB-DA4A-CC589C03F5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767394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A0B641A7-AACC-52E0-ED13-87451DA80DD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2" y="4661119"/>
            <a:ext cx="7673941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1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x Subtitle, 2x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540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7" name="Zástupný text 26">
            <a:extLst>
              <a:ext uri="{FF2B5EF4-FFF2-40B4-BE49-F238E27FC236}">
                <a16:creationId xmlns:a16="http://schemas.microsoft.com/office/drawing/2014/main" id="{6EA11659-514B-9CD7-3BC0-E53050FA236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12820" y="291286"/>
            <a:ext cx="359042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125AAC4E-BE51-6D55-8E44-7A6C5C0362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312819" y="1180505"/>
            <a:ext cx="3590419" cy="5250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9F99EFBD-494B-E391-CF22-0E17DC5B2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AFF9C082-5044-5AD7-CC4A-7E3705C18A5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4315327" y="301397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8390834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1E9C1178-B42A-CBDC-8DF2-92FC3A4554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90834" y="307134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24B787BB-461B-37E2-42C5-3153F1F2FCD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570248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B8CFD3A4-007D-F7AA-C0B6-54DA1F26FFD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671587" y="4313239"/>
            <a:ext cx="554037" cy="5556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19C8D791-BAD1-1565-F663-438884F8D51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C2867603-5534-FAC4-A69F-E60CA1ACEF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5871A6C7-F071-B9D4-CD7D-9E84E36B039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3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4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68298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AC5D2FAE-4129-1E98-3AFA-E1A5CFF756B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68A74853-8FF8-8715-BEFB-BA3A8206EE2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0FFD8D7E-97BE-F6F5-FB64-825783BB655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aoblený obdélník 13">
            <a:extLst>
              <a:ext uri="{FF2B5EF4-FFF2-40B4-BE49-F238E27FC236}">
                <a16:creationId xmlns:a16="http://schemas.microsoft.com/office/drawing/2014/main" id="{F5E8B0DA-79F1-6BF4-0298-DA58210EDC63}"/>
              </a:ext>
            </a:extLst>
          </p:cNvPr>
          <p:cNvSpPr/>
          <p:nvPr userDrawn="1"/>
        </p:nvSpPr>
        <p:spPr>
          <a:xfrm>
            <a:off x="4315327" y="1748412"/>
            <a:ext cx="3577389" cy="4682989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Zaoblený obdélník 13">
            <a:extLst>
              <a:ext uri="{FF2B5EF4-FFF2-40B4-BE49-F238E27FC236}">
                <a16:creationId xmlns:a16="http://schemas.microsoft.com/office/drawing/2014/main" id="{70BD5F8C-8850-AED9-4858-B665E5E33D59}"/>
              </a:ext>
            </a:extLst>
          </p:cNvPr>
          <p:cNvSpPr/>
          <p:nvPr userDrawn="1"/>
        </p:nvSpPr>
        <p:spPr>
          <a:xfrm>
            <a:off x="8390834" y="1748411"/>
            <a:ext cx="3577389" cy="4682990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Zaoblený obdélník 13">
            <a:extLst>
              <a:ext uri="{FF2B5EF4-FFF2-40B4-BE49-F238E27FC236}">
                <a16:creationId xmlns:a16="http://schemas.microsoft.com/office/drawing/2014/main" id="{034D6823-F559-5181-5BA1-EB467E45A06F}"/>
              </a:ext>
            </a:extLst>
          </p:cNvPr>
          <p:cNvSpPr/>
          <p:nvPr userDrawn="1"/>
        </p:nvSpPr>
        <p:spPr>
          <a:xfrm>
            <a:off x="247842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09C18AD0-FC78-7833-AC33-BFAF48E3E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Zástupný text 5">
            <a:extLst>
              <a:ext uri="{FF2B5EF4-FFF2-40B4-BE49-F238E27FC236}">
                <a16:creationId xmlns:a16="http://schemas.microsoft.com/office/drawing/2014/main" id="{0654A36E-7528-571E-A64A-A2BFFC4EC5E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4" name="Zástupný symbol obrázku 4">
            <a:extLst>
              <a:ext uri="{FF2B5EF4-FFF2-40B4-BE49-F238E27FC236}">
                <a16:creationId xmlns:a16="http://schemas.microsoft.com/office/drawing/2014/main" id="{B809C8A9-057A-E914-CFA1-957FD28516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5" name="Zástupný symbol obrázku 4">
            <a:extLst>
              <a:ext uri="{FF2B5EF4-FFF2-40B4-BE49-F238E27FC236}">
                <a16:creationId xmlns:a16="http://schemas.microsoft.com/office/drawing/2014/main" id="{64FDB6D2-2797-F182-B971-B26049E755F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6" name="Zástupný symbol obrázku 4">
            <a:extLst>
              <a:ext uri="{FF2B5EF4-FFF2-40B4-BE49-F238E27FC236}">
                <a16:creationId xmlns:a16="http://schemas.microsoft.com/office/drawing/2014/main" id="{BEDB7E16-B2A4-FF65-1C39-CF5B9FDD4C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7" name="Zástupný text 5">
            <a:extLst>
              <a:ext uri="{FF2B5EF4-FFF2-40B4-BE49-F238E27FC236}">
                <a16:creationId xmlns:a16="http://schemas.microsoft.com/office/drawing/2014/main" id="{66FA0387-4AE7-B37D-1B03-CED0B6F053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82642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9CB13EF8-A51B-C5A5-6A70-141B9A59F44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" name="Text Placeholder 30">
            <a:extLst>
              <a:ext uri="{FF2B5EF4-FFF2-40B4-BE49-F238E27FC236}">
                <a16:creationId xmlns:a16="http://schemas.microsoft.com/office/drawing/2014/main" id="{B2AAEB5C-F93C-9282-1D3A-B524D2B772C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4" name="Text Placeholder 30">
            <a:extLst>
              <a:ext uri="{FF2B5EF4-FFF2-40B4-BE49-F238E27FC236}">
                <a16:creationId xmlns:a16="http://schemas.microsoft.com/office/drawing/2014/main" id="{FF62F1A8-C85D-6B51-7B45-F98E0590147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6797EF7-80AA-2733-1087-58496DCF35C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F7C2681-8A16-552A-7773-0321F6B644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A3BA5B78-AF0E-B11F-19CC-40597385E5F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7E53BCFB-5B7A-9DBC-59EE-7D0E68DA61B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7E046A04-5488-4D06-4959-7E1FDA68788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FF02E21B-6C19-2A65-E9CE-ABE014CB8A6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s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5">
            <a:extLst>
              <a:ext uri="{FF2B5EF4-FFF2-40B4-BE49-F238E27FC236}">
                <a16:creationId xmlns:a16="http://schemas.microsoft.com/office/drawing/2014/main" id="{7683A1BF-4A1A-142D-2EF5-9B2FDAAB28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36C1E219-53AD-29E2-5015-C19268F8E91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7FB90DD3-7B23-F770-A886-C4279F33DF9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97E11C5-C9F8-F877-3547-32DE47681E1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F9A87B1-04DD-94ED-5E58-0F223E32A5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40983" y="3771900"/>
            <a:ext cx="376226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CEA6EC55-4FCE-585D-4CCA-496B6F848A1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40974" y="4661117"/>
            <a:ext cx="376226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32863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con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6" y="3984561"/>
            <a:ext cx="3577389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90834" y="3984561"/>
            <a:ext cx="357738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66A95E1-0A5B-FDCC-47E4-43B5A466C3B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D0A4C12-E494-5BA6-485F-29A43731107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532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CA83D7B7-1AA0-2B0F-B4BF-BAEDD3BC67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0687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5FEF2CCB-1FE1-9049-1F80-4F7639062E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984561"/>
            <a:ext cx="357840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8FCD36AE-1CA4-D7AD-8423-A3A06B1E2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82582324-A735-A5C2-6DE9-4BB7525C0C7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387581" y="4576181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823D7EAB-F6F2-40A0-D189-06C66C18285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315327" y="4576180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7B818935-221D-30FB-3726-A0B2666CC6C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576179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544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96293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07918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3538110-9DCF-078F-1A6C-8493AA5373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319544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FD7AA76-ABAB-5A87-1C13-3D91862C27C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07918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5378402-B0B1-4D00-F67E-E171F567735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496293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9" name="Nadpis 1">
            <a:extLst>
              <a:ext uri="{FF2B5EF4-FFF2-40B4-BE49-F238E27FC236}">
                <a16:creationId xmlns:a16="http://schemas.microsoft.com/office/drawing/2014/main" id="{BD0C5F90-E8FF-0D3B-7D96-68E0A4387D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040F8935-3E2C-5ED8-D452-0691D7F999D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23776" y="3990839"/>
            <a:ext cx="2414342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98D4FD8F-E970-5D7B-3041-B7874AB93C4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0789E670-4DA4-1685-E093-B60CAA36FFF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319544" y="4576181"/>
            <a:ext cx="240694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" name="Text Placeholder 30">
            <a:extLst>
              <a:ext uri="{FF2B5EF4-FFF2-40B4-BE49-F238E27FC236}">
                <a16:creationId xmlns:a16="http://schemas.microsoft.com/office/drawing/2014/main" id="{4438127F-6B7B-0F90-3C72-DDC73CD4489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402354" y="4576181"/>
            <a:ext cx="2422760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5DD5BCED-AC5E-44A0-DE6C-0171C2B63E8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496294" y="4576181"/>
            <a:ext cx="2406947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3E5F8895-4A30-4D00-F26B-0DBF21BEF20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576181"/>
            <a:ext cx="2417597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7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8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8" y="5585824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4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4" y="5580304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4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5" y="274304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5" y="490469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6" y="274503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6" y="490668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7" y="274304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7" y="49227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4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3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30" name="Picture 29" descr="Download Samsung Galaxy S10 Prism Front PNG Image for Free">
            <a:extLst>
              <a:ext uri="{FF2B5EF4-FFF2-40B4-BE49-F238E27FC236}">
                <a16:creationId xmlns:a16="http://schemas.microsoft.com/office/drawing/2014/main" id="{49B72839-9B0D-7FA4-6193-9115A15465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8307712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EF6DA81D-3B77-CED8-598A-618F8A2ED9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949" y="601842"/>
            <a:ext cx="2857119" cy="5679318"/>
          </a:xfrm>
          <a:prstGeom prst="rect">
            <a:avLst/>
          </a:prstGeom>
        </p:spPr>
      </p:pic>
      <p:sp>
        <p:nvSpPr>
          <p:cNvPr id="32" name="Freeform 6">
            <a:extLst>
              <a:ext uri="{FF2B5EF4-FFF2-40B4-BE49-F238E27FC236}">
                <a16:creationId xmlns:a16="http://schemas.microsoft.com/office/drawing/2014/main" id="{93A6C1F9-A5AE-E803-21C1-585FDE4B96A2}"/>
              </a:ext>
            </a:extLst>
          </p:cNvPr>
          <p:cNvSpPr/>
          <p:nvPr userDrawn="1"/>
        </p:nvSpPr>
        <p:spPr>
          <a:xfrm>
            <a:off x="5177908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7CC2FFD-568D-0F60-9607-ABE33617C0D6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5177319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76F6B99-6B24-BF62-D4FA-6B6FE1F70A3F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88147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B9463E2A-8E5B-F0AF-3C21-152016B6A01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466597F3-0088-7085-267D-758426CC6E8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2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44BDEA1F-B596-BD58-2EDA-EDD434CE2C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437" y="587160"/>
            <a:ext cx="2857119" cy="5679318"/>
          </a:xfrm>
          <a:prstGeom prst="rect">
            <a:avLst/>
          </a:prstGeom>
        </p:spPr>
      </p:pic>
      <p:sp>
        <p:nvSpPr>
          <p:cNvPr id="5" name="Freeform 6">
            <a:extLst>
              <a:ext uri="{FF2B5EF4-FFF2-40B4-BE49-F238E27FC236}">
                <a16:creationId xmlns:a16="http://schemas.microsoft.com/office/drawing/2014/main" id="{0653BB89-DFB6-19BB-1067-A9CE52CD405C}"/>
              </a:ext>
            </a:extLst>
          </p:cNvPr>
          <p:cNvSpPr/>
          <p:nvPr userDrawn="1"/>
        </p:nvSpPr>
        <p:spPr>
          <a:xfrm>
            <a:off x="6811396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icture Placeholder 1">
            <a:extLst>
              <a:ext uri="{FF2B5EF4-FFF2-40B4-BE49-F238E27FC236}">
                <a16:creationId xmlns:a16="http://schemas.microsoft.com/office/drawing/2014/main" id="{EE274398-AFEB-693B-FA18-F6B8033C02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10807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628A28D5-4EC7-A02F-4C80-3554AFBF218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4B4F2F35-7129-D8F3-D12A-F6E6C9018B5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Subtitle,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9" name="Picture 8" descr="Download Samsung Galaxy S10 Prism Front PNG Image for Free">
            <a:extLst>
              <a:ext uri="{FF2B5EF4-FFF2-40B4-BE49-F238E27FC236}">
                <a16:creationId xmlns:a16="http://schemas.microsoft.com/office/drawing/2014/main" id="{19396A76-2CD8-3A21-BC6C-39D9F640CA0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6700452" y="587159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1">
            <a:extLst>
              <a:ext uri="{FF2B5EF4-FFF2-40B4-BE49-F238E27FC236}">
                <a16:creationId xmlns:a16="http://schemas.microsoft.com/office/drawing/2014/main" id="{A9229199-7DF1-93C7-D7A1-E1E715464C4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780887" y="731687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None/>
              <a:defRPr i="1"/>
            </a:lvl1pPr>
          </a:lstStyle>
          <a:p>
            <a:r>
              <a:rPr lang="cs-CZ"/>
              <a:t>Android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2" name="Zástupný text 26">
            <a:extLst>
              <a:ext uri="{FF2B5EF4-FFF2-40B4-BE49-F238E27FC236}">
                <a16:creationId xmlns:a16="http://schemas.microsoft.com/office/drawing/2014/main" id="{37DB5361-4134-1BAF-FBCB-6C4CDACF5B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4879EE50-F878-28A1-5D1D-661A5DE682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7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5" name="Picture 4" descr="Download Samsung Galaxy S10 Prism Front PNG Image for Free">
            <a:extLst>
              <a:ext uri="{FF2B5EF4-FFF2-40B4-BE49-F238E27FC236}">
                <a16:creationId xmlns:a16="http://schemas.microsoft.com/office/drawing/2014/main" id="{8E6E628C-F62A-2AED-2580-BACF6AE45C6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9031963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592B20F-1474-BDE6-F082-65B27FD4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844" y="601842"/>
            <a:ext cx="2857119" cy="567931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0B4FD9BC-7735-0572-954A-616052B38CD7}"/>
              </a:ext>
            </a:extLst>
          </p:cNvPr>
          <p:cNvSpPr/>
          <p:nvPr userDrawn="1"/>
        </p:nvSpPr>
        <p:spPr>
          <a:xfrm>
            <a:off x="6361803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86703E34-669E-EB65-9C14-0C58AED3DE4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361214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2D10FE3-B7A0-2648-0753-D2E1AAD6E491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112398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211B0FA0-E41E-278D-CF3A-2CDEE039E7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44A99479-3AEA-67E6-0118-FC0D8B97F49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497A68B8-1FAF-8A67-6229-298508EA6F1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3ED09B6A-FA2B-034F-1C9D-E207C09331B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2DC9C83B-637A-07FD-4403-ABF7B94D07C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536A5A5A-3053-539E-A992-D155E139FBA9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0" name="Text Placeholder 30">
            <a:extLst>
              <a:ext uri="{FF2B5EF4-FFF2-40B4-BE49-F238E27FC236}">
                <a16:creationId xmlns:a16="http://schemas.microsoft.com/office/drawing/2014/main" id="{27C90ACC-B17D-4792-E8AA-61CDA66702D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B7454DB-E9EC-0F22-38D3-A5B5EB476F9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02EF432-5E17-3AEC-3220-6B36461E4F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63" y="587160"/>
            <a:ext cx="2857119" cy="5679318"/>
          </a:xfrm>
          <a:prstGeom prst="rect">
            <a:avLst/>
          </a:prstGeom>
        </p:spPr>
      </p:pic>
      <p:sp>
        <p:nvSpPr>
          <p:cNvPr id="8" name="Freeform 6">
            <a:extLst>
              <a:ext uri="{FF2B5EF4-FFF2-40B4-BE49-F238E27FC236}">
                <a16:creationId xmlns:a16="http://schemas.microsoft.com/office/drawing/2014/main" id="{5511DADE-E2A2-15B2-F74F-502FBDC727D8}"/>
              </a:ext>
            </a:extLst>
          </p:cNvPr>
          <p:cNvSpPr/>
          <p:nvPr userDrawn="1"/>
        </p:nvSpPr>
        <p:spPr>
          <a:xfrm>
            <a:off x="7778922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8F72E3ED-280E-F839-FD82-118F71A7C6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78333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08B56EB2-5B55-A89E-C74B-1BDBDCE78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3195E159-28A4-E3AE-75C2-4D1B21ABAA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3F972699-B1F8-4CED-D79E-3F37E0F92A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CAE709CC-34F4-DC11-A8C5-89E1B08E75C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301037D3-66D0-C46B-7542-B9BFD76E99E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E74F1E35-258F-9D1D-19E0-ED5BA0802FA6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770B7807-CD3F-9769-C8E1-A4BF63A2DE0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6088DB33-CDC9-2CF8-5C7C-9D045798FC8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9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8" name="Picture 7" descr="Download Samsung Galaxy S10 Prism Front PNG Image for Free">
            <a:extLst>
              <a:ext uri="{FF2B5EF4-FFF2-40B4-BE49-F238E27FC236}">
                <a16:creationId xmlns:a16="http://schemas.microsoft.com/office/drawing/2014/main" id="{A6C6A03F-0C52-4359-6486-AFA7C20B30C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7603079" y="587159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1">
            <a:extLst>
              <a:ext uri="{FF2B5EF4-FFF2-40B4-BE49-F238E27FC236}">
                <a16:creationId xmlns:a16="http://schemas.microsoft.com/office/drawing/2014/main" id="{4375D340-6BAD-F790-CFB0-AD08609B15B8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7683514" y="731687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None/>
              <a:defRPr i="1"/>
            </a:lvl1pPr>
          </a:lstStyle>
          <a:p>
            <a:r>
              <a:rPr lang="cs-CZ"/>
              <a:t>Android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5" name="Zástupný text 5">
            <a:extLst>
              <a:ext uri="{FF2B5EF4-FFF2-40B4-BE49-F238E27FC236}">
                <a16:creationId xmlns:a16="http://schemas.microsoft.com/office/drawing/2014/main" id="{D3CE6EC2-B8F3-ECB7-7FC0-487058428F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737C3E22-767B-A60C-8FD8-E962DCAF201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1A9F9751-94B3-6D4F-887C-D9C85C7FF9D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EAC1E52E-8B47-800C-3A60-0EBB1DA8B79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6F4ACCB6-E142-1391-1DC0-446E51B763FE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32B5C332-9FCA-D2EC-23F5-25C2E40243E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F19278E2-AA5C-28BA-0C93-B983750785A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2F40DDA4-53C9-6881-9582-F30A36A34F8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4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9" name="Picture 8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55CD8975-DD6B-D695-80D7-E766DC55B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41175" y="473127"/>
            <a:ext cx="5188890" cy="5929376"/>
          </a:xfrm>
          <a:prstGeom prst="rect">
            <a:avLst/>
          </a:prstGeom>
        </p:spPr>
      </p:pic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BC16E16F-BE21-9CAA-1CA2-7DB7AD2894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38655" y="78114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iPad 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0730999D-6574-E655-B18E-12B6449E0D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E3DBF651-3CBF-900C-9F4E-F487C9C8B9C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2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4407947-B5D9-F3B4-35B0-5C429613F9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2" y="3771900"/>
            <a:ext cx="543908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28A144F-E605-0895-BDB7-4E45EC3F362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543908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417593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12" name="Picture 11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E71C1BDE-1060-D40E-CE43-9CC5C5B83E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1215" y="465507"/>
            <a:ext cx="5188890" cy="5929376"/>
          </a:xfrm>
          <a:prstGeom prst="rect">
            <a:avLst/>
          </a:prstGeom>
        </p:spPr>
      </p:pic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B28667F5-F899-435E-D5B5-7A1B774EB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68695" y="77352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/>
              <a:t>iPad Screenshot</a:t>
            </a:r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3B300353-682C-9B69-445D-9C57757C593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D506FB4A-DCBE-427F-C9D8-31866E83705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E061F044-78FB-FCC5-7F30-398DAC01725C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5F002AF5-1440-FF74-2A7F-D9ABB86D92BD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13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063550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3" name="Picture 2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058AC0F0-670E-CA76-D4C6-02DC1353F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504" y="1364539"/>
            <a:ext cx="7958128" cy="4400246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6372A4A-877F-A93D-F828-B99884CB19E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438626" y="1501991"/>
            <a:ext cx="6499861" cy="3656244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C5086C05-803D-A2FA-56BA-658DD4ABA4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063549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6A8992ED-B472-2821-3054-6C84EEF239E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3776" y="4661119"/>
            <a:ext cx="3063549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text 5">
            <a:extLst>
              <a:ext uri="{FF2B5EF4-FFF2-40B4-BE49-F238E27FC236}">
                <a16:creationId xmlns:a16="http://schemas.microsoft.com/office/drawing/2014/main" id="{FCA2DDB4-36A5-1632-9107-7502395FBA8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3775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66EF69C-3462-AE34-993C-7E0C50CAE24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23775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8129151C-834C-D929-E3CF-A1447C8722C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320971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CD948D1-B3D1-A2B4-558B-F7558600AE7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320971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39533D14-B0A0-0E33-76A3-59C24219D16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18166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9432034E-D5DE-71B5-53C4-99EF13045D5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418166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0" name="Zástupný text 5">
            <a:extLst>
              <a:ext uri="{FF2B5EF4-FFF2-40B4-BE49-F238E27FC236}">
                <a16:creationId xmlns:a16="http://schemas.microsoft.com/office/drawing/2014/main" id="{5037D449-3A4B-BD70-AA45-13CFB913658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515363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42" name="Picture Placeholder 4">
            <a:extLst>
              <a:ext uri="{FF2B5EF4-FFF2-40B4-BE49-F238E27FC236}">
                <a16:creationId xmlns:a16="http://schemas.microsoft.com/office/drawing/2014/main" id="{6F0888A7-316B-4205-50A7-F1D749F07C4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515363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5" name="Nadpis 1">
            <a:extLst>
              <a:ext uri="{FF2B5EF4-FFF2-40B4-BE49-F238E27FC236}">
                <a16:creationId xmlns:a16="http://schemas.microsoft.com/office/drawing/2014/main" id="{F2612BEA-399F-DA88-B54D-80358E362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3515657" cy="188692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2" name="Picture 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77BD8620-5E66-EAB4-D317-329CAE082E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318" y="233843"/>
            <a:ext cx="7190506" cy="397580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150FCE-9950-0F1F-7527-247D8924190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90110" y="360293"/>
            <a:ext cx="5872900" cy="3303570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B5C868D4-6F84-650B-D516-34B61DC4A86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320972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E5880657-5848-5AD2-C49E-43990B1FEB3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418166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86310025-4843-3DF5-4244-4C52EBA713DA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515364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E56FAF51-631C-243A-58AB-34CA11E74CD5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7031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pace for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57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onal Map + Local Representa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3" name="Picture Placeholder 34">
            <a:extLst>
              <a:ext uri="{FF2B5EF4-FFF2-40B4-BE49-F238E27FC236}">
                <a16:creationId xmlns:a16="http://schemas.microsoft.com/office/drawing/2014/main" id="{5B88E1DB-C0A0-0DA2-11FD-D8A92866BD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0233" y="2047874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r>
              <a:rPr lang="cs-CZ" dirty="0"/>
              <a:t>Foto</a:t>
            </a:r>
            <a:endParaRPr lang="en-US" dirty="0"/>
          </a:p>
        </p:txBody>
      </p:sp>
      <p:sp>
        <p:nvSpPr>
          <p:cNvPr id="44" name="Picture Placeholder 34">
            <a:extLst>
              <a:ext uri="{FF2B5EF4-FFF2-40B4-BE49-F238E27FC236}">
                <a16:creationId xmlns:a16="http://schemas.microsoft.com/office/drawing/2014/main" id="{C5F3000C-3CAB-7BAB-AD4C-C9D30890A5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8362" y="3286398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  <p:sp>
        <p:nvSpPr>
          <p:cNvPr id="45" name="Picture Placeholder 34">
            <a:extLst>
              <a:ext uri="{FF2B5EF4-FFF2-40B4-BE49-F238E27FC236}">
                <a16:creationId xmlns:a16="http://schemas.microsoft.com/office/drawing/2014/main" id="{6F5C20E8-DEFE-466D-E6C2-F98B1EBA02A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26853" y="4531414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  <p:sp>
        <p:nvSpPr>
          <p:cNvPr id="46" name="Picture Placeholder 34">
            <a:extLst>
              <a:ext uri="{FF2B5EF4-FFF2-40B4-BE49-F238E27FC236}">
                <a16:creationId xmlns:a16="http://schemas.microsoft.com/office/drawing/2014/main" id="{5A7C9827-6A96-6F88-BCF8-1735F36FF8A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2213" y="5763913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  <p:sp>
        <p:nvSpPr>
          <p:cNvPr id="47" name="Picture Placeholder 34">
            <a:extLst>
              <a:ext uri="{FF2B5EF4-FFF2-40B4-BE49-F238E27FC236}">
                <a16:creationId xmlns:a16="http://schemas.microsoft.com/office/drawing/2014/main" id="{403148BA-263E-3151-7A88-F9FFA5919F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47617" y="2047406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  <p:sp>
        <p:nvSpPr>
          <p:cNvPr id="48" name="Picture Placeholder 34">
            <a:extLst>
              <a:ext uri="{FF2B5EF4-FFF2-40B4-BE49-F238E27FC236}">
                <a16:creationId xmlns:a16="http://schemas.microsoft.com/office/drawing/2014/main" id="{637710CC-F8BF-BD2B-A190-135CF0FEC2A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75746" y="3285930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  <a:p>
            <a:endParaRPr lang="en-US" dirty="0"/>
          </a:p>
        </p:txBody>
      </p:sp>
      <p:sp>
        <p:nvSpPr>
          <p:cNvPr id="49" name="Picture Placeholder 34">
            <a:extLst>
              <a:ext uri="{FF2B5EF4-FFF2-40B4-BE49-F238E27FC236}">
                <a16:creationId xmlns:a16="http://schemas.microsoft.com/office/drawing/2014/main" id="{99EEA1F0-F065-3766-7416-36AB2DA9783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84237" y="4530946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  <p:sp>
        <p:nvSpPr>
          <p:cNvPr id="73" name="Picture Placeholder 34">
            <a:extLst>
              <a:ext uri="{FF2B5EF4-FFF2-40B4-BE49-F238E27FC236}">
                <a16:creationId xmlns:a16="http://schemas.microsoft.com/office/drawing/2014/main" id="{DD4D7E96-395C-E47D-EDF2-17B26D9C778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75746" y="5763913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Foto</a:t>
            </a:r>
          </a:p>
        </p:txBody>
      </p:sp>
    </p:spTree>
    <p:extLst>
      <p:ext uri="{BB962C8B-B14F-4D97-AF65-F5344CB8AC3E}">
        <p14:creationId xmlns:p14="http://schemas.microsoft.com/office/powerpoint/2010/main" val="12821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26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ro Slide -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10">
            <a:extLst>
              <a:ext uri="{FF2B5EF4-FFF2-40B4-BE49-F238E27FC236}">
                <a16:creationId xmlns:a16="http://schemas.microsoft.com/office/drawing/2014/main" id="{C8412F74-3BB2-8BD5-842A-05AE602D07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28" y="2777810"/>
            <a:ext cx="9096522" cy="1842353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28" y="4630054"/>
            <a:ext cx="9082008" cy="10305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/>
          </a:p>
        </p:txBody>
      </p:sp>
      <p:sp>
        <p:nvSpPr>
          <p:cNvPr id="4" name="Obdélník 11">
            <a:extLst>
              <a:ext uri="{FF2B5EF4-FFF2-40B4-BE49-F238E27FC236}">
                <a16:creationId xmlns:a16="http://schemas.microsoft.com/office/drawing/2014/main" id="{BD2C00E3-5021-B174-A7D5-06762A404CEE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414380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Slide - No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28E1849B-958F-A559-C5AF-DA9BF783B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777811"/>
            <a:ext cx="9144000" cy="184235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4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47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1" y="281765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285053"/>
            <a:ext cx="3114987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9E39FAB1-3CE3-552B-DEBE-85AB4C4FAB7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174271"/>
            <a:ext cx="3114987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830D194B-7685-625F-590D-1DD660E173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285053"/>
            <a:ext cx="54390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786BD1BA-8666-5AF3-54DF-DB7FF7E8596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174271"/>
            <a:ext cx="5439085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9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A2510F76-D629-C9E4-8C49-2D6C3E81420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51171" y="3771900"/>
            <a:ext cx="575207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11ED24B8-2CEF-8B09-FD96-A73C0C8AA4E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151161" y="4661117"/>
            <a:ext cx="5752079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22728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22DF383-AC5E-DC8D-856C-3141E4AAB1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9" y="3285053"/>
            <a:ext cx="575207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359CD112-942C-B96C-7062-70713DCF281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174271"/>
            <a:ext cx="5752074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5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obráz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8818A5E2-DDEE-038F-52FE-AF6BBF707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5" y="4661120"/>
            <a:ext cx="3818835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3818835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6387" y="0"/>
            <a:ext cx="7925613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6" y="4069204"/>
            <a:ext cx="3818835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101821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3574D95B-DADD-4BB8-B987-9DEFD4EA9360}"/>
              </a:ext>
            </a:extLst>
          </p:cNvPr>
          <p:cNvSpPr/>
          <p:nvPr userDrawn="1"/>
        </p:nvSpPr>
        <p:spPr>
          <a:xfrm>
            <a:off x="9766300" y="0"/>
            <a:ext cx="23114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1" y="365377"/>
            <a:ext cx="10155238" cy="653798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 dirty="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88" y="1377950"/>
            <a:ext cx="10156825" cy="5160963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2346419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7A80A9FC-8C3E-0017-B939-546DE32FEC49}"/>
              </a:ext>
            </a:extLst>
          </p:cNvPr>
          <p:cNvSpPr/>
          <p:nvPr userDrawn="1"/>
        </p:nvSpPr>
        <p:spPr>
          <a:xfrm>
            <a:off x="10940156" y="6297892"/>
            <a:ext cx="101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8E1849B-958F-A559-C5AF-DA9BF783B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650" y="2777810"/>
            <a:ext cx="9144000" cy="1842353"/>
          </a:xfr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Název prezentace</a:t>
            </a:r>
            <a:br>
              <a:rPr lang="cs-CZ"/>
            </a:br>
            <a:r>
              <a:rPr lang="cs-CZ"/>
              <a:t>na dva řádky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7642" y="4639213"/>
            <a:ext cx="9082008" cy="365125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Jméno Příjmení</a:t>
            </a:r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7642" y="4919876"/>
            <a:ext cx="9082008" cy="365125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3126347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650" y="1925053"/>
            <a:ext cx="5716192" cy="2663026"/>
          </a:xfr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Název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7642" y="4607129"/>
            <a:ext cx="5654200" cy="365125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Jméno Příjmení</a:t>
            </a:r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7642" y="4879166"/>
            <a:ext cx="5654200" cy="365125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Datum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7334BEA6-B80D-693B-32ED-6027A5B40037}"/>
              </a:ext>
            </a:extLst>
          </p:cNvPr>
          <p:cNvSpPr/>
          <p:nvPr/>
        </p:nvSpPr>
        <p:spPr>
          <a:xfrm>
            <a:off x="10944470" y="629789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  <a:endParaRPr lang="cs-CZ" sz="18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97563774-9870-9E77-3C9E-F2E4ABDC6154}"/>
              </a:ext>
            </a:extLst>
          </p:cNvPr>
          <p:cNvSpPr/>
          <p:nvPr userDrawn="1"/>
        </p:nvSpPr>
        <p:spPr>
          <a:xfrm>
            <a:off x="10944470" y="629789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  <a:endParaRPr lang="cs-CZ" sz="18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17540200-27B0-5D6D-9951-46B71BB0249B}"/>
              </a:ext>
            </a:extLst>
          </p:cNvPr>
          <p:cNvSpPr/>
          <p:nvPr userDrawn="1"/>
        </p:nvSpPr>
        <p:spPr>
          <a:xfrm>
            <a:off x="10940156" y="6297892"/>
            <a:ext cx="101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802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4875749D-DBA7-EF63-1338-FA1F46F20F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965" y="503480"/>
            <a:ext cx="11403406" cy="629563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606472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</p:spTree>
    <p:extLst>
      <p:ext uri="{BB962C8B-B14F-4D97-AF65-F5344CB8AC3E}">
        <p14:creationId xmlns:p14="http://schemas.microsoft.com/office/powerpoint/2010/main" val="20279760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39CE94A0-443A-05FE-2184-198BA8AF9F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965" y="514497"/>
            <a:ext cx="11403405" cy="629563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606472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BB5FF5AC-27D8-308F-E89E-F34A2EA93A2C}"/>
              </a:ext>
            </a:extLst>
          </p:cNvPr>
          <p:cNvSpPr>
            <a:spLocks noChangeAspect="1"/>
          </p:cNvSpPr>
          <p:nvPr/>
        </p:nvSpPr>
        <p:spPr>
          <a:xfrm>
            <a:off x="309740" y="4384092"/>
            <a:ext cx="216000" cy="216000"/>
          </a:xfrm>
          <a:prstGeom prst="ellipse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1362DEE9-AD3E-40CA-A8E0-84E054C2E7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588" y="4658752"/>
            <a:ext cx="1704688" cy="879019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Text</a:t>
            </a: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0B6566EB-6B56-CB1B-3CEA-14088FB24BDD}"/>
              </a:ext>
            </a:extLst>
          </p:cNvPr>
          <p:cNvSpPr>
            <a:spLocks noChangeAspect="1"/>
          </p:cNvSpPr>
          <p:nvPr userDrawn="1"/>
        </p:nvSpPr>
        <p:spPr>
          <a:xfrm>
            <a:off x="309740" y="4384092"/>
            <a:ext cx="216000" cy="216000"/>
          </a:xfrm>
          <a:prstGeom prst="ellipse">
            <a:avLst/>
          </a:prstGeom>
          <a:solidFill>
            <a:srgbClr val="C3C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7082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88272ED0-D815-BDD2-111F-5C05A43099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634" y="516112"/>
            <a:ext cx="11403405" cy="629563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606472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BB5FF5AC-27D8-308F-E89E-F34A2EA93A2C}"/>
              </a:ext>
            </a:extLst>
          </p:cNvPr>
          <p:cNvSpPr>
            <a:spLocks noChangeAspect="1"/>
          </p:cNvSpPr>
          <p:nvPr/>
        </p:nvSpPr>
        <p:spPr>
          <a:xfrm>
            <a:off x="309740" y="4352008"/>
            <a:ext cx="216000" cy="216000"/>
          </a:xfrm>
          <a:prstGeom prst="ellipse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1362DEE9-AD3E-40CA-A8E0-84E054C2E7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588" y="4626668"/>
            <a:ext cx="1756059" cy="601582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Text</a:t>
            </a:r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290513B9-6A20-8455-EE64-526D966936A8}"/>
              </a:ext>
            </a:extLst>
          </p:cNvPr>
          <p:cNvSpPr>
            <a:spLocks noChangeAspect="1"/>
          </p:cNvSpPr>
          <p:nvPr/>
        </p:nvSpPr>
        <p:spPr>
          <a:xfrm>
            <a:off x="288158" y="5371383"/>
            <a:ext cx="216000" cy="216000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text 26">
            <a:extLst>
              <a:ext uri="{FF2B5EF4-FFF2-40B4-BE49-F238E27FC236}">
                <a16:creationId xmlns:a16="http://schemas.microsoft.com/office/drawing/2014/main" id="{E029CB40-8F66-09D3-A3A4-8E898EDA92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257" y="5650306"/>
            <a:ext cx="1759390" cy="601582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Text</a:t>
            </a: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CDBA0CBB-4805-E5AD-4B3A-E30842225BDF}"/>
              </a:ext>
            </a:extLst>
          </p:cNvPr>
          <p:cNvSpPr>
            <a:spLocks noChangeAspect="1"/>
          </p:cNvSpPr>
          <p:nvPr userDrawn="1"/>
        </p:nvSpPr>
        <p:spPr>
          <a:xfrm>
            <a:off x="309740" y="4352008"/>
            <a:ext cx="216000" cy="216000"/>
          </a:xfrm>
          <a:prstGeom prst="ellipse">
            <a:avLst/>
          </a:prstGeom>
          <a:solidFill>
            <a:srgbClr val="C3C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>
            <a:extLst>
              <a:ext uri="{FF2B5EF4-FFF2-40B4-BE49-F238E27FC236}">
                <a16:creationId xmlns:a16="http://schemas.microsoft.com/office/drawing/2014/main" id="{4E07C144-A666-6BAD-5C04-0E1FE2BE1C10}"/>
              </a:ext>
            </a:extLst>
          </p:cNvPr>
          <p:cNvSpPr>
            <a:spLocks noChangeAspect="1"/>
          </p:cNvSpPr>
          <p:nvPr userDrawn="1"/>
        </p:nvSpPr>
        <p:spPr>
          <a:xfrm>
            <a:off x="288158" y="5371383"/>
            <a:ext cx="216000" cy="216000"/>
          </a:xfrm>
          <a:prstGeom prst="ellipse">
            <a:avLst/>
          </a:prstGeom>
          <a:solidFill>
            <a:srgbClr val="91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75143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F09E531B-9D9E-88DE-1C8C-B80192A2E4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635" y="516112"/>
            <a:ext cx="11403404" cy="629563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606472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BB5FF5AC-27D8-308F-E89E-F34A2EA93A2C}"/>
              </a:ext>
            </a:extLst>
          </p:cNvPr>
          <p:cNvSpPr>
            <a:spLocks noChangeAspect="1"/>
          </p:cNvSpPr>
          <p:nvPr/>
        </p:nvSpPr>
        <p:spPr>
          <a:xfrm>
            <a:off x="309740" y="4352008"/>
            <a:ext cx="216000" cy="216000"/>
          </a:xfrm>
          <a:prstGeom prst="ellipse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1362DEE9-AD3E-40CA-A8E0-84E054C2E7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588" y="4626668"/>
            <a:ext cx="1745785" cy="601582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Text</a:t>
            </a:r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290513B9-6A20-8455-EE64-526D966936A8}"/>
              </a:ext>
            </a:extLst>
          </p:cNvPr>
          <p:cNvSpPr>
            <a:spLocks noChangeAspect="1"/>
          </p:cNvSpPr>
          <p:nvPr/>
        </p:nvSpPr>
        <p:spPr>
          <a:xfrm>
            <a:off x="288158" y="5371383"/>
            <a:ext cx="216000" cy="216000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text 26">
            <a:extLst>
              <a:ext uri="{FF2B5EF4-FFF2-40B4-BE49-F238E27FC236}">
                <a16:creationId xmlns:a16="http://schemas.microsoft.com/office/drawing/2014/main" id="{E029CB40-8F66-09D3-A3A4-8E898EDA92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257" y="5650306"/>
            <a:ext cx="1745785" cy="601582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Text</a:t>
            </a: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4015FB3A-AD97-E1DB-958F-2912017E8855}"/>
              </a:ext>
            </a:extLst>
          </p:cNvPr>
          <p:cNvSpPr>
            <a:spLocks noChangeAspect="1"/>
          </p:cNvSpPr>
          <p:nvPr userDrawn="1"/>
        </p:nvSpPr>
        <p:spPr>
          <a:xfrm>
            <a:off x="309740" y="4352008"/>
            <a:ext cx="216000" cy="216000"/>
          </a:xfrm>
          <a:prstGeom prst="ellipse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>
            <a:extLst>
              <a:ext uri="{FF2B5EF4-FFF2-40B4-BE49-F238E27FC236}">
                <a16:creationId xmlns:a16="http://schemas.microsoft.com/office/drawing/2014/main" id="{8268E678-03B0-40F0-5063-380BC198A8EA}"/>
              </a:ext>
            </a:extLst>
          </p:cNvPr>
          <p:cNvSpPr>
            <a:spLocks noChangeAspect="1"/>
          </p:cNvSpPr>
          <p:nvPr userDrawn="1"/>
        </p:nvSpPr>
        <p:spPr>
          <a:xfrm>
            <a:off x="288158" y="5371383"/>
            <a:ext cx="216000" cy="216000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98908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8818A5E2-DDEE-038F-52FE-AF6BBF707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5" y="4661120"/>
            <a:ext cx="3818835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3818835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6387" y="0"/>
            <a:ext cx="7925613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6" y="4069204"/>
            <a:ext cx="3818835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2514310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D32DA639-378A-268A-1638-1C0A7EEC956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5" y="3771900"/>
            <a:ext cx="7652899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5A91B9D8-B958-78CE-3143-E07DB64181A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7652894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33237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3818835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6" y="4069204"/>
            <a:ext cx="3818835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  <p:sp>
        <p:nvSpPr>
          <p:cNvPr id="7" name="Zástupný text 5">
            <a:extLst>
              <a:ext uri="{FF2B5EF4-FFF2-40B4-BE49-F238E27FC236}">
                <a16:creationId xmlns:a16="http://schemas.microsoft.com/office/drawing/2014/main" id="{E4140927-5E40-DF22-E943-DB36233AFB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5" y="4661120"/>
            <a:ext cx="3818835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46287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7F7C8FB9-C59E-93FD-2CA0-4A31A79860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5393" y="4590572"/>
            <a:ext cx="4203849" cy="174606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75393" y="291287"/>
            <a:ext cx="420384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919537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75393" y="4069204"/>
            <a:ext cx="4203849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32121275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F3C0FCD2-EB41-6A17-2CBB-A69FFCCFCB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49390" y="4590572"/>
            <a:ext cx="3545306" cy="174606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49389" y="291287"/>
            <a:ext cx="3545306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908758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49389" y="4069204"/>
            <a:ext cx="3545307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8392643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oláž obrázků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text 5">
            <a:extLst>
              <a:ext uri="{FF2B5EF4-FFF2-40B4-BE49-F238E27FC236}">
                <a16:creationId xmlns:a16="http://schemas.microsoft.com/office/drawing/2014/main" id="{FF672DDF-F8D6-6AE0-ADFD-092E3B8F4E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3775" y="4661119"/>
            <a:ext cx="2887725" cy="183457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658414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5326" y="291288"/>
            <a:ext cx="3577390" cy="6140114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3771900"/>
            <a:ext cx="2887724" cy="768015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</a:t>
            </a:r>
            <a:br>
              <a:rPr lang="cs-CZ"/>
            </a:br>
            <a:r>
              <a:rPr lang="cs-CZ"/>
              <a:t>odstavce</a:t>
            </a: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5852" y="291287"/>
            <a:ext cx="3577389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25852" y="3550799"/>
            <a:ext cx="3577390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</p:spTree>
    <p:extLst>
      <p:ext uri="{BB962C8B-B14F-4D97-AF65-F5344CB8AC3E}">
        <p14:creationId xmlns:p14="http://schemas.microsoft.com/office/powerpoint/2010/main" val="40179477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oláž obrázků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658414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3771900"/>
            <a:ext cx="2887724" cy="768015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</a:t>
            </a:r>
            <a:br>
              <a:rPr lang="cs-CZ"/>
            </a:br>
            <a:r>
              <a:rPr lang="cs-CZ"/>
              <a:t>odstavce</a:t>
            </a: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5852" y="291287"/>
            <a:ext cx="3577389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25852" y="3550799"/>
            <a:ext cx="3577390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7305" y="291286"/>
            <a:ext cx="3577389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7305" y="3550798"/>
            <a:ext cx="3577389" cy="288060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51C99CFE-6EBB-DFF2-D305-0AB7062D4E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3775" y="4661119"/>
            <a:ext cx="2887725" cy="183457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96187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, popis obrázk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658414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4062046"/>
            <a:ext cx="3345900" cy="477869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  <p:sp>
        <p:nvSpPr>
          <p:cNvPr id="9" name="Zaoblený obdélník 13">
            <a:extLst>
              <a:ext uri="{FF2B5EF4-FFF2-40B4-BE49-F238E27FC236}">
                <a16:creationId xmlns:a16="http://schemas.microsoft.com/office/drawing/2014/main" id="{D14F12BB-E568-0D51-0EC6-38370CE8F7CA}"/>
              </a:ext>
            </a:extLst>
          </p:cNvPr>
          <p:cNvSpPr/>
          <p:nvPr/>
        </p:nvSpPr>
        <p:spPr>
          <a:xfrm>
            <a:off x="4315327" y="539822"/>
            <a:ext cx="3577389" cy="5891580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13">
            <a:extLst>
              <a:ext uri="{FF2B5EF4-FFF2-40B4-BE49-F238E27FC236}">
                <a16:creationId xmlns:a16="http://schemas.microsoft.com/office/drawing/2014/main" id="{DC3E0FF0-9D06-D6D7-696A-058DAA4F587D}"/>
              </a:ext>
            </a:extLst>
          </p:cNvPr>
          <p:cNvSpPr/>
          <p:nvPr/>
        </p:nvSpPr>
        <p:spPr>
          <a:xfrm>
            <a:off x="8390834" y="507259"/>
            <a:ext cx="3577389" cy="5924142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327" y="301397"/>
            <a:ext cx="3577389" cy="3893851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812" y="301396"/>
            <a:ext cx="3577388" cy="3893851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626FF52-E63C-3E98-3553-A68A7B05D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426" y="4452979"/>
            <a:ext cx="345058" cy="3600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CA5DC4A-47F0-306D-F861-8304C78DF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3458" y="4452979"/>
            <a:ext cx="360000" cy="360000"/>
          </a:xfrm>
          <a:prstGeom prst="rect">
            <a:avLst/>
          </a:prstGeom>
        </p:spPr>
      </p:pic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4315327" y="543217"/>
            <a:ext cx="3577389" cy="5891580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8390834" y="507259"/>
            <a:ext cx="3577389" cy="5924142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1E0554E2-3D41-E235-FAB6-D489541668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0248" y="4986855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EDCA1B4F-925E-55A4-E2D3-276F0C8500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66308" y="4982610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22" name="Zástupný text 5">
            <a:extLst>
              <a:ext uri="{FF2B5EF4-FFF2-40B4-BE49-F238E27FC236}">
                <a16:creationId xmlns:a16="http://schemas.microsoft.com/office/drawing/2014/main" id="{6D362B29-FD8A-391A-A134-7D561A36C78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3775" y="4661120"/>
            <a:ext cx="3345901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81817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, obrázek, popis obrázku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13">
            <a:extLst>
              <a:ext uri="{FF2B5EF4-FFF2-40B4-BE49-F238E27FC236}">
                <a16:creationId xmlns:a16="http://schemas.microsoft.com/office/drawing/2014/main" id="{D14F12BB-E568-0D51-0EC6-38370CE8F7CA}"/>
              </a:ext>
            </a:extLst>
          </p:cNvPr>
          <p:cNvSpPr/>
          <p:nvPr/>
        </p:nvSpPr>
        <p:spPr>
          <a:xfrm>
            <a:off x="4315327" y="1818750"/>
            <a:ext cx="3577389" cy="4612651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13">
            <a:extLst>
              <a:ext uri="{FF2B5EF4-FFF2-40B4-BE49-F238E27FC236}">
                <a16:creationId xmlns:a16="http://schemas.microsoft.com/office/drawing/2014/main" id="{DC3E0FF0-9D06-D6D7-696A-058DAA4F587D}"/>
              </a:ext>
            </a:extLst>
          </p:cNvPr>
          <p:cNvSpPr/>
          <p:nvPr/>
        </p:nvSpPr>
        <p:spPr>
          <a:xfrm>
            <a:off x="8390834" y="1875389"/>
            <a:ext cx="3577389" cy="4556011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327" y="1748413"/>
            <a:ext cx="3577389" cy="2446835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90835" y="1748413"/>
            <a:ext cx="3577388" cy="2446834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633DE24C-2E04-24E6-9EAC-F2DEE911FF72}"/>
              </a:ext>
            </a:extLst>
          </p:cNvPr>
          <p:cNvSpPr/>
          <p:nvPr/>
        </p:nvSpPr>
        <p:spPr>
          <a:xfrm>
            <a:off x="247842" y="1818751"/>
            <a:ext cx="3577389" cy="4612649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7842" y="1748413"/>
            <a:ext cx="3577389" cy="2446834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7668940" cy="1269731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 prezentace</a:t>
            </a:r>
            <a:br>
              <a:rPr lang="cs-CZ"/>
            </a:br>
            <a:r>
              <a:rPr lang="cs-CZ"/>
              <a:t>na dva řádky</a:t>
            </a: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DCF1270D-4A62-886B-3A03-D2323FA1A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426" y="4452979"/>
            <a:ext cx="345058" cy="360000"/>
          </a:xfrm>
          <a:prstGeom prst="rect">
            <a:avLst/>
          </a:prstGeom>
        </p:spPr>
      </p:pic>
      <p:pic>
        <p:nvPicPr>
          <p:cNvPr id="31" name="Obrázek 30">
            <a:extLst>
              <a:ext uri="{FF2B5EF4-FFF2-40B4-BE49-F238E27FC236}">
                <a16:creationId xmlns:a16="http://schemas.microsoft.com/office/drawing/2014/main" id="{30F6AF7A-4181-33F3-A185-A3C5D9E193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3458" y="4452979"/>
            <a:ext cx="360000" cy="360000"/>
          </a:xfrm>
          <a:prstGeom prst="rect">
            <a:avLst/>
          </a:prstGeom>
        </p:spPr>
      </p:pic>
      <p:pic>
        <p:nvPicPr>
          <p:cNvPr id="33" name="Obrázek 32">
            <a:extLst>
              <a:ext uri="{FF2B5EF4-FFF2-40B4-BE49-F238E27FC236}">
                <a16:creationId xmlns:a16="http://schemas.microsoft.com/office/drawing/2014/main" id="{47F03ED3-1313-48BA-C1EA-D49782CD0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955" y="4452979"/>
            <a:ext cx="293742" cy="360000"/>
          </a:xfrm>
          <a:prstGeom prst="rect">
            <a:avLst/>
          </a:prstGeom>
        </p:spPr>
      </p:pic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818750"/>
            <a:ext cx="3577389" cy="4612651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875389"/>
            <a:ext cx="3577389" cy="4556011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818751"/>
            <a:ext cx="3577389" cy="4612649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1E0554E2-3D41-E235-FAB6-D489541668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0248" y="4986855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EDCA1B4F-925E-55A4-E2D3-276F0C8500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66308" y="4982610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20" name="Zástupný text 17">
            <a:extLst>
              <a:ext uri="{FF2B5EF4-FFF2-40B4-BE49-F238E27FC236}">
                <a16:creationId xmlns:a16="http://schemas.microsoft.com/office/drawing/2014/main" id="{19D1A00E-C8D3-8B67-A0A4-49662E4548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763" y="4986854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05519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, obrázek, popis obrázku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13">
            <a:extLst>
              <a:ext uri="{FF2B5EF4-FFF2-40B4-BE49-F238E27FC236}">
                <a16:creationId xmlns:a16="http://schemas.microsoft.com/office/drawing/2014/main" id="{D14F12BB-E568-0D51-0EC6-38370CE8F7CA}"/>
              </a:ext>
            </a:extLst>
          </p:cNvPr>
          <p:cNvSpPr/>
          <p:nvPr/>
        </p:nvSpPr>
        <p:spPr>
          <a:xfrm>
            <a:off x="4315327" y="539822"/>
            <a:ext cx="3577389" cy="5891580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13">
            <a:extLst>
              <a:ext uri="{FF2B5EF4-FFF2-40B4-BE49-F238E27FC236}">
                <a16:creationId xmlns:a16="http://schemas.microsoft.com/office/drawing/2014/main" id="{DC3E0FF0-9D06-D6D7-696A-058DAA4F587D}"/>
              </a:ext>
            </a:extLst>
          </p:cNvPr>
          <p:cNvSpPr/>
          <p:nvPr/>
        </p:nvSpPr>
        <p:spPr>
          <a:xfrm>
            <a:off x="8390834" y="507259"/>
            <a:ext cx="3577389" cy="5924142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327" y="301397"/>
            <a:ext cx="3577389" cy="3893851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812" y="301396"/>
            <a:ext cx="3577388" cy="3893851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633DE24C-2E04-24E6-9EAC-F2DEE911FF72}"/>
              </a:ext>
            </a:extLst>
          </p:cNvPr>
          <p:cNvSpPr/>
          <p:nvPr/>
        </p:nvSpPr>
        <p:spPr>
          <a:xfrm>
            <a:off x="247842" y="539821"/>
            <a:ext cx="3577389" cy="5891580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7842" y="301396"/>
            <a:ext cx="3577389" cy="3893851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539822"/>
            <a:ext cx="3577389" cy="5891580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507259"/>
            <a:ext cx="3577389" cy="5924142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539821"/>
            <a:ext cx="3577389" cy="5891580"/>
          </a:xfrm>
          <a:prstGeom prst="roundRect">
            <a:avLst>
              <a:gd name="adj" fmla="val 3067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1E0554E2-3D41-E235-FAB6-D489541668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0248" y="4986855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EDCA1B4F-925E-55A4-E2D3-276F0C8500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66308" y="4982610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20" name="Zástupný text 17">
            <a:extLst>
              <a:ext uri="{FF2B5EF4-FFF2-40B4-BE49-F238E27FC236}">
                <a16:creationId xmlns:a16="http://schemas.microsoft.com/office/drawing/2014/main" id="{19D1A00E-C8D3-8B67-A0A4-49662E4548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763" y="4986854"/>
            <a:ext cx="3007255" cy="1200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bloku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blabor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omnis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dus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dolendi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ctenimus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alitios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aut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explaut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enimpore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et ad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queonet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  <a:endParaRPr lang="cs-CZ"/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49057D35-995F-C1BB-99E2-9C90557E37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091" y="4390406"/>
            <a:ext cx="3007254" cy="411747"/>
          </a:xfrm>
        </p:spPr>
        <p:txBody>
          <a:bodyPr anchor="t">
            <a:normAutofit/>
          </a:bodyPr>
          <a:lstStyle>
            <a:lvl1pPr algn="l"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odstavce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70247" y="4391025"/>
            <a:ext cx="3007255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odstavce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6307" y="4390990"/>
            <a:ext cx="3007255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3558780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drážky text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797EA28F-FAA6-3C04-08EF-5698357D4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776" y="306159"/>
            <a:ext cx="3651250" cy="1755775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b="1">
                <a:latin typeface="+mj-lt"/>
              </a:rPr>
              <a:t>Nadpis</a:t>
            </a:r>
            <a:endParaRPr lang="cs-CZ"/>
          </a:p>
        </p:txBody>
      </p:sp>
      <p:sp>
        <p:nvSpPr>
          <p:cNvPr id="14" name="Podnadpis 2">
            <a:extLst>
              <a:ext uri="{FF2B5EF4-FFF2-40B4-BE49-F238E27FC236}">
                <a16:creationId xmlns:a16="http://schemas.microsoft.com/office/drawing/2014/main" id="{6B233BE5-657A-12D1-BBB0-C7F3832D2A44}"/>
              </a:ext>
            </a:extLst>
          </p:cNvPr>
          <p:cNvSpPr txBox="1">
            <a:spLocks/>
          </p:cNvSpPr>
          <p:nvPr/>
        </p:nvSpPr>
        <p:spPr>
          <a:xfrm>
            <a:off x="4589299" y="4986856"/>
            <a:ext cx="300725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828709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54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09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063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417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771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126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480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834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18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49057D35-995F-C1BB-99E2-9C90557E37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0927" y="4390406"/>
            <a:ext cx="3105300" cy="411747"/>
          </a:xfrm>
        </p:spPr>
        <p:txBody>
          <a:bodyPr anchor="t">
            <a:normAutofit/>
          </a:bodyPr>
          <a:lstStyle>
            <a:lvl1pPr algn="l"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odrážky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35107" y="4378290"/>
            <a:ext cx="3105300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84615" y="4390990"/>
            <a:ext cx="3105300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5" name="Zástupný text 17">
            <a:extLst>
              <a:ext uri="{FF2B5EF4-FFF2-40B4-BE49-F238E27FC236}">
                <a16:creationId xmlns:a16="http://schemas.microsoft.com/office/drawing/2014/main" id="{AABB8DCB-DD30-BC05-B791-F3583332F6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0928" y="4986854"/>
            <a:ext cx="3105300" cy="118759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Itatiis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eum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sus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nonsequam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re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volute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26" name="Zástupný text 17">
            <a:extLst>
              <a:ext uri="{FF2B5EF4-FFF2-40B4-BE49-F238E27FC236}">
                <a16:creationId xmlns:a16="http://schemas.microsoft.com/office/drawing/2014/main" id="{3260C1A5-6E1A-0F64-326B-D7B3E8F02A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35108" y="4986856"/>
            <a:ext cx="3105299" cy="118759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Itatiis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eum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sus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nonsequam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re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volute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27" name="Zástupný text 17">
            <a:extLst>
              <a:ext uri="{FF2B5EF4-FFF2-40B4-BE49-F238E27FC236}">
                <a16:creationId xmlns:a16="http://schemas.microsoft.com/office/drawing/2014/main" id="{89EA66F1-DEFE-3C73-BDB8-3F5EBA108C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84616" y="4982611"/>
            <a:ext cx="3105299" cy="118759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Itatiis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eum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sus</a:t>
            </a:r>
            <a:b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nonsequam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volor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re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volute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02705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drážky textu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797EA28F-FAA6-3C04-08EF-5698357D4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776" y="306159"/>
            <a:ext cx="3651250" cy="1755775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b="1">
                <a:latin typeface="+mj-lt"/>
              </a:rPr>
              <a:t>Nadpis</a:t>
            </a:r>
            <a:endParaRPr lang="cs-CZ"/>
          </a:p>
        </p:txBody>
      </p:sp>
      <p:sp>
        <p:nvSpPr>
          <p:cNvPr id="14" name="Podnadpis 2">
            <a:extLst>
              <a:ext uri="{FF2B5EF4-FFF2-40B4-BE49-F238E27FC236}">
                <a16:creationId xmlns:a16="http://schemas.microsoft.com/office/drawing/2014/main" id="{6B233BE5-657A-12D1-BBB0-C7F3832D2A44}"/>
              </a:ext>
            </a:extLst>
          </p:cNvPr>
          <p:cNvSpPr txBox="1">
            <a:spLocks/>
          </p:cNvSpPr>
          <p:nvPr/>
        </p:nvSpPr>
        <p:spPr>
          <a:xfrm>
            <a:off x="4589299" y="4986856"/>
            <a:ext cx="300725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828709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54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09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063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417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771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126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480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834" indent="0" algn="ctr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18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49057D35-995F-C1BB-99E2-9C90557E37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5600" y="4164727"/>
            <a:ext cx="2290823" cy="411747"/>
          </a:xfrm>
        </p:spPr>
        <p:txBody>
          <a:bodyPr anchor="t">
            <a:normAutofit/>
          </a:bodyPr>
          <a:lstStyle>
            <a:lvl1pPr algn="l"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odrážky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51051" y="4144747"/>
            <a:ext cx="2290823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77283" y="4144747"/>
            <a:ext cx="2290823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14168" y="4165018"/>
            <a:ext cx="2290823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7" name="Zástupný text 17">
            <a:extLst>
              <a:ext uri="{FF2B5EF4-FFF2-40B4-BE49-F238E27FC236}">
                <a16:creationId xmlns:a16="http://schemas.microsoft.com/office/drawing/2014/main" id="{A79B5E21-1BE8-7436-9F06-8732383627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5600" y="4576181"/>
            <a:ext cx="2283812" cy="118759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28" name="Zástupný text 17">
            <a:extLst>
              <a:ext uri="{FF2B5EF4-FFF2-40B4-BE49-F238E27FC236}">
                <a16:creationId xmlns:a16="http://schemas.microsoft.com/office/drawing/2014/main" id="{6525FD08-4AE2-E78A-F20F-CD0ED4E5BA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4042" y="4576182"/>
            <a:ext cx="2295496" cy="120033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0" name="Zástupný text 17">
            <a:extLst>
              <a:ext uri="{FF2B5EF4-FFF2-40B4-BE49-F238E27FC236}">
                <a16:creationId xmlns:a16="http://schemas.microsoft.com/office/drawing/2014/main" id="{11217A4F-07B5-C9ED-549D-24A864923CA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07157" y="4576182"/>
            <a:ext cx="2288485" cy="120033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1" name="Zástupný text 17">
            <a:extLst>
              <a:ext uri="{FF2B5EF4-FFF2-40B4-BE49-F238E27FC236}">
                <a16:creationId xmlns:a16="http://schemas.microsoft.com/office/drawing/2014/main" id="{693CB894-F487-4605-925A-1155A17E250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63261" y="4576182"/>
            <a:ext cx="2295496" cy="120033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consequibus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519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9C78AD5-8A1D-4D63-6640-5F199C89A9C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7610" y="3771900"/>
            <a:ext cx="780563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7DA9DD5-93FE-BCC5-A27C-798E6787BA3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097604" y="4661117"/>
            <a:ext cx="780563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669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drážky textu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797EA28F-FAA6-3C04-08EF-5698357D4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776" y="306159"/>
            <a:ext cx="3651250" cy="1755775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b="1">
                <a:latin typeface="+mj-lt"/>
              </a:rPr>
              <a:t>Nadpis</a:t>
            </a:r>
            <a:endParaRPr lang="cs-CZ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77956" y="3418658"/>
            <a:ext cx="3105300" cy="7030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27464" y="3431358"/>
            <a:ext cx="3105300" cy="6903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7956" y="5585824"/>
            <a:ext cx="3105300" cy="7030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27464" y="5598355"/>
            <a:ext cx="3105300" cy="6903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3776" y="5580304"/>
            <a:ext cx="3105300" cy="7030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1011" y="3418658"/>
            <a:ext cx="3105300" cy="703076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  <a:br>
              <a:rPr lang="cs-CZ"/>
            </a:br>
            <a:r>
              <a:rPr lang="cs-CZ"/>
              <a:t>delší na dva řádky</a:t>
            </a:r>
          </a:p>
        </p:txBody>
      </p:sp>
    </p:spTree>
    <p:extLst>
      <p:ext uri="{BB962C8B-B14F-4D97-AF65-F5344CB8AC3E}">
        <p14:creationId xmlns:p14="http://schemas.microsoft.com/office/powerpoint/2010/main" val="41008291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658414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4062046"/>
            <a:ext cx="3345900" cy="477869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32734" y="142875"/>
            <a:ext cx="3577388" cy="64008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1" name="Zástupný text 5">
            <a:extLst>
              <a:ext uri="{FF2B5EF4-FFF2-40B4-BE49-F238E27FC236}">
                <a16:creationId xmlns:a16="http://schemas.microsoft.com/office/drawing/2014/main" id="{28CCCE4B-4D34-85FF-BE44-B72767E9E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6" y="4661120"/>
            <a:ext cx="3345900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01439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drážky textu, obráz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797EA28F-FAA6-3C04-08EF-5698357D4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774" y="309236"/>
            <a:ext cx="6815199" cy="138929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b="1">
                <a:latin typeface="+mj-lt"/>
              </a:rPr>
              <a:t>Nadpis</a:t>
            </a:r>
            <a:endParaRPr lang="cs-CZ"/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49057D35-995F-C1BB-99E2-9C90557E37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4293" y="2567127"/>
            <a:ext cx="2385074" cy="411747"/>
          </a:xfrm>
        </p:spPr>
        <p:txBody>
          <a:bodyPr anchor="t">
            <a:normAutofit/>
          </a:bodyPr>
          <a:lstStyle>
            <a:lvl1pPr algn="l"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odrážky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3669" y="2553266"/>
            <a:ext cx="2339787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3775" y="4821022"/>
            <a:ext cx="2393255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21334" y="4837083"/>
            <a:ext cx="2393255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35" name="Zástupný symbol obrázku 4">
            <a:extLst>
              <a:ext uri="{FF2B5EF4-FFF2-40B4-BE49-F238E27FC236}">
                <a16:creationId xmlns:a16="http://schemas.microsoft.com/office/drawing/2014/main" id="{81AC8C8A-DCFC-A4B8-64CA-6CE2721B85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49382" y="228600"/>
            <a:ext cx="3577388" cy="64008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8" name="Zástupný text 17">
            <a:extLst>
              <a:ext uri="{FF2B5EF4-FFF2-40B4-BE49-F238E27FC236}">
                <a16:creationId xmlns:a16="http://schemas.microsoft.com/office/drawing/2014/main" id="{0D5FD476-03D4-EDC5-904E-732471144E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3774" y="3005771"/>
            <a:ext cx="2393256" cy="99845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0" name="Zástupný text 17">
            <a:extLst>
              <a:ext uri="{FF2B5EF4-FFF2-40B4-BE49-F238E27FC236}">
                <a16:creationId xmlns:a16="http://schemas.microsoft.com/office/drawing/2014/main" id="{AC83F8DD-C311-D06A-E957-7A6EA2280A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21334" y="2978874"/>
            <a:ext cx="2342122" cy="99845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1" name="Zástupný text 17">
            <a:extLst>
              <a:ext uri="{FF2B5EF4-FFF2-40B4-BE49-F238E27FC236}">
                <a16:creationId xmlns:a16="http://schemas.microsoft.com/office/drawing/2014/main" id="{11ED7C1A-455F-D16F-5284-6F3F9F112A2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21440" y="5237517"/>
            <a:ext cx="2393256" cy="99845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2" name="Zástupný text 17">
            <a:extLst>
              <a:ext uri="{FF2B5EF4-FFF2-40B4-BE49-F238E27FC236}">
                <a16:creationId xmlns:a16="http://schemas.microsoft.com/office/drawing/2014/main" id="{2E2EF7E5-859D-04B0-633A-51D6856F5F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21333" y="5271522"/>
            <a:ext cx="2393256" cy="99845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76602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obrázek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500498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4062046"/>
            <a:ext cx="3345900" cy="477869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24275" y="1800225"/>
            <a:ext cx="8467725" cy="4419599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1" name="Zástupný text 5">
            <a:extLst>
              <a:ext uri="{FF2B5EF4-FFF2-40B4-BE49-F238E27FC236}">
                <a16:creationId xmlns:a16="http://schemas.microsoft.com/office/drawing/2014/main" id="{6D7FB0AF-6D23-3DFA-5641-D3C85D7805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6" y="4661120"/>
            <a:ext cx="3345900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30442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drážky textu, obráze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797EA28F-FAA6-3C04-08EF-5698357D4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774" y="309236"/>
            <a:ext cx="3500499" cy="18689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b="1">
                <a:latin typeface="+mj-lt"/>
              </a:rPr>
              <a:t>Nadpis</a:t>
            </a:r>
            <a:endParaRPr lang="cs-CZ"/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49057D35-995F-C1BB-99E2-9C90557E37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3631" y="4941174"/>
            <a:ext cx="2337450" cy="411747"/>
          </a:xfrm>
        </p:spPr>
        <p:txBody>
          <a:bodyPr anchor="t">
            <a:normAutofit/>
          </a:bodyPr>
          <a:lstStyle>
            <a:lvl1pPr algn="l"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odrážky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58999" y="4980469"/>
            <a:ext cx="2339787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7423" y="4937506"/>
            <a:ext cx="2353792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6705" y="4961011"/>
            <a:ext cx="2337450" cy="41116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Nadpis odrážky</a:t>
            </a:r>
          </a:p>
        </p:txBody>
      </p:sp>
      <p:sp>
        <p:nvSpPr>
          <p:cNvPr id="35" name="Zástupný symbol obrázku 4">
            <a:extLst>
              <a:ext uri="{FF2B5EF4-FFF2-40B4-BE49-F238E27FC236}">
                <a16:creationId xmlns:a16="http://schemas.microsoft.com/office/drawing/2014/main" id="{81AC8C8A-DCFC-A4B8-64CA-6CE2721B85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81475" y="244558"/>
            <a:ext cx="7677149" cy="388929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32" name="Zástupný text 17">
            <a:extLst>
              <a:ext uri="{FF2B5EF4-FFF2-40B4-BE49-F238E27FC236}">
                <a16:creationId xmlns:a16="http://schemas.microsoft.com/office/drawing/2014/main" id="{058531F2-11A3-F0CC-17FF-1EE0D3A3E7F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0487" y="5372836"/>
            <a:ext cx="2339787" cy="102868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3" name="Zástupný text 17">
            <a:extLst>
              <a:ext uri="{FF2B5EF4-FFF2-40B4-BE49-F238E27FC236}">
                <a16:creationId xmlns:a16="http://schemas.microsoft.com/office/drawing/2014/main" id="{1153EC7D-4188-353E-ED50-0C615FFD46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58999" y="5408884"/>
            <a:ext cx="2339787" cy="102868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4" name="Zástupný text 17">
            <a:extLst>
              <a:ext uri="{FF2B5EF4-FFF2-40B4-BE49-F238E27FC236}">
                <a16:creationId xmlns:a16="http://schemas.microsoft.com/office/drawing/2014/main" id="{14AEEDA7-59E8-3D7B-FE2D-F2278F3840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6248" y="5391632"/>
            <a:ext cx="2339787" cy="102868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36" name="Zástupný text 17">
            <a:extLst>
              <a:ext uri="{FF2B5EF4-FFF2-40B4-BE49-F238E27FC236}">
                <a16:creationId xmlns:a16="http://schemas.microsoft.com/office/drawing/2014/main" id="{73379F77-1A2A-8D3F-97FB-B6BC7FD6554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21427" y="5374713"/>
            <a:ext cx="2339787" cy="102868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Text odrážky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optiasit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dionse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nullenis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ulparci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corepra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cs-CZ" sz="18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tquae</a:t>
            </a:r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88423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771900" y="281763"/>
            <a:ext cx="8267700" cy="6347638"/>
          </a:xfr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326408"/>
            <a:ext cx="3345900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3429000"/>
            <a:ext cx="2538473" cy="714375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</a:t>
            </a:r>
            <a:br>
              <a:rPr lang="cs-CZ"/>
            </a:br>
            <a:r>
              <a:rPr lang="cs-CZ"/>
              <a:t>odstavce</a:t>
            </a:r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7ACEBD74-9C7A-E101-34FB-08B32E1BEC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6" y="4174270"/>
            <a:ext cx="2538473" cy="219131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4556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650" y="2777810"/>
            <a:ext cx="9144000" cy="1842353"/>
          </a:xfr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Text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00DD6A92-187A-A36F-9C2C-A83582B2C96B}"/>
              </a:ext>
            </a:extLst>
          </p:cNvPr>
          <p:cNvSpPr/>
          <p:nvPr/>
        </p:nvSpPr>
        <p:spPr>
          <a:xfrm>
            <a:off x="10944470" y="629789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  <a:endParaRPr lang="cs-CZ" sz="18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128" y="4630054"/>
            <a:ext cx="9082008" cy="103051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Podnadpis prezentace</a:t>
            </a:r>
            <a:br>
              <a:rPr lang="cs-CZ"/>
            </a:br>
            <a:r>
              <a:rPr lang="cs-CZ"/>
              <a:t>na dva řádky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306C7FEA-7754-9D49-77E4-9367679F24E7}"/>
              </a:ext>
            </a:extLst>
          </p:cNvPr>
          <p:cNvSpPr/>
          <p:nvPr userDrawn="1"/>
        </p:nvSpPr>
        <p:spPr>
          <a:xfrm>
            <a:off x="10940156" y="6297892"/>
            <a:ext cx="101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332F835-2EBF-0F9E-0826-3324E7F210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289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22DF383-AC5E-DC8D-856C-3141E4AAB1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9" y="3285053"/>
            <a:ext cx="575207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359CD112-942C-B96C-7062-70713DCF281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174271"/>
            <a:ext cx="5752074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0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147876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F9A87B1-04DD-94ED-5E58-0F223E32A5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40983" y="3771900"/>
            <a:ext cx="376226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CEA6EC55-4FCE-585D-4CCA-496B6F848A1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40974" y="4661117"/>
            <a:ext cx="376226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276531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1F3617B-B526-F8BF-7F90-3737F4ED1A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7" y="3285051"/>
            <a:ext cx="31149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D45DED1-36AE-7A2E-2CB1-4A8EEB361E8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174269"/>
            <a:ext cx="3114983" cy="225713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59758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4407947-B5D9-F3B4-35B0-5C429613F9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2" y="3771900"/>
            <a:ext cx="543908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28A144F-E605-0895-BDB7-4E45EC3F362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543908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266763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A2510F76-D629-C9E4-8C49-2D6C3E81420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51171" y="3771900"/>
            <a:ext cx="575207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11ED24B8-2CEF-8B09-FD96-A73C0C8AA4E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151161" y="4661117"/>
            <a:ext cx="5752079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400660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D32DA639-378A-268A-1638-1C0A7EEC956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5" y="3771900"/>
            <a:ext cx="7652899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5A91B9D8-B958-78CE-3143-E07DB64181A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7652894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9288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9C78AD5-8A1D-4D63-6640-5F199C89A9C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7610" y="3771900"/>
            <a:ext cx="780563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7DA9DD5-93FE-BCC5-A27C-798E6787BA3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097604" y="4661117"/>
            <a:ext cx="780563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234931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1F3617B-B526-F8BF-7F90-3737F4ED1A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7" y="3285051"/>
            <a:ext cx="31149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D45DED1-36AE-7A2E-2CB1-4A8EEB361E8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174269"/>
            <a:ext cx="3114983" cy="225713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</p:spTree>
    <p:extLst>
      <p:ext uri="{BB962C8B-B14F-4D97-AF65-F5344CB8AC3E}">
        <p14:creationId xmlns:p14="http://schemas.microsoft.com/office/powerpoint/2010/main" val="38621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9071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9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29892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5">
            <a:extLst>
              <a:ext uri="{FF2B5EF4-FFF2-40B4-BE49-F238E27FC236}">
                <a16:creationId xmlns:a16="http://schemas.microsoft.com/office/drawing/2014/main" id="{6910A0A9-7231-438F-B786-232CCCB9C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1" y="365377"/>
            <a:ext cx="10155238" cy="47282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2727AA80-5C86-441D-A4CE-6584ABA40DB8}"/>
              </a:ext>
            </a:extLst>
          </p:cNvPr>
          <p:cNvSpPr/>
          <p:nvPr userDrawn="1"/>
        </p:nvSpPr>
        <p:spPr>
          <a:xfrm>
            <a:off x="10164146" y="6332376"/>
            <a:ext cx="2027853" cy="5256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093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14D4CD08-17BF-4570-B0AF-C463FDD66B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633046" y="388735"/>
            <a:ext cx="6729046" cy="6080530"/>
          </a:xfrm>
          <a:prstGeom prst="roundRect">
            <a:avLst>
              <a:gd name="adj" fmla="val 2506"/>
            </a:avLst>
          </a:prstGeom>
          <a:solidFill>
            <a:schemeClr val="bg2"/>
          </a:solidFill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1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6510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pace for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57446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0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64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F9A87B1-04DD-94ED-5E58-0F223E32A5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40983" y="3771900"/>
            <a:ext cx="376226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CEA6EC55-4FCE-585D-4CCA-496B6F848A1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40974" y="4661117"/>
            <a:ext cx="376226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990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4407947-B5D9-F3B4-35B0-5C429613F9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2" y="3771900"/>
            <a:ext cx="543908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28A144F-E605-0895-BDB7-4E45EC3F362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543908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2646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A2510F76-D629-C9E4-8C49-2D6C3E81420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51171" y="3771900"/>
            <a:ext cx="575207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11ED24B8-2CEF-8B09-FD96-A73C0C8AA4E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151161" y="4661117"/>
            <a:ext cx="5752079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6156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D32DA639-378A-268A-1638-1C0A7EEC956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5" y="3771900"/>
            <a:ext cx="7652899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5A91B9D8-B958-78CE-3143-E07DB64181A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7652894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8075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9C78AD5-8A1D-4D63-6640-5F199C89A9C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7610" y="3771900"/>
            <a:ext cx="780563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7DA9DD5-93FE-BCC5-A27C-798E6787BA3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097604" y="4661117"/>
            <a:ext cx="780563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0848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1F3617B-B526-F8BF-7F90-3737F4ED1A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7" y="3285051"/>
            <a:ext cx="31149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D45DED1-36AE-7A2E-2CB1-4A8EEB361E8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174269"/>
            <a:ext cx="3114983" cy="225713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0237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44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25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65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03900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5">
            <a:extLst>
              <a:ext uri="{FF2B5EF4-FFF2-40B4-BE49-F238E27FC236}">
                <a16:creationId xmlns:a16="http://schemas.microsoft.com/office/drawing/2014/main" id="{6910A0A9-7231-438F-B786-232CCCB9C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1" y="365377"/>
            <a:ext cx="10155238" cy="47282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2727AA80-5C86-441D-A4CE-6584ABA40DB8}"/>
              </a:ext>
            </a:extLst>
          </p:cNvPr>
          <p:cNvSpPr/>
          <p:nvPr userDrawn="1"/>
        </p:nvSpPr>
        <p:spPr>
          <a:xfrm>
            <a:off x="10164146" y="6332376"/>
            <a:ext cx="2027853" cy="5256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588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pace for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93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Úvodní sním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7A80A9FC-8C3E-0017-B939-546DE32FEC49}"/>
              </a:ext>
            </a:extLst>
          </p:cNvPr>
          <p:cNvSpPr/>
          <p:nvPr userDrawn="1"/>
        </p:nvSpPr>
        <p:spPr>
          <a:xfrm>
            <a:off x="10940156" y="6297892"/>
            <a:ext cx="101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8E1849B-958F-A559-C5AF-DA9BF783B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650" y="2777810"/>
            <a:ext cx="9144000" cy="1842353"/>
          </a:xfr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Název prezentace</a:t>
            </a:r>
            <a:br>
              <a:rPr lang="cs-CZ"/>
            </a:br>
            <a:r>
              <a:rPr lang="cs-CZ"/>
              <a:t>na dva řádky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7642" y="4639213"/>
            <a:ext cx="9082008" cy="365125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Jméno Příjmení</a:t>
            </a:r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7642" y="4919876"/>
            <a:ext cx="9082008" cy="365125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cs-CZ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6841038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obráze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F3C0FCD2-EB41-6A17-2CBB-A69FFCCFCB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49390" y="4590572"/>
            <a:ext cx="3545306" cy="174606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49389" y="291287"/>
            <a:ext cx="3545306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908758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49389" y="4069204"/>
            <a:ext cx="3545307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89978866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22DF383-AC5E-DC8D-856C-3141E4AAB1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9" y="3285053"/>
            <a:ext cx="575207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359CD112-942C-B96C-7062-70713DCF281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174271"/>
            <a:ext cx="5752074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33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3"/>
            <a:ext cx="3577389" cy="429457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2"/>
            <a:ext cx="3577389" cy="429457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29457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067F1754-057D-C266-FB36-4CB2DDADFA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18EA0E6A-5D45-665F-F6B1-5F2BC9CFB8C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32A3C7A5-45E6-6379-1B4B-1D30FC7C2C3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8982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830D194B-7685-625F-590D-1DD660E173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285053"/>
            <a:ext cx="54390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786BD1BA-8666-5AF3-54DF-DB7FF7E8596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174271"/>
            <a:ext cx="5439085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7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obráze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8818A5E2-DDEE-038F-52FE-AF6BBF707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5" y="4661120"/>
            <a:ext cx="3818835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6" y="291287"/>
            <a:ext cx="3818835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6387" y="0"/>
            <a:ext cx="7925613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6" y="4069204"/>
            <a:ext cx="3818835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39277848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utro Slide -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10">
            <a:extLst>
              <a:ext uri="{FF2B5EF4-FFF2-40B4-BE49-F238E27FC236}">
                <a16:creationId xmlns:a16="http://schemas.microsoft.com/office/drawing/2014/main" id="{C8412F74-3BB2-8BD5-842A-05AE602D07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28" y="2777810"/>
            <a:ext cx="9096522" cy="1842353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28" y="4630054"/>
            <a:ext cx="9082008" cy="10305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/>
          </a:p>
        </p:txBody>
      </p:sp>
      <p:sp>
        <p:nvSpPr>
          <p:cNvPr id="4" name="Obdélník 11">
            <a:extLst>
              <a:ext uri="{FF2B5EF4-FFF2-40B4-BE49-F238E27FC236}">
                <a16:creationId xmlns:a16="http://schemas.microsoft.com/office/drawing/2014/main" id="{BD2C00E3-5021-B174-A7D5-06762A404CEE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53018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26" Type="http://schemas.openxmlformats.org/officeDocument/2006/relationships/slideLayout" Target="../slideLayouts/slideLayout93.xml"/><Relationship Id="rId39" Type="http://schemas.openxmlformats.org/officeDocument/2006/relationships/theme" Target="../theme/theme9.xml"/><Relationship Id="rId3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5" Type="http://schemas.openxmlformats.org/officeDocument/2006/relationships/slideLayout" Target="../slideLayouts/slideLayout92.xml"/><Relationship Id="rId33" Type="http://schemas.openxmlformats.org/officeDocument/2006/relationships/slideLayout" Target="../slideLayouts/slideLayout100.xml"/><Relationship Id="rId38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29" Type="http://schemas.openxmlformats.org/officeDocument/2006/relationships/slideLayout" Target="../slideLayouts/slideLayout96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91.xml"/><Relationship Id="rId32" Type="http://schemas.openxmlformats.org/officeDocument/2006/relationships/slideLayout" Target="../slideLayouts/slideLayout99.xml"/><Relationship Id="rId37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90.xml"/><Relationship Id="rId28" Type="http://schemas.openxmlformats.org/officeDocument/2006/relationships/slideLayout" Target="../slideLayouts/slideLayout95.xml"/><Relationship Id="rId36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31" Type="http://schemas.openxmlformats.org/officeDocument/2006/relationships/slideLayout" Target="../slideLayouts/slideLayout98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9.xml"/><Relationship Id="rId27" Type="http://schemas.openxmlformats.org/officeDocument/2006/relationships/slideLayout" Target="../slideLayouts/slideLayout94.xml"/><Relationship Id="rId30" Type="http://schemas.openxmlformats.org/officeDocument/2006/relationships/slideLayout" Target="../slideLayouts/slideLayout97.xml"/><Relationship Id="rId35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25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802" r:id="rId7"/>
    <p:sldLayoutId id="2147483803" r:id="rId8"/>
    <p:sldLayoutId id="2147483961" r:id="rId9"/>
    <p:sldLayoutId id="2147483962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70898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69657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49972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86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5" r:id="rId2"/>
    <p:sldLayoutId id="214748372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28785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/>
        </p:nvSpPr>
        <p:spPr>
          <a:xfrm>
            <a:off x="10598099" y="6434578"/>
            <a:ext cx="1472380" cy="42342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  <p:sp>
        <p:nvSpPr>
          <p:cNvPr id="2" name="Obdélník 11">
            <a:extLst>
              <a:ext uri="{FF2B5EF4-FFF2-40B4-BE49-F238E27FC236}">
                <a16:creationId xmlns:a16="http://schemas.microsoft.com/office/drawing/2014/main" id="{D78B0274-5576-675D-0AC0-9FE567D2D5BB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68158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54" r:id="rId3"/>
    <p:sldLayoutId id="2147483955" r:id="rId4"/>
    <p:sldLayoutId id="2147484028" r:id="rId5"/>
    <p:sldLayoutId id="214748402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42BC677-89EB-877D-1FBB-EE8998A46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871EB23-DB30-E22F-5435-BF04A7CB6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FDD095F-F2F8-F3DF-1A2F-8E61E28CB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26D1431-7462-4B76-B225-680B1CE734F9}" type="datetimeFigureOut">
              <a:rPr lang="cs-CZ" smtClean="0"/>
              <a:pPr/>
              <a:t>02.05.2024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264AB5-6283-48E9-CE98-B269234501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AA1522A-CF07-5FC7-CA6E-BBBCDF7236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E93BED0-8F65-43DC-A635-3FA4B874D5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16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  <p:sldLayoutId id="2147483980" r:id="rId17"/>
    <p:sldLayoutId id="2147483981" r:id="rId18"/>
    <p:sldLayoutId id="2147483982" r:id="rId19"/>
    <p:sldLayoutId id="2147483983" r:id="rId20"/>
    <p:sldLayoutId id="2147483984" r:id="rId21"/>
    <p:sldLayoutId id="2147483985" r:id="rId22"/>
    <p:sldLayoutId id="2147483986" r:id="rId23"/>
    <p:sldLayoutId id="2147483987" r:id="rId24"/>
    <p:sldLayoutId id="2147484027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  <p:sldLayoutId id="2147484000" r:id="rId12"/>
    <p:sldLayoutId id="2147484001" r:id="rId13"/>
    <p:sldLayoutId id="2147484002" r:id="rId14"/>
    <p:sldLayoutId id="2147484003" r:id="rId15"/>
    <p:sldLayoutId id="2147484004" r:id="rId16"/>
    <p:sldLayoutId id="2147484005" r:id="rId17"/>
    <p:sldLayoutId id="2147484006" r:id="rId18"/>
    <p:sldLayoutId id="2147484007" r:id="rId19"/>
    <p:sldLayoutId id="2147484008" r:id="rId20"/>
    <p:sldLayoutId id="2147484009" r:id="rId21"/>
    <p:sldLayoutId id="2147484010" r:id="rId22"/>
    <p:sldLayoutId id="2147484011" r:id="rId23"/>
    <p:sldLayoutId id="2147484012" r:id="rId24"/>
    <p:sldLayoutId id="2147484013" r:id="rId25"/>
    <p:sldLayoutId id="2147484014" r:id="rId26"/>
    <p:sldLayoutId id="2147484015" r:id="rId27"/>
    <p:sldLayoutId id="2147484016" r:id="rId28"/>
    <p:sldLayoutId id="2147484017" r:id="rId29"/>
    <p:sldLayoutId id="2147484018" r:id="rId30"/>
    <p:sldLayoutId id="2147484019" r:id="rId31"/>
    <p:sldLayoutId id="2147484020" r:id="rId32"/>
    <p:sldLayoutId id="2147484021" r:id="rId33"/>
    <p:sldLayoutId id="2147484022" r:id="rId34"/>
    <p:sldLayoutId id="2147484023" r:id="rId35"/>
    <p:sldLayoutId id="2147484024" r:id="rId36"/>
    <p:sldLayoutId id="2147484025" r:id="rId37"/>
    <p:sldLayoutId id="2147484026" r:id="rId38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2n.com/en_GB/distributor-hub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D33F956-271C-BC80-8733-19B21FFCA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7730696" cy="2663026"/>
          </a:xfrm>
        </p:spPr>
        <p:txBody>
          <a:bodyPr lIns="91440" tIns="45720" rIns="91440" bIns="45720" anchor="b">
            <a:noAutofit/>
          </a:bodyPr>
          <a:lstStyle/>
          <a:p>
            <a:r>
              <a:rPr lang="cs-CZ" sz="5400" dirty="0" err="1"/>
              <a:t>One</a:t>
            </a:r>
            <a:r>
              <a:rPr lang="cs-CZ" sz="5400" dirty="0"/>
              <a:t> </a:t>
            </a:r>
            <a:r>
              <a:rPr lang="cs-CZ" sz="5400" dirty="0" err="1"/>
              <a:t>family</a:t>
            </a:r>
            <a:r>
              <a:rPr lang="cs-CZ" sz="5400" dirty="0"/>
              <a:t>. </a:t>
            </a:r>
            <a:r>
              <a:rPr lang="cs-CZ" sz="5400" dirty="0" err="1"/>
              <a:t>One</a:t>
            </a:r>
            <a:r>
              <a:rPr lang="cs-CZ" sz="5400" dirty="0"/>
              <a:t> </a:t>
            </a:r>
            <a:r>
              <a:rPr lang="cs-CZ" sz="5400" dirty="0" err="1"/>
              <a:t>home</a:t>
            </a:r>
            <a:r>
              <a:rPr lang="cs-CZ" sz="5400" dirty="0"/>
              <a:t>. </a:t>
            </a:r>
            <a:r>
              <a:rPr lang="cs-CZ" sz="5400" dirty="0" err="1"/>
              <a:t>One</a:t>
            </a:r>
            <a:r>
              <a:rPr lang="cs-CZ" sz="5400" dirty="0"/>
              <a:t> </a:t>
            </a:r>
            <a:r>
              <a:rPr lang="cs-CZ" sz="5400" dirty="0" err="1"/>
              <a:t>smart</a:t>
            </a:r>
            <a:r>
              <a:rPr lang="cs-CZ" sz="5400" dirty="0"/>
              <a:t> </a:t>
            </a:r>
            <a:r>
              <a:rPr lang="cs-CZ" sz="5400" dirty="0" err="1"/>
              <a:t>intercom</a:t>
            </a:r>
            <a:r>
              <a:rPr lang="cs-CZ" sz="5400" dirty="0"/>
              <a:t>.</a:t>
            </a:r>
            <a:endParaRPr lang="en-US" sz="5400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65531237-7F56-7D47-1033-01B1ABD64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75" y="4649487"/>
            <a:ext cx="9082008" cy="365125"/>
          </a:xfrm>
        </p:spPr>
        <p:txBody>
          <a:bodyPr/>
          <a:lstStyle/>
          <a:p>
            <a:r>
              <a:rPr lang="cs-CZ" sz="2000" dirty="0" err="1"/>
              <a:t>Introducing</a:t>
            </a:r>
            <a:r>
              <a:rPr lang="cs-CZ" sz="2000" dirty="0"/>
              <a:t> 2N IP </a:t>
            </a:r>
            <a:r>
              <a:rPr lang="cs-CZ" sz="2000" dirty="0" err="1"/>
              <a:t>One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6639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215DF05B-7896-1837-E6DA-FB22D2579F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Mounting</a:t>
            </a:r>
            <a:r>
              <a:rPr lang="cs-CZ" dirty="0"/>
              <a:t> </a:t>
            </a:r>
            <a:r>
              <a:rPr lang="cs-CZ" dirty="0" err="1"/>
              <a:t>options</a:t>
            </a:r>
            <a:r>
              <a:rPr lang="cs-CZ" dirty="0"/>
              <a:t> </a:t>
            </a:r>
            <a:r>
              <a:rPr lang="en-US" dirty="0"/>
              <a:t>&amp; accessories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2345F5F8-76B3-D416-5C5F-4B964B4791A2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163" y="4981575"/>
            <a:ext cx="3006725" cy="1200150"/>
          </a:xfrm>
        </p:spPr>
        <p:txBody>
          <a:bodyPr/>
          <a:lstStyle/>
          <a:p>
            <a:r>
              <a:rPr lang="cs-CZ" b="1" noProof="0" dirty="0" err="1"/>
              <a:t>Surface</a:t>
            </a:r>
            <a:r>
              <a:rPr lang="cs-CZ" b="1" noProof="0" dirty="0"/>
              <a:t> </a:t>
            </a:r>
            <a:r>
              <a:rPr lang="cs-CZ" b="1" noProof="0" dirty="0" err="1"/>
              <a:t>mount</a:t>
            </a:r>
            <a:r>
              <a:rPr lang="cs-CZ" b="1" noProof="0" dirty="0"/>
              <a:t> box</a:t>
            </a:r>
          </a:p>
          <a:p>
            <a:r>
              <a:rPr lang="cs-CZ" dirty="0"/>
              <a:t>TBA</a:t>
            </a:r>
            <a:endParaRPr lang="en-US" noProof="0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C4A42B7-62DE-2638-30F2-4AAA998BA3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413" y="4981575"/>
            <a:ext cx="3006725" cy="1200150"/>
          </a:xfrm>
        </p:spPr>
        <p:txBody>
          <a:bodyPr/>
          <a:lstStyle/>
          <a:p>
            <a:pPr lvl="0"/>
            <a:r>
              <a:rPr lang="cs-CZ" b="1" noProof="0" dirty="0"/>
              <a:t>Flush </a:t>
            </a:r>
            <a:r>
              <a:rPr lang="cs-CZ" b="1" noProof="0" dirty="0" err="1"/>
              <a:t>mount</a:t>
            </a:r>
            <a:r>
              <a:rPr lang="cs-CZ" b="1" noProof="0" dirty="0"/>
              <a:t> box</a:t>
            </a:r>
          </a:p>
          <a:p>
            <a:pPr lvl="0"/>
            <a:r>
              <a:rPr lang="cs-CZ" noProof="0" dirty="0"/>
              <a:t>Part </a:t>
            </a:r>
            <a:r>
              <a:rPr lang="cs-CZ" noProof="0" dirty="0" err="1"/>
              <a:t>number</a:t>
            </a:r>
            <a:r>
              <a:rPr lang="cs-CZ" noProof="0" dirty="0"/>
              <a:t>: 9158001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E0BFD4-C947-EBCD-7A4C-BDF52DFB046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820653"/>
            <a:ext cx="3658414" cy="1610747"/>
          </a:xfrm>
        </p:spPr>
        <p:txBody>
          <a:bodyPr/>
          <a:lstStyle/>
          <a:p>
            <a:r>
              <a:rPr lang="en-US" b="1" dirty="0">
                <a:solidFill>
                  <a:srgbClr val="0088EF"/>
                </a:solidFill>
              </a:rPr>
              <a:t>2N IP One </a:t>
            </a:r>
            <a:r>
              <a:rPr lang="en-US" dirty="0"/>
              <a:t>is currently only available for flush mounting, however, a wall-mount box should be available by the end of </a:t>
            </a:r>
            <a:r>
              <a:rPr lang="cs-CZ" dirty="0"/>
              <a:t>2024.</a:t>
            </a:r>
            <a:endParaRPr lang="en-US" dirty="0"/>
          </a:p>
        </p:txBody>
      </p:sp>
      <p:pic>
        <p:nvPicPr>
          <p:cNvPr id="16" name="Zástupný symbol obrázku 15">
            <a:extLst>
              <a:ext uri="{FF2B5EF4-FFF2-40B4-BE49-F238E27FC236}">
                <a16:creationId xmlns:a16="http://schemas.microsoft.com/office/drawing/2014/main" id="{97874927-E762-106B-545D-82256CF911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1753" t="-2148" r="-44912" b="-1843"/>
          <a:stretch/>
        </p:blipFill>
        <p:spPr>
          <a:xfrm>
            <a:off x="4315327" y="670538"/>
            <a:ext cx="3577389" cy="3893852"/>
          </a:xfrm>
        </p:spPr>
      </p:pic>
      <p:pic>
        <p:nvPicPr>
          <p:cNvPr id="19" name="Zástupný symbol obrázku 18" descr="Obsah obrázku Elektronické zařízení, krabice, interiér, design&#10;&#10;Popis byl vytvořen automaticky">
            <a:extLst>
              <a:ext uri="{FF2B5EF4-FFF2-40B4-BE49-F238E27FC236}">
                <a16:creationId xmlns:a16="http://schemas.microsoft.com/office/drawing/2014/main" id="{E000AAB1-2E37-34AD-032B-560BE0DF058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439" t="-2916" r="-25339" b="-3228"/>
          <a:stretch/>
        </p:blipFill>
        <p:spPr>
          <a:xfrm>
            <a:off x="8390834" y="676275"/>
            <a:ext cx="3577389" cy="3893852"/>
          </a:xfrm>
        </p:spPr>
      </p:pic>
    </p:spTree>
    <p:extLst>
      <p:ext uri="{BB962C8B-B14F-4D97-AF65-F5344CB8AC3E}">
        <p14:creationId xmlns:p14="http://schemas.microsoft.com/office/powerpoint/2010/main" val="3693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1928900-6055-2A68-8C9E-4DD42CFB8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400" y="264653"/>
            <a:ext cx="7044915" cy="817077"/>
          </a:xfrm>
        </p:spPr>
        <p:txBody>
          <a:bodyPr/>
          <a:lstStyle/>
          <a:p>
            <a:r>
              <a:rPr lang="cs-CZ" dirty="0" err="1">
                <a:latin typeface="Segoe UI" panose="020B0502040204020203" pitchFamily="34" charset="0"/>
                <a:cs typeface="Segoe UI" panose="020B0502040204020203" pitchFamily="34" charset="0"/>
              </a:rPr>
              <a:t>Comparison</a:t>
            </a:r>
            <a:r>
              <a:rPr lang="cs-CZ" dirty="0">
                <a:latin typeface="Segoe UI" panose="020B0502040204020203" pitchFamily="34" charset="0"/>
                <a:cs typeface="Segoe UI" panose="020B0502040204020203" pitchFamily="34" charset="0"/>
              </a:rPr>
              <a:t> table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5" name="Tabulka 6">
            <a:extLst>
              <a:ext uri="{FF2B5EF4-FFF2-40B4-BE49-F238E27FC236}">
                <a16:creationId xmlns:a16="http://schemas.microsoft.com/office/drawing/2014/main" id="{BBAF89B8-3FBB-EC93-188F-9DB9A6AD4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476788"/>
              </p:ext>
            </p:extLst>
          </p:nvPr>
        </p:nvGraphicFramePr>
        <p:xfrm>
          <a:off x="495177" y="837211"/>
          <a:ext cx="11059514" cy="597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8725">
                  <a:extLst>
                    <a:ext uri="{9D8B030D-6E8A-4147-A177-3AD203B41FA5}">
                      <a16:colId xmlns:a16="http://schemas.microsoft.com/office/drawing/2014/main" val="843676267"/>
                    </a:ext>
                  </a:extLst>
                </a:gridCol>
                <a:gridCol w="2652296">
                  <a:extLst>
                    <a:ext uri="{9D8B030D-6E8A-4147-A177-3AD203B41FA5}">
                      <a16:colId xmlns:a16="http://schemas.microsoft.com/office/drawing/2014/main" val="746605125"/>
                    </a:ext>
                  </a:extLst>
                </a:gridCol>
                <a:gridCol w="2943620">
                  <a:extLst>
                    <a:ext uri="{9D8B030D-6E8A-4147-A177-3AD203B41FA5}">
                      <a16:colId xmlns:a16="http://schemas.microsoft.com/office/drawing/2014/main" val="1137255697"/>
                    </a:ext>
                  </a:extLst>
                </a:gridCol>
                <a:gridCol w="2964873">
                  <a:extLst>
                    <a:ext uri="{9D8B030D-6E8A-4147-A177-3AD203B41FA5}">
                      <a16:colId xmlns:a16="http://schemas.microsoft.com/office/drawing/2014/main" val="731209268"/>
                    </a:ext>
                  </a:extLst>
                </a:gridCol>
              </a:tblGrid>
              <a:tr h="407448">
                <a:tc>
                  <a:txBody>
                    <a:bodyPr/>
                    <a:lstStyle/>
                    <a:p>
                      <a:r>
                        <a:rPr lang="cs-CZ" sz="1600" noProof="0">
                          <a:solidFill>
                            <a:schemeClr val="tx1"/>
                          </a:solidFill>
                        </a:rPr>
                        <a:t>FEATURES</a:t>
                      </a:r>
                      <a:endParaRPr lang="en-GB" sz="1600" noProof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2N</a:t>
                      </a:r>
                      <a:r>
                        <a:rPr lang="en-GB" sz="1600" baseline="30000" noProof="0" dirty="0">
                          <a:solidFill>
                            <a:schemeClr val="tx1"/>
                          </a:solidFill>
                        </a:rPr>
                        <a:t>®</a:t>
                      </a:r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noProof="0" dirty="0">
                          <a:solidFill>
                            <a:schemeClr val="tx1"/>
                          </a:solidFill>
                        </a:rPr>
                        <a:t>IP </a:t>
                      </a:r>
                      <a:r>
                        <a:rPr lang="cs-CZ" sz="1600" noProof="0" dirty="0" err="1">
                          <a:solidFill>
                            <a:schemeClr val="tx1"/>
                          </a:solidFill>
                        </a:rPr>
                        <a:t>One</a:t>
                      </a:r>
                      <a:endParaRPr lang="en-GB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2N</a:t>
                      </a:r>
                      <a:r>
                        <a:rPr lang="en-GB" sz="1600" baseline="30000" noProof="0" dirty="0">
                          <a:solidFill>
                            <a:schemeClr val="tx1"/>
                          </a:solidFill>
                        </a:rPr>
                        <a:t>®</a:t>
                      </a:r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noProof="0" dirty="0">
                          <a:solidFill>
                            <a:schemeClr val="tx1"/>
                          </a:solidFill>
                        </a:rPr>
                        <a:t>IP </a:t>
                      </a:r>
                      <a:r>
                        <a:rPr lang="cs-CZ" sz="1600" noProof="0" dirty="0" err="1">
                          <a:solidFill>
                            <a:schemeClr val="tx1"/>
                          </a:solidFill>
                        </a:rPr>
                        <a:t>Verso</a:t>
                      </a:r>
                      <a:r>
                        <a:rPr lang="cs-CZ" sz="1600" noProof="0" dirty="0">
                          <a:solidFill>
                            <a:schemeClr val="tx1"/>
                          </a:solidFill>
                        </a:rPr>
                        <a:t> 2.0</a:t>
                      </a:r>
                      <a:endParaRPr lang="en-GB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2N</a:t>
                      </a:r>
                      <a:r>
                        <a:rPr lang="en-GB" sz="1600" baseline="30000" noProof="0" dirty="0">
                          <a:solidFill>
                            <a:schemeClr val="tx1"/>
                          </a:solidFill>
                        </a:rPr>
                        <a:t>®</a:t>
                      </a:r>
                      <a:r>
                        <a:rPr lang="en-GB" sz="16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noProof="0" dirty="0">
                          <a:solidFill>
                            <a:schemeClr val="tx1"/>
                          </a:solidFill>
                        </a:rPr>
                        <a:t>IP Style</a:t>
                      </a:r>
                      <a:endParaRPr lang="en-GB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922214"/>
                  </a:ext>
                </a:extLst>
              </a:tr>
              <a:tr h="5498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noProof="0"/>
                        <a:t>Part numbers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9158104 / 9158105 / 9158106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9155211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9155211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en-GB" sz="1400" b="0" noProof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9157101 / 9157101-S / 9157101P / 9157101P-S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379755"/>
                  </a:ext>
                </a:extLst>
              </a:tr>
              <a:tr h="3323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noProof="0" dirty="0" err="1"/>
                        <a:t>Power</a:t>
                      </a:r>
                      <a:r>
                        <a:rPr lang="cs-CZ" sz="1300" b="0" noProof="0" dirty="0"/>
                        <a:t> </a:t>
                      </a:r>
                      <a:r>
                        <a:rPr lang="cs-CZ" sz="1300" b="0" noProof="0" dirty="0" err="1"/>
                        <a:t>supply</a:t>
                      </a:r>
                      <a:endParaRPr lang="en-GB" sz="1300" b="0" noProof="0" dirty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PoE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or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12V / 2A DC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PoE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; </a:t>
                      </a:r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or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12V / 2A DC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 err="1"/>
                        <a:t>PoE</a:t>
                      </a:r>
                      <a:r>
                        <a:rPr lang="cs-CZ" sz="1400" b="1" dirty="0"/>
                        <a:t>+</a:t>
                      </a:r>
                      <a:r>
                        <a:rPr lang="cs-CZ" sz="1400" dirty="0"/>
                        <a:t>; </a:t>
                      </a:r>
                      <a:r>
                        <a:rPr lang="cs-CZ" sz="1400" dirty="0" err="1"/>
                        <a:t>or</a:t>
                      </a:r>
                      <a:r>
                        <a:rPr lang="cs-CZ" sz="1400" dirty="0"/>
                        <a:t> 12V / 4A DC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535899"/>
                  </a:ext>
                </a:extLst>
              </a:tr>
              <a:tr h="3323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noProof="0" dirty="0" err="1"/>
                        <a:t>Camera</a:t>
                      </a:r>
                      <a:r>
                        <a:rPr lang="cs-CZ" sz="1300" b="0" noProof="0" dirty="0"/>
                        <a:t> </a:t>
                      </a:r>
                      <a:r>
                        <a:rPr lang="cs-CZ" sz="1300" b="0" noProof="0" dirty="0" err="1"/>
                        <a:t>resolution</a:t>
                      </a:r>
                      <a:r>
                        <a:rPr lang="cs-CZ" sz="1300" b="0" noProof="0" dirty="0"/>
                        <a:t> (in call)</a:t>
                      </a:r>
                      <a:endParaRPr lang="en-GB" sz="1300" b="0" noProof="0" dirty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1920 x 1440 </a:t>
                      </a:r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px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(4:3)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1920 x 1080 </a:t>
                      </a:r>
                      <a:r>
                        <a:rPr lang="cs-CZ" sz="1400" b="0" noProof="0" dirty="0" err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px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(Full HD)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2560 x 1920 </a:t>
                      </a:r>
                      <a:r>
                        <a:rPr lang="cs-CZ" sz="1400" dirty="0" err="1"/>
                        <a:t>px</a:t>
                      </a:r>
                      <a:r>
                        <a:rPr lang="cs-CZ" sz="1400" dirty="0"/>
                        <a:t> (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</a:rPr>
                        <a:t>QHD)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471668"/>
                  </a:ext>
                </a:extLst>
              </a:tr>
              <a:tr h="332310">
                <a:tc>
                  <a:txBody>
                    <a:bodyPr/>
                    <a:lstStyle/>
                    <a:p>
                      <a:r>
                        <a:rPr lang="cs-CZ" sz="1300" b="0" noProof="0" dirty="0"/>
                        <a:t>Max. </a:t>
                      </a:r>
                      <a:r>
                        <a:rPr lang="cs-CZ" sz="1300" b="0" noProof="0" dirty="0" err="1"/>
                        <a:t>viewing</a:t>
                      </a:r>
                      <a:r>
                        <a:rPr lang="cs-CZ" sz="1300" b="0" noProof="0" dirty="0"/>
                        <a:t> </a:t>
                      </a:r>
                      <a:r>
                        <a:rPr lang="cs-CZ" sz="1300" b="0" noProof="0" dirty="0" err="1"/>
                        <a:t>angle</a:t>
                      </a:r>
                      <a:endParaRPr lang="en-GB" sz="1300" b="0" noProof="0" dirty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156°(H), 116°(V)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138° (H), 105° (V)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144° (H), 126° (V)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493377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r>
                        <a:rPr lang="cs-CZ" sz="1300" b="0" noProof="0"/>
                        <a:t>WDR support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8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112845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r>
                        <a:rPr lang="en-GB" sz="13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 illumination</a:t>
                      </a:r>
                      <a:endParaRPr lang="en-GB" sz="1300" b="0" kern="1200" noProof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21949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noProof="0" err="1"/>
                        <a:t>Zipstream</a:t>
                      </a:r>
                      <a:r>
                        <a:rPr lang="cs-CZ" sz="1300" b="0" noProof="0"/>
                        <a:t> (video </a:t>
                      </a:r>
                      <a:r>
                        <a:rPr lang="cs-CZ" sz="1300" b="0" noProof="0" err="1"/>
                        <a:t>compression</a:t>
                      </a:r>
                      <a:r>
                        <a:rPr lang="cs-CZ" sz="1300" b="0" noProof="0"/>
                        <a:t>)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908041"/>
                  </a:ext>
                </a:extLst>
              </a:tr>
              <a:tr h="212780">
                <a:tc>
                  <a:txBody>
                    <a:bodyPr/>
                    <a:lstStyle/>
                    <a:p>
                      <a:r>
                        <a:rPr lang="cs-CZ" sz="1300" b="0" noProof="0" dirty="0"/>
                        <a:t>PIN, RFID, mobile </a:t>
                      </a:r>
                      <a:r>
                        <a:rPr lang="cs-CZ" sz="1300" b="0" noProof="0" dirty="0" err="1"/>
                        <a:t>access</a:t>
                      </a:r>
                      <a:endParaRPr lang="en-GB" sz="1300" b="0" noProof="0" dirty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en-GB" sz="2000" b="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685505"/>
                  </a:ext>
                </a:extLst>
              </a:tr>
              <a:tr h="212780">
                <a:tc>
                  <a:txBody>
                    <a:bodyPr/>
                    <a:lstStyle/>
                    <a:p>
                      <a:r>
                        <a:rPr lang="cs-CZ" sz="1300" b="0" noProof="0" dirty="0"/>
                        <a:t>QR </a:t>
                      </a:r>
                      <a:r>
                        <a:rPr lang="cs-CZ" sz="1300" b="0" noProof="0" dirty="0" err="1"/>
                        <a:t>code</a:t>
                      </a:r>
                      <a:r>
                        <a:rPr lang="cs-CZ" sz="1300" b="0" noProof="0" dirty="0"/>
                        <a:t> </a:t>
                      </a:r>
                      <a:r>
                        <a:rPr lang="cs-CZ" sz="1300" b="0" noProof="0" dirty="0" err="1"/>
                        <a:t>access</a:t>
                      </a:r>
                      <a:endParaRPr lang="en-GB" sz="1300" b="0" noProof="0" dirty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828776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r>
                        <a:rPr lang="cs-CZ" sz="1300" b="0" noProof="0"/>
                        <a:t>ARTPEC-7 </a:t>
                      </a:r>
                      <a:r>
                        <a:rPr lang="cs-CZ" sz="1300" b="0" noProof="0" err="1"/>
                        <a:t>processor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00495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r>
                        <a:rPr lang="cs-CZ" sz="1300" b="0" noProof="0"/>
                        <a:t>Face </a:t>
                      </a:r>
                      <a:r>
                        <a:rPr lang="cs-CZ" sz="1300" b="0" noProof="0" err="1"/>
                        <a:t>Zooming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8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noProof="0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2000" b="0" noProof="0" dirty="0">
                        <a:solidFill>
                          <a:srgbClr val="00B050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572285"/>
                  </a:ext>
                </a:extLst>
              </a:tr>
              <a:tr h="343386">
                <a:tc>
                  <a:txBody>
                    <a:bodyPr/>
                    <a:lstStyle/>
                    <a:p>
                      <a:r>
                        <a:rPr lang="en-GB" sz="1300" b="0" noProof="0"/>
                        <a:t>Chassis</a:t>
                      </a: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Anodized</a:t>
                      </a:r>
                      <a:r>
                        <a:rPr lang="cs-CZ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aluminum</a:t>
                      </a:r>
                      <a:endParaRPr lang="en-GB" sz="14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nodized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aluminum</a:t>
                      </a:r>
                      <a:endParaRPr lang="en-GB" sz="14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GB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luminium</a:t>
                      </a:r>
                      <a:r>
                        <a:rPr lang="en-GB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alloy</a:t>
                      </a: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065580"/>
                  </a:ext>
                </a:extLst>
              </a:tr>
              <a:tr h="362435">
                <a:tc>
                  <a:txBody>
                    <a:bodyPr/>
                    <a:lstStyle/>
                    <a:p>
                      <a:r>
                        <a:rPr lang="cs-CZ" sz="1300" b="0" noProof="0"/>
                        <a:t>IN/OUT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1x IN, 1x OUT, 1x NO/NC </a:t>
                      </a:r>
                      <a:r>
                        <a:rPr lang="cs-CZ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Relay</a:t>
                      </a:r>
                      <a:endParaRPr lang="en-GB" sz="14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1x IN, 1x OUT, 1x NO/NC </a:t>
                      </a:r>
                      <a:r>
                        <a:rPr lang="cs-CZ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Relay</a:t>
                      </a:r>
                      <a:endParaRPr lang="en-GB" sz="14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3x IN, 1x OUT, 1x NO/NC </a:t>
                      </a:r>
                      <a:r>
                        <a:rPr lang="cs-CZ" sz="1400" b="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Relay</a:t>
                      </a:r>
                      <a:endParaRPr lang="en-GB" sz="14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867242"/>
                  </a:ext>
                </a:extLst>
              </a:tr>
              <a:tr h="352153">
                <a:tc>
                  <a:txBody>
                    <a:bodyPr/>
                    <a:lstStyle/>
                    <a:p>
                      <a:r>
                        <a:rPr lang="cs-CZ" sz="1300" b="0" noProof="0"/>
                        <a:t>IP </a:t>
                      </a:r>
                      <a:r>
                        <a:rPr lang="en-US" sz="1300" b="0" noProof="0"/>
                        <a:t>&amp; IK rating</a:t>
                      </a:r>
                      <a:endParaRPr lang="en-GB" sz="1300" b="0" noProof="0"/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IP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66</a:t>
                      </a:r>
                      <a:r>
                        <a:rPr lang="en-US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, IK08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IP54, IK08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IP</a:t>
                      </a:r>
                      <a:r>
                        <a:rPr lang="cs-CZ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65</a:t>
                      </a:r>
                      <a:r>
                        <a:rPr lang="en-US" sz="1400" b="0" noProof="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, IK08</a:t>
                      </a:r>
                      <a:endParaRPr lang="en-GB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12501" marR="112501" marT="56250" marB="5625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570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26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0330A-CECC-772D-F01D-15AD0C371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BF76B6-C6AA-260D-1770-4E5273274E53}"/>
              </a:ext>
            </a:extLst>
          </p:cNvPr>
          <p:cNvSpPr txBox="1"/>
          <p:nvPr/>
        </p:nvSpPr>
        <p:spPr>
          <a:xfrm>
            <a:off x="6956137" y="1262362"/>
            <a:ext cx="4931064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US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Mailing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sz="2200" b="1" dirty="0">
                <a:solidFill>
                  <a:srgbClr val="0088E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May 3</a:t>
            </a:r>
            <a:r>
              <a:rPr lang="en-US" sz="2200" b="1" baseline="30000" dirty="0">
                <a:solidFill>
                  <a:srgbClr val="0088E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200" b="1" dirty="0">
                <a:solidFill>
                  <a:srgbClr val="0088E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2024</a:t>
            </a:r>
          </a:p>
          <a:p>
            <a:pPr marL="342900" indent="-250825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900" b="1" dirty="0">
                <a:latin typeface="Segoe UI" panose="020B0502040204020203" pitchFamily="34" charset="0"/>
                <a:cs typeface="Segoe UI" panose="020B0502040204020203" pitchFamily="34" charset="0"/>
              </a:rPr>
              <a:t>Marketing package </a:t>
            </a:r>
            <a:r>
              <a:rPr lang="en-US" sz="1900" dirty="0">
                <a:latin typeface="Segoe UI" panose="020B0502040204020203" pitchFamily="34" charset="0"/>
                <a:cs typeface="Segoe UI" panose="020B0502040204020203" pitchFamily="34" charset="0"/>
              </a:rPr>
              <a:t>(all datasheets, product images &amp; renders, sales PPT, internal video)</a:t>
            </a:r>
          </a:p>
          <a:p>
            <a:pPr>
              <a:spcAft>
                <a:spcPts val="400"/>
              </a:spcAft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400"/>
              </a:spcAft>
            </a:pPr>
            <a:r>
              <a:rPr lang="en-US" sz="2200" b="1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Distributor Hub</a:t>
            </a:r>
            <a:endParaRPr lang="en-US" sz="2200" b="1" dirty="0">
              <a:solidFill>
                <a:srgbClr val="0088E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250825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Segoe UI" panose="020B0502040204020203" pitchFamily="34" charset="0"/>
                <a:cs typeface="Segoe UI" panose="020B0502040204020203" pitchFamily="34" charset="0"/>
              </a:rPr>
              <a:t>Product renders &amp; datasheets</a:t>
            </a:r>
          </a:p>
          <a:p>
            <a:pPr marL="342900" indent="-250825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Segoe UI" panose="020B0502040204020203" pitchFamily="34" charset="0"/>
                <a:cs typeface="Segoe UI" panose="020B0502040204020203" pitchFamily="34" charset="0"/>
              </a:rPr>
              <a:t>Image photos (for banners, campaigns, online promo)</a:t>
            </a:r>
          </a:p>
          <a:p>
            <a:pPr marL="342900" indent="-250825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Segoe UI" panose="020B0502040204020203" pitchFamily="34" charset="0"/>
                <a:cs typeface="Segoe UI" panose="020B0502040204020203" pitchFamily="34" charset="0"/>
              </a:rPr>
              <a:t>Text (for social media, homepage promo, product listing, detailed product info for all campaigns)</a:t>
            </a:r>
          </a:p>
          <a:p>
            <a:pPr marL="342900" indent="-250825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US" sz="1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2075">
              <a:spcAft>
                <a:spcPts val="400"/>
              </a:spcAft>
            </a:pPr>
            <a:r>
              <a:rPr lang="en-US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Promotional campaign</a:t>
            </a:r>
          </a:p>
          <a:p>
            <a:pPr marL="434975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Segoe UI" panose="020B0502040204020203" pitchFamily="34" charset="0"/>
                <a:cs typeface="Segoe UI" panose="020B0502040204020203" pitchFamily="34" charset="0"/>
              </a:rPr>
              <a:t>It should take place in May and June (more info will be provided soon)</a:t>
            </a:r>
          </a:p>
        </p:txBody>
      </p:sp>
      <p:sp>
        <p:nvSpPr>
          <p:cNvPr id="6" name="Zástupný text 3">
            <a:extLst>
              <a:ext uri="{FF2B5EF4-FFF2-40B4-BE49-F238E27FC236}">
                <a16:creationId xmlns:a16="http://schemas.microsoft.com/office/drawing/2014/main" id="{69682B1D-DCEF-9E1C-1863-F18EE55E754D}"/>
              </a:ext>
            </a:extLst>
          </p:cNvPr>
          <p:cNvSpPr txBox="1">
            <a:spLocks/>
          </p:cNvSpPr>
          <p:nvPr/>
        </p:nvSpPr>
        <p:spPr>
          <a:xfrm>
            <a:off x="379189" y="291287"/>
            <a:ext cx="5851226" cy="6537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4000" b="1" dirty="0">
                <a:latin typeface="Segoe UI"/>
                <a:ea typeface="+mj-ea"/>
                <a:cs typeface="Segoe UI"/>
              </a:rPr>
              <a:t>Part </a:t>
            </a:r>
            <a:r>
              <a:rPr lang="cs-CZ" sz="4000" b="1" dirty="0" err="1">
                <a:latin typeface="Segoe UI"/>
                <a:ea typeface="+mj-ea"/>
                <a:cs typeface="Segoe UI"/>
              </a:rPr>
              <a:t>numbers</a:t>
            </a:r>
            <a:r>
              <a:rPr lang="cs-CZ" sz="4000" b="1" dirty="0">
                <a:latin typeface="Segoe UI"/>
                <a:ea typeface="+mj-ea"/>
                <a:cs typeface="Segoe UI"/>
              </a:rPr>
              <a:t>, mailing</a:t>
            </a:r>
            <a:endParaRPr lang="en-GB" sz="4000" b="1" dirty="0">
              <a:latin typeface="Segoe UI"/>
              <a:ea typeface="+mj-ea"/>
              <a:cs typeface="Segoe U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AD237F6-CB31-BC47-CAC8-FF0D54B43768}"/>
              </a:ext>
            </a:extLst>
          </p:cNvPr>
          <p:cNvSpPr txBox="1"/>
          <p:nvPr/>
        </p:nvSpPr>
        <p:spPr>
          <a:xfrm>
            <a:off x="1003976" y="5664924"/>
            <a:ext cx="6095999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cs-CZ" dirty="0"/>
              <a:t>9158106		 9158105	   9158104</a:t>
            </a:r>
          </a:p>
          <a:p>
            <a:pPr>
              <a:spcAft>
                <a:spcPts val="600"/>
              </a:spcAft>
            </a:pPr>
            <a:r>
              <a:rPr lang="cs-CZ" dirty="0"/>
              <a:t>Black		 Bronze		   </a:t>
            </a:r>
            <a:r>
              <a:rPr lang="cs-CZ" dirty="0" err="1"/>
              <a:t>Grey</a:t>
            </a:r>
            <a:endParaRPr lang="en-GB" dirty="0"/>
          </a:p>
        </p:txBody>
      </p:sp>
      <p:pic>
        <p:nvPicPr>
          <p:cNvPr id="8" name="Obrázek 7" descr="Obsah obrázku elektronika, reproduktor, Elektronické zařízení, Reprobedna&#10;&#10;Popis byl vytvořen automaticky">
            <a:extLst>
              <a:ext uri="{FF2B5EF4-FFF2-40B4-BE49-F238E27FC236}">
                <a16:creationId xmlns:a16="http://schemas.microsoft.com/office/drawing/2014/main" id="{37AF6030-054C-0505-DDFF-CE3A46176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2" y="1701318"/>
            <a:ext cx="1713471" cy="3798038"/>
          </a:xfrm>
          <a:prstGeom prst="rect">
            <a:avLst/>
          </a:prstGeom>
        </p:spPr>
      </p:pic>
      <p:pic>
        <p:nvPicPr>
          <p:cNvPr id="11" name="Obrázek 10" descr="Obsah obrázku elektronika, reproduktor, Elektronické zařízení, Reprobedna&#10;&#10;Popis byl vytvořen automaticky">
            <a:extLst>
              <a:ext uri="{FF2B5EF4-FFF2-40B4-BE49-F238E27FC236}">
                <a16:creationId xmlns:a16="http://schemas.microsoft.com/office/drawing/2014/main" id="{E6650569-28B6-EB67-0E9F-102A805E98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4304" y="1700329"/>
            <a:ext cx="1616111" cy="3798039"/>
          </a:xfrm>
          <a:prstGeom prst="rect">
            <a:avLst/>
          </a:prstGeom>
        </p:spPr>
      </p:pic>
      <p:pic>
        <p:nvPicPr>
          <p:cNvPr id="13" name="Obrázek 12" descr="Obsah obrázku elektronika, Elektronické zařízení, přístroj, kruh&#10;&#10;Popis byl vytvořen automaticky">
            <a:extLst>
              <a:ext uri="{FF2B5EF4-FFF2-40B4-BE49-F238E27FC236}">
                <a16:creationId xmlns:a16="http://schemas.microsoft.com/office/drawing/2014/main" id="{DB609E0C-8A04-C621-5CFE-010E93DDD6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711" y="1710490"/>
            <a:ext cx="1657040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AA961-56BD-2D9B-B360-F57050B2D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1832587"/>
            <a:ext cx="7697601" cy="2663026"/>
          </a:xfrm>
        </p:spPr>
        <p:txBody>
          <a:bodyPr/>
          <a:lstStyle/>
          <a:p>
            <a:r>
              <a:rPr lang="cs-CZ" dirty="0"/>
              <a:t>2N IP </a:t>
            </a:r>
            <a:r>
              <a:rPr lang="cs-CZ" dirty="0" err="1"/>
              <a:t>One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6B734-B8AC-6E18-B8F1-8277484CA8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75" y="4546747"/>
            <a:ext cx="9082008" cy="365125"/>
          </a:xfrm>
        </p:spPr>
        <p:txBody>
          <a:bodyPr/>
          <a:lstStyle/>
          <a:p>
            <a:r>
              <a:rPr lang="en-US" sz="2000" dirty="0"/>
              <a:t>One </a:t>
            </a:r>
            <a:r>
              <a:rPr lang="cs-CZ" sz="2000" dirty="0" err="1"/>
              <a:t>family</a:t>
            </a:r>
            <a:r>
              <a:rPr lang="en-US" sz="2000" dirty="0"/>
              <a:t>. One </a:t>
            </a:r>
            <a:r>
              <a:rPr lang="cs-CZ" sz="2000" dirty="0" err="1"/>
              <a:t>home</a:t>
            </a:r>
            <a:r>
              <a:rPr lang="en-US" sz="2000" dirty="0"/>
              <a:t>. One smart intercom</a:t>
            </a:r>
          </a:p>
        </p:txBody>
      </p:sp>
    </p:spTree>
    <p:extLst>
      <p:ext uri="{BB962C8B-B14F-4D97-AF65-F5344CB8AC3E}">
        <p14:creationId xmlns:p14="http://schemas.microsoft.com/office/powerpoint/2010/main" val="204307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64AE977-E970-8725-D720-37E30438C8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Agenda</a:t>
            </a:r>
            <a:endParaRPr lang="en-US" dirty="0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8815B28-812E-13D2-CEF5-C7A86E6E57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7" y="3702205"/>
            <a:ext cx="5502320" cy="2729991"/>
          </a:xfrm>
        </p:spPr>
        <p:txBody>
          <a:bodyPr/>
          <a:lstStyle/>
          <a:p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will you learn?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+mj-lt"/>
                <a:cs typeface="Times New Roman" panose="02020603050405020304" pitchFamily="18" charset="0"/>
              </a:rPr>
              <a:t>Introduction of the 2N IP One – the latest addition to the 2N intercoms portfolio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+mj-lt"/>
                <a:cs typeface="Times New Roman" panose="02020603050405020304" pitchFamily="18" charset="0"/>
              </a:rPr>
              <a:t>Get familiar with its look, features, pricing and stock availability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+mj-lt"/>
                <a:cs typeface="Times New Roman" panose="02020603050405020304" pitchFamily="18" charset="0"/>
              </a:rPr>
              <a:t>Distributor Hub and what to expect in your inboxes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+mj-lt"/>
                <a:cs typeface="Times New Roman" panose="02020603050405020304" pitchFamily="18" charset="0"/>
              </a:rPr>
              <a:t>Followed by a Q&amp;A session</a:t>
            </a:r>
            <a:endParaRPr lang="en-US" sz="1600" dirty="0"/>
          </a:p>
        </p:txBody>
      </p:sp>
      <p:pic>
        <p:nvPicPr>
          <p:cNvPr id="21" name="Obrázek 20" descr="Obsah obrázku logo, Písmo, Grafika, symbol&#10;&#10;Popis byl vytvořen automaticky">
            <a:extLst>
              <a:ext uri="{FF2B5EF4-FFF2-40B4-BE49-F238E27FC236}">
                <a16:creationId xmlns:a16="http://schemas.microsoft.com/office/drawing/2014/main" id="{62E514FA-ABFE-6EA1-8FDB-19B22D7F0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894" y="5721000"/>
            <a:ext cx="372659" cy="17605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E0FDC55-32B8-4BB9-F90D-EBB0B77F3937}"/>
              </a:ext>
            </a:extLst>
          </p:cNvPr>
          <p:cNvSpPr txBox="1"/>
          <p:nvPr/>
        </p:nvSpPr>
        <p:spPr>
          <a:xfrm>
            <a:off x="223776" y="2733863"/>
            <a:ext cx="4721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88EF"/>
                </a:solidFill>
              </a:rPr>
              <a:t>Unveiling 2N IP One: a new one-button intercom</a:t>
            </a:r>
          </a:p>
        </p:txBody>
      </p:sp>
      <p:pic>
        <p:nvPicPr>
          <p:cNvPr id="16" name="Zástupný symbol obrázku 15" descr="Obsah obrázku elektronika, Elektronické zařízení, reproduktor, Reprobedna&#10;&#10;Popis byl vytvořen automaticky">
            <a:extLst>
              <a:ext uri="{FF2B5EF4-FFF2-40B4-BE49-F238E27FC236}">
                <a16:creationId xmlns:a16="http://schemas.microsoft.com/office/drawing/2014/main" id="{0178E6B8-77B2-A5B1-B27D-67ADF56B9D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9" t="-3992" r="6721" b="9986"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120645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1928900-6055-2A68-8C9E-4DD42CFB8D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IP </a:t>
            </a:r>
            <a:r>
              <a:rPr lang="cs-CZ" dirty="0" err="1"/>
              <a:t>intercom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 err="1"/>
              <a:t>family</a:t>
            </a:r>
            <a:r>
              <a:rPr lang="cs-CZ" dirty="0"/>
              <a:t> </a:t>
            </a:r>
            <a:r>
              <a:rPr lang="cs-CZ" dirty="0" err="1"/>
              <a:t>homes</a:t>
            </a:r>
            <a:endParaRPr lang="en-US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83B7D85-E791-6F74-C964-588F556CBD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9" y="3192585"/>
            <a:ext cx="5752074" cy="768015"/>
          </a:xfrm>
        </p:spPr>
        <p:txBody>
          <a:bodyPr/>
          <a:lstStyle/>
          <a:p>
            <a:r>
              <a:rPr lang="cs-CZ" b="1" dirty="0" err="1"/>
              <a:t>Why</a:t>
            </a:r>
            <a:r>
              <a:rPr lang="cs-CZ" b="1" dirty="0"/>
              <a:t> </a:t>
            </a:r>
            <a:r>
              <a:rPr lang="cs-CZ" b="1" dirty="0" err="1"/>
              <a:t>did</a:t>
            </a:r>
            <a:r>
              <a:rPr lang="cs-CZ" b="1" dirty="0"/>
              <a:t> </a:t>
            </a:r>
            <a:r>
              <a:rPr lang="cs-CZ" b="1" dirty="0" err="1"/>
              <a:t>we</a:t>
            </a:r>
            <a:r>
              <a:rPr lang="cs-CZ" b="1" dirty="0"/>
              <a:t> </a:t>
            </a:r>
            <a:r>
              <a:rPr lang="cs-CZ" b="1" dirty="0" err="1"/>
              <a:t>develop</a:t>
            </a:r>
            <a:r>
              <a:rPr lang="cs-CZ" b="1" dirty="0"/>
              <a:t> such </a:t>
            </a:r>
            <a:r>
              <a:rPr lang="cs-CZ" b="1" dirty="0" err="1"/>
              <a:t>an</a:t>
            </a:r>
            <a:r>
              <a:rPr lang="cs-CZ" b="1" dirty="0"/>
              <a:t> </a:t>
            </a:r>
            <a:r>
              <a:rPr lang="cs-CZ" b="1" dirty="0" err="1"/>
              <a:t>intercom</a:t>
            </a:r>
            <a:r>
              <a:rPr lang="cs-CZ" b="1" dirty="0"/>
              <a:t>?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ACD6AE4-A9DE-1883-6C51-B4DEA2CB82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081803"/>
            <a:ext cx="5752074" cy="2392442"/>
          </a:xfrm>
        </p:spPr>
        <p:txBody>
          <a:bodyPr/>
          <a:lstStyle/>
          <a:p>
            <a:r>
              <a:rPr lang="en-US" dirty="0"/>
              <a:t>We want to </a:t>
            </a:r>
            <a:r>
              <a:rPr lang="en-US" b="1" dirty="0">
                <a:solidFill>
                  <a:srgbClr val="0088EF"/>
                </a:solidFill>
              </a:rPr>
              <a:t>expand our offer </a:t>
            </a:r>
            <a:r>
              <a:rPr lang="en-US" dirty="0"/>
              <a:t>for single-family homes </a:t>
            </a:r>
            <a:r>
              <a:rPr lang="cs-CZ" dirty="0"/>
              <a:t>(</a:t>
            </a:r>
            <a:r>
              <a:rPr lang="en-US" dirty="0"/>
              <a:t>especially in the US market</a:t>
            </a:r>
            <a:r>
              <a:rPr lang="cs-CZ" dirty="0"/>
              <a:t>)</a:t>
            </a:r>
          </a:p>
          <a:p>
            <a:r>
              <a:rPr lang="en-US" dirty="0"/>
              <a:t>We want an intercom that we could </a:t>
            </a:r>
            <a:r>
              <a:rPr lang="en-US" b="1" dirty="0">
                <a:solidFill>
                  <a:srgbClr val="0088EF"/>
                </a:solidFill>
              </a:rPr>
              <a:t>sell to OEM partners</a:t>
            </a:r>
          </a:p>
          <a:p>
            <a:r>
              <a:rPr lang="en-US" dirty="0"/>
              <a:t>Development brief (based on research)</a:t>
            </a:r>
            <a:r>
              <a:rPr lang="cs-CZ" dirty="0"/>
              <a:t>:</a:t>
            </a:r>
            <a:endParaRPr lang="en-US" dirty="0"/>
          </a:p>
          <a:p>
            <a:pPr marL="447675" indent="-268288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Appealing design in a narrow form factor</a:t>
            </a:r>
          </a:p>
          <a:p>
            <a:pPr marL="447675" indent="-268288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High-quality materials,</a:t>
            </a:r>
            <a:r>
              <a:rPr lang="cs-CZ" sz="1600" dirty="0"/>
              <a:t> d</a:t>
            </a:r>
            <a:r>
              <a:rPr lang="en-US" sz="1600" dirty="0" err="1"/>
              <a:t>urable</a:t>
            </a:r>
            <a:r>
              <a:rPr lang="en-US" sz="1600" dirty="0"/>
              <a:t> enough to last</a:t>
            </a:r>
          </a:p>
          <a:p>
            <a:pPr marL="447675" indent="-268288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One-button without any nametag</a:t>
            </a:r>
            <a:r>
              <a:rPr lang="cs-CZ" sz="1600" dirty="0"/>
              <a:t>s</a:t>
            </a:r>
            <a:endParaRPr lang="en-US" sz="1600" dirty="0"/>
          </a:p>
        </p:txBody>
      </p:sp>
      <p:pic>
        <p:nvPicPr>
          <p:cNvPr id="4" name="Zástupný symbol obrázku 15" descr="Obsah obrázku oblečení, osoba, budova, Lidská tvář&#10;&#10;Popis byl vytvořen automaticky">
            <a:extLst>
              <a:ext uri="{FF2B5EF4-FFF2-40B4-BE49-F238E27FC236}">
                <a16:creationId xmlns:a16="http://schemas.microsoft.com/office/drawing/2014/main" id="{91C64A4C-809E-BE62-E7AA-BEE1FBE5724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919788" cy="6858000"/>
          </a:xfrm>
        </p:spPr>
      </p:pic>
    </p:spTree>
    <p:extLst>
      <p:ext uri="{BB962C8B-B14F-4D97-AF65-F5344CB8AC3E}">
        <p14:creationId xmlns:p14="http://schemas.microsoft.com/office/powerpoint/2010/main" val="123200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64AE977-E970-8725-D720-37E30438C8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Elite</a:t>
            </a:r>
            <a:r>
              <a:rPr lang="cs-CZ" dirty="0"/>
              <a:t>, </a:t>
            </a:r>
            <a:r>
              <a:rPr lang="cs-CZ" dirty="0" err="1"/>
              <a:t>minimalist</a:t>
            </a:r>
            <a:r>
              <a:rPr lang="cs-CZ" dirty="0"/>
              <a:t> design</a:t>
            </a:r>
            <a:endParaRPr lang="en-US" dirty="0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8815B28-812E-13D2-CEF5-C7A86E6E57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7" y="3702205"/>
            <a:ext cx="4636458" cy="2729991"/>
          </a:xfrm>
        </p:spPr>
        <p:txBody>
          <a:bodyPr/>
          <a:lstStyle/>
          <a:p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Slim frame, rounded edges, three luxury finishes</a:t>
            </a:r>
            <a:r>
              <a:rPr lang="cs-CZ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! T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GB" b="1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2N IP One is designed to impress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cs-CZ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’s dominated </a:t>
            </a:r>
            <a:r>
              <a:rPr lang="en-US" kern="1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GB" sz="1800" b="1" kern="100" dirty="0">
                <a:solidFill>
                  <a:srgbClr val="0088E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eye-catching backlit button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with colour customizable to full RGB spectrum and indicating the current intercom’s status: </a:t>
            </a:r>
            <a:endParaRPr lang="cs-CZ" sz="1800" kern="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1" indent="-1968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cs-CZ" sz="1800" dirty="0" err="1"/>
              <a:t>stand</a:t>
            </a:r>
            <a:r>
              <a:rPr lang="cs-CZ" sz="1800" dirty="0"/>
              <a:t>-by</a:t>
            </a:r>
          </a:p>
          <a:p>
            <a:pPr marL="285750" lvl="1" indent="-1968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GB" sz="1800" dirty="0"/>
              <a:t>ringing</a:t>
            </a:r>
            <a:endParaRPr lang="cs-CZ" sz="1800" dirty="0"/>
          </a:p>
          <a:p>
            <a:pPr marL="285750" lvl="1" indent="-1968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GB" sz="1800" dirty="0"/>
              <a:t>in-call</a:t>
            </a:r>
            <a:endParaRPr lang="cs-CZ" sz="1800" dirty="0"/>
          </a:p>
          <a:p>
            <a:pPr marL="285750" lvl="1" indent="-1968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GB" sz="1800" dirty="0"/>
              <a:t>door open</a:t>
            </a:r>
            <a:endParaRPr lang="cs-CZ" sz="1800" dirty="0"/>
          </a:p>
        </p:txBody>
      </p:sp>
      <p:pic>
        <p:nvPicPr>
          <p:cNvPr id="21" name="Obrázek 20" descr="Obsah obrázku logo, Písmo, Grafika, symbol&#10;&#10;Popis byl vytvořen automaticky">
            <a:extLst>
              <a:ext uri="{FF2B5EF4-FFF2-40B4-BE49-F238E27FC236}">
                <a16:creationId xmlns:a16="http://schemas.microsoft.com/office/drawing/2014/main" id="{62E514FA-ABFE-6EA1-8FDB-19B22D7F0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894" y="5721000"/>
            <a:ext cx="372659" cy="176052"/>
          </a:xfrm>
          <a:prstGeom prst="rect">
            <a:avLst/>
          </a:prstGeom>
        </p:spPr>
      </p:pic>
      <p:pic>
        <p:nvPicPr>
          <p:cNvPr id="25" name="Zástupný symbol obrázku 24" descr="Obsah obrázku venku, Kování dveří, dveře, dřevěné&#10;&#10;Popis byl vytvořen automaticky">
            <a:extLst>
              <a:ext uri="{FF2B5EF4-FFF2-40B4-BE49-F238E27FC236}">
                <a16:creationId xmlns:a16="http://schemas.microsoft.com/office/drawing/2014/main" id="{718F56B7-171E-FEDF-2F35-6CD5E75409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588" y="0"/>
            <a:ext cx="6983412" cy="6858000"/>
          </a:xfrm>
        </p:spPr>
      </p:pic>
    </p:spTree>
    <p:extLst>
      <p:ext uri="{BB962C8B-B14F-4D97-AF65-F5344CB8AC3E}">
        <p14:creationId xmlns:p14="http://schemas.microsoft.com/office/powerpoint/2010/main" val="173316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64AE977-E970-8725-D720-37E30438C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4850029" cy="1746060"/>
          </a:xfrm>
        </p:spPr>
        <p:txBody>
          <a:bodyPr/>
          <a:lstStyle/>
          <a:p>
            <a:r>
              <a:rPr lang="cs-CZ" dirty="0" err="1"/>
              <a:t>Exceptional</a:t>
            </a:r>
            <a:r>
              <a:rPr lang="cs-CZ" dirty="0"/>
              <a:t> </a:t>
            </a:r>
            <a:r>
              <a:rPr lang="cs-CZ" dirty="0" err="1"/>
              <a:t>durability</a:t>
            </a:r>
            <a:endParaRPr lang="en-US" dirty="0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8815B28-812E-13D2-CEF5-C7A86E6E57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7" y="4404732"/>
            <a:ext cx="4649306" cy="2027464"/>
          </a:xfrm>
        </p:spPr>
        <p:txBody>
          <a:bodyPr/>
          <a:lstStyle/>
          <a:p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With the </a:t>
            </a:r>
            <a:r>
              <a:rPr lang="en-GB" sz="1800" b="1" dirty="0">
                <a:solidFill>
                  <a:srgbClr val="0088E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IP66 &amp; IK08 certifications</a:t>
            </a:r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the 2N IP One is</a:t>
            </a:r>
            <a:r>
              <a:rPr lang="en-GB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extremely durable. The body is made of high-quality anodised aluminium, which ensures exceptional resistance to vandals, water, and dust.</a:t>
            </a:r>
            <a:r>
              <a:rPr lang="cs-CZ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cs-CZ" dirty="0" err="1">
                <a:latin typeface="+mj-lt"/>
                <a:cs typeface="Times New Roman" panose="02020603050405020304" pitchFamily="18" charset="0"/>
              </a:rPr>
              <a:t>This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also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applies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to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button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and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camera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!</a:t>
            </a:r>
            <a:endParaRPr lang="cs-CZ" sz="1800" dirty="0">
              <a:latin typeface="+mj-lt"/>
            </a:endParaRPr>
          </a:p>
        </p:txBody>
      </p:sp>
      <p:pic>
        <p:nvPicPr>
          <p:cNvPr id="4" name="IP One_tortura_01">
            <a:hlinkClick r:id="" action="ppaction://media"/>
            <a:extLst>
              <a:ext uri="{FF2B5EF4-FFF2-40B4-BE49-F238E27FC236}">
                <a16:creationId xmlns:a16="http://schemas.microsoft.com/office/drawing/2014/main" id="{DF0E4F3C-63C7-80C9-BF23-D7AB6D94F53B}"/>
              </a:ext>
            </a:extLst>
          </p:cNvPr>
          <p:cNvPicPr>
            <a:picLocks noGrp="1" noChangeAspect="1"/>
          </p:cNvPicPr>
          <p:nvPr>
            <p:ph type="pic" sz="quarter" idx="1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99" end="2346.6666"/>
                </p14:media>
              </p:ext>
            </p:extLst>
          </p:nvPr>
        </p:nvPicPr>
        <p:blipFill>
          <a:blip r:embed="rId5"/>
          <a:srcRect l="21315" r="21315"/>
          <a:stretch>
            <a:fillRect/>
          </a:stretch>
        </p:blipFill>
        <p:spPr>
          <a:xfrm>
            <a:off x="5197475" y="0"/>
            <a:ext cx="6994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3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64AE977-E970-8725-D720-37E30438C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4850029" cy="1746060"/>
          </a:xfrm>
        </p:spPr>
        <p:txBody>
          <a:bodyPr/>
          <a:lstStyle/>
          <a:p>
            <a:r>
              <a:rPr lang="cs-CZ" dirty="0"/>
              <a:t>Front </a:t>
            </a:r>
            <a:r>
              <a:rPr lang="cs-CZ" dirty="0" err="1"/>
              <a:t>door</a:t>
            </a:r>
            <a:r>
              <a:rPr lang="cs-CZ" dirty="0"/>
              <a:t> </a:t>
            </a:r>
            <a:r>
              <a:rPr lang="cs-CZ" dirty="0" err="1"/>
              <a:t>under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control</a:t>
            </a:r>
            <a:endParaRPr lang="en-US" dirty="0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8815B28-812E-13D2-CEF5-C7A86E6E57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437797"/>
            <a:ext cx="4707820" cy="212891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Unlike regular video doorbells</a:t>
            </a:r>
            <a:r>
              <a:rPr lang="en-GB" dirty="0">
                <a:latin typeface="+mj-lt"/>
                <a:cs typeface="Times New Roman" panose="02020603050405020304" pitchFamily="18" charset="0"/>
              </a:rPr>
              <a:t>, connect the door strike </a:t>
            </a:r>
            <a:r>
              <a:rPr lang="en-GB" dirty="0" err="1">
                <a:latin typeface="+mj-lt"/>
                <a:cs typeface="Times New Roman" panose="02020603050405020304" pitchFamily="18" charset="0"/>
              </a:rPr>
              <a:t>directl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y to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2N IP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One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.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Residents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can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then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answer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door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from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2N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indoor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station, My2N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app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or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let visitors enter </a:t>
            </a:r>
            <a:r>
              <a:rPr lang="cs-CZ" dirty="0" err="1">
                <a:latin typeface="+mj-lt"/>
                <a:cs typeface="Times New Roman" panose="02020603050405020304" pitchFamily="18" charset="0"/>
              </a:rPr>
              <a:t>their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property using a </a:t>
            </a:r>
            <a:r>
              <a:rPr lang="en-US" b="1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mobile phone with a QR code</a:t>
            </a:r>
            <a:r>
              <a:rPr lang="cs-CZ" dirty="0">
                <a:latin typeface="+mj-lt"/>
                <a:cs typeface="Times New Roman" panose="02020603050405020304" pitchFamily="18" charset="0"/>
              </a:rPr>
              <a:t>. </a:t>
            </a:r>
            <a:r>
              <a:rPr lang="en-US" dirty="0"/>
              <a:t>They can also open the door for themselves using the</a:t>
            </a:r>
            <a:r>
              <a:rPr lang="en-US" b="1" dirty="0">
                <a:solidFill>
                  <a:srgbClr val="0088EF"/>
                </a:solidFill>
              </a:rPr>
              <a:t> My2N app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.</a:t>
            </a:r>
            <a:endParaRPr lang="cs-CZ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Zástupný symbol obrázku 4" descr="Obsah obrázku osoba, oblečení, Lidská tvář, Mobilní telefon&#10;&#10;Popis byl vytvořen automaticky">
            <a:extLst>
              <a:ext uri="{FF2B5EF4-FFF2-40B4-BE49-F238E27FC236}">
                <a16:creationId xmlns:a16="http://schemas.microsoft.com/office/drawing/2014/main" id="{F9459835-91D1-E0ED-4656-2115E6B2F5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588" y="0"/>
            <a:ext cx="6983412" cy="6858000"/>
          </a:xfrm>
        </p:spPr>
      </p:pic>
    </p:spTree>
    <p:extLst>
      <p:ext uri="{BB962C8B-B14F-4D97-AF65-F5344CB8AC3E}">
        <p14:creationId xmlns:p14="http://schemas.microsoft.com/office/powerpoint/2010/main" val="299143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64AE977-E970-8725-D720-37E30438C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4850029" cy="1746060"/>
          </a:xfrm>
        </p:spPr>
        <p:txBody>
          <a:bodyPr/>
          <a:lstStyle/>
          <a:p>
            <a:r>
              <a:rPr lang="en-US" dirty="0"/>
              <a:t>Full (HD), non-stop surveillance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8815B28-812E-13D2-CEF5-C7A86E6E57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921321"/>
            <a:ext cx="4649306" cy="1671022"/>
          </a:xfrm>
        </p:spPr>
        <p:txBody>
          <a:bodyPr/>
          <a:lstStyle/>
          <a:p>
            <a:r>
              <a:rPr lang="en-GB" kern="100" dirty="0">
                <a:latin typeface="+mj-lt"/>
                <a:cs typeface="Times New Roman" panose="02020603050405020304" pitchFamily="18" charset="0"/>
              </a:rPr>
              <a:t>If motion is detected 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by the Full HD intercom camera, or the mic</a:t>
            </a:r>
            <a:r>
              <a:rPr lang="cs-CZ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picks up increased noise, the </a:t>
            </a:r>
            <a:r>
              <a:rPr lang="en-GB" sz="1800" b="1" kern="100" dirty="0">
                <a:solidFill>
                  <a:srgbClr val="0088E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2N IP One will notify residents</a:t>
            </a:r>
            <a:r>
              <a:rPr lang="en-GB" sz="1800" kern="100" dirty="0">
                <a:solidFill>
                  <a:srgbClr val="0088E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and start recording what is happening outside the home.</a:t>
            </a:r>
            <a:r>
              <a:rPr lang="cs-CZ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All </a:t>
            </a:r>
            <a:r>
              <a:rPr lang="cs-CZ" sz="1800" kern="1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cs-CZ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cs-CZ" b="1" kern="100" dirty="0" err="1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enhance</a:t>
            </a:r>
            <a:r>
              <a:rPr lang="cs-CZ" b="1" kern="100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cs-CZ" b="1" kern="100" dirty="0" err="1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the</a:t>
            </a:r>
            <a:r>
              <a:rPr lang="cs-CZ" b="1" kern="100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cs-CZ" b="1" kern="100" dirty="0" err="1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home</a:t>
            </a:r>
            <a:r>
              <a:rPr lang="en-US" b="1" kern="100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’s</a:t>
            </a:r>
            <a:r>
              <a:rPr lang="cs-CZ" b="1" kern="100" dirty="0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cs-CZ" b="1" kern="100" dirty="0" err="1">
                <a:solidFill>
                  <a:srgbClr val="0088EF"/>
                </a:solidFill>
                <a:latin typeface="+mj-lt"/>
                <a:cs typeface="Times New Roman" panose="02020603050405020304" pitchFamily="18" charset="0"/>
              </a:rPr>
              <a:t>security</a:t>
            </a:r>
            <a:r>
              <a:rPr lang="cs-CZ" kern="100" dirty="0">
                <a:latin typeface="+mj-lt"/>
                <a:cs typeface="Times New Roman" panose="02020603050405020304" pitchFamily="18" charset="0"/>
              </a:rPr>
              <a:t>.</a:t>
            </a:r>
            <a:endParaRPr lang="cs-CZ" sz="1800" kern="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Zástupný symbol obrázku 2" descr="Obsah obrázku strom, obloha, noc, měsíc&#10;&#10;Popis byl vytvořen automaticky">
            <a:extLst>
              <a:ext uri="{FF2B5EF4-FFF2-40B4-BE49-F238E27FC236}">
                <a16:creationId xmlns:a16="http://schemas.microsoft.com/office/drawing/2014/main" id="{2E0D81DE-9399-67D4-4823-4A7BE6EF31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588" y="0"/>
            <a:ext cx="6983412" cy="6858000"/>
          </a:xfr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A501A02A-4FF0-2EFE-B9AB-416D3CD84100}"/>
              </a:ext>
            </a:extLst>
          </p:cNvPr>
          <p:cNvSpPr/>
          <p:nvPr/>
        </p:nvSpPr>
        <p:spPr>
          <a:xfrm>
            <a:off x="7086600" y="2574235"/>
            <a:ext cx="2872409" cy="556591"/>
          </a:xfrm>
          <a:prstGeom prst="rect">
            <a:avLst/>
          </a:prstGeom>
          <a:solidFill>
            <a:srgbClr val="0003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4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elektronika, veslovat, různé, reproduktor&#10;&#10;Popis byl vytvořen automaticky">
            <a:extLst>
              <a:ext uri="{FF2B5EF4-FFF2-40B4-BE49-F238E27FC236}">
                <a16:creationId xmlns:a16="http://schemas.microsoft.com/office/drawing/2014/main" id="{FE6A2A97-6104-E52E-E8A6-5326D9ED02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7" t="9574" r="6904" b="8759"/>
          <a:stretch/>
        </p:blipFill>
        <p:spPr>
          <a:xfrm>
            <a:off x="1900621" y="1231675"/>
            <a:ext cx="8839200" cy="4988651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045E4D7-E320-7935-021C-1CE7ACBEA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189" y="291287"/>
            <a:ext cx="7324894" cy="713976"/>
          </a:xfrm>
        </p:spPr>
        <p:txBody>
          <a:bodyPr/>
          <a:lstStyle/>
          <a:p>
            <a:r>
              <a:rPr lang="en-US" dirty="0">
                <a:latin typeface="Segoe UI"/>
                <a:cs typeface="Segoe UI"/>
              </a:rPr>
              <a:t>A technological masterpiece</a:t>
            </a:r>
          </a:p>
        </p:txBody>
      </p:sp>
      <p:sp>
        <p:nvSpPr>
          <p:cNvPr id="10" name="Bublinový popisek: zahnutá čára se zvýrazněním 9">
            <a:extLst>
              <a:ext uri="{FF2B5EF4-FFF2-40B4-BE49-F238E27FC236}">
                <a16:creationId xmlns:a16="http://schemas.microsoft.com/office/drawing/2014/main" id="{41002488-B275-C942-7549-D17F77F295E9}"/>
              </a:ext>
            </a:extLst>
          </p:cNvPr>
          <p:cNvSpPr/>
          <p:nvPr/>
        </p:nvSpPr>
        <p:spPr>
          <a:xfrm>
            <a:off x="9603502" y="1174111"/>
            <a:ext cx="2272637" cy="827355"/>
          </a:xfrm>
          <a:prstGeom prst="accentCallout2">
            <a:avLst>
              <a:gd name="adj1" fmla="val 17021"/>
              <a:gd name="adj2" fmla="val -617"/>
              <a:gd name="adj3" fmla="val 18750"/>
              <a:gd name="adj4" fmla="val -16667"/>
              <a:gd name="adj5" fmla="val 137644"/>
              <a:gd name="adj6" fmla="val -68373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cs-CZ" b="1" dirty="0">
                <a:solidFill>
                  <a:prstClr val="black"/>
                </a:solidFill>
                <a:latin typeface="Segoe UI"/>
              </a:rPr>
              <a:t>1080p </a:t>
            </a:r>
            <a:r>
              <a:rPr lang="cs-CZ" b="1" dirty="0" err="1">
                <a:solidFill>
                  <a:prstClr val="black"/>
                </a:solidFill>
                <a:latin typeface="Segoe UI"/>
              </a:rPr>
              <a:t>resolution</a:t>
            </a:r>
            <a:r>
              <a:rPr lang="cs-CZ" b="1" dirty="0">
                <a:solidFill>
                  <a:prstClr val="black"/>
                </a:solidFill>
                <a:latin typeface="Segoe UI"/>
              </a:rPr>
              <a:t>, </a:t>
            </a:r>
            <a:r>
              <a:rPr lang="cs-CZ" dirty="0" err="1">
                <a:solidFill>
                  <a:prstClr val="black"/>
                </a:solidFill>
                <a:latin typeface="Segoe UI"/>
              </a:rPr>
              <a:t>supporting</a:t>
            </a:r>
            <a:r>
              <a:rPr lang="cs-CZ" dirty="0">
                <a:solidFill>
                  <a:prstClr val="black"/>
                </a:solidFill>
                <a:latin typeface="Segoe UI"/>
              </a:rPr>
              <a:t> WDR </a:t>
            </a:r>
            <a:r>
              <a:rPr lang="en-US" dirty="0">
                <a:solidFill>
                  <a:prstClr val="black"/>
                </a:solidFill>
                <a:latin typeface="Segoe UI"/>
              </a:rPr>
              <a:t>&amp;</a:t>
            </a:r>
            <a:r>
              <a:rPr lang="cs-CZ" dirty="0">
                <a:solidFill>
                  <a:prstClr val="black"/>
                </a:solidFill>
                <a:latin typeface="Segoe UI"/>
              </a:rPr>
              <a:t> Face </a:t>
            </a:r>
            <a:r>
              <a:rPr lang="cs-CZ" dirty="0" err="1">
                <a:solidFill>
                  <a:prstClr val="black"/>
                </a:solidFill>
                <a:latin typeface="Segoe UI"/>
              </a:rPr>
              <a:t>Zooming</a:t>
            </a:r>
            <a:r>
              <a:rPr lang="cs-CZ" dirty="0">
                <a:solidFill>
                  <a:prstClr val="black"/>
                </a:solidFill>
                <a:latin typeface="Segoe UI"/>
              </a:rPr>
              <a:t> </a:t>
            </a:r>
            <a:endParaRPr lang="en-US" dirty="0">
              <a:solidFill>
                <a:prstClr val="black"/>
              </a:solidFill>
              <a:latin typeface="Segoe UI"/>
            </a:endParaRPr>
          </a:p>
        </p:txBody>
      </p:sp>
      <p:sp>
        <p:nvSpPr>
          <p:cNvPr id="24" name="Bublinový popisek: zahnutá čára se zvýrazněním 23">
            <a:extLst>
              <a:ext uri="{FF2B5EF4-FFF2-40B4-BE49-F238E27FC236}">
                <a16:creationId xmlns:a16="http://schemas.microsoft.com/office/drawing/2014/main" id="{96365B58-AB85-CB59-341B-7F39C4F74240}"/>
              </a:ext>
            </a:extLst>
          </p:cNvPr>
          <p:cNvSpPr/>
          <p:nvPr/>
        </p:nvSpPr>
        <p:spPr>
          <a:xfrm>
            <a:off x="9914702" y="3598611"/>
            <a:ext cx="1858941" cy="622058"/>
          </a:xfrm>
          <a:prstGeom prst="accentCallout2">
            <a:avLst>
              <a:gd name="adj1" fmla="val 39502"/>
              <a:gd name="adj2" fmla="val -2111"/>
              <a:gd name="adj3" fmla="val 39502"/>
              <a:gd name="adj4" fmla="val -18256"/>
              <a:gd name="adj5" fmla="val -138805"/>
              <a:gd name="adj6" fmla="val -104590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QR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code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cs-CZ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access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Bublinový popisek: zahnutá čára se zvýrazněním 24">
            <a:extLst>
              <a:ext uri="{FF2B5EF4-FFF2-40B4-BE49-F238E27FC236}">
                <a16:creationId xmlns:a16="http://schemas.microsoft.com/office/drawing/2014/main" id="{66226DA3-5C8C-0F45-08CB-CB8B9E0FC17F}"/>
              </a:ext>
            </a:extLst>
          </p:cNvPr>
          <p:cNvSpPr/>
          <p:nvPr/>
        </p:nvSpPr>
        <p:spPr>
          <a:xfrm>
            <a:off x="9529555" y="5466741"/>
            <a:ext cx="2501483" cy="622058"/>
          </a:xfrm>
          <a:prstGeom prst="accentCallout2">
            <a:avLst>
              <a:gd name="adj1" fmla="val 18750"/>
              <a:gd name="adj2" fmla="val -2111"/>
              <a:gd name="adj3" fmla="val 18750"/>
              <a:gd name="adj4" fmla="val -16667"/>
              <a:gd name="adj5" fmla="val -40552"/>
              <a:gd name="adj6" fmla="val -41852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>
                <a:solidFill>
                  <a:prstClr val="black"/>
                </a:solidFill>
                <a:latin typeface="Segoe UI"/>
              </a:rPr>
              <a:t>Front part</a:t>
            </a:r>
            <a:r>
              <a:rPr lang="cs-CZ" dirty="0">
                <a:solidFill>
                  <a:prstClr val="black"/>
                </a:solidFill>
                <a:latin typeface="Segoe UI"/>
              </a:rPr>
              <a:t> </a:t>
            </a:r>
            <a:r>
              <a:rPr lang="en-US" dirty="0">
                <a:solidFill>
                  <a:prstClr val="black"/>
                </a:solidFill>
                <a:latin typeface="Segoe UI"/>
              </a:rPr>
              <a:t>made of </a:t>
            </a:r>
            <a:r>
              <a:rPr lang="cs-CZ" b="1" dirty="0" err="1">
                <a:solidFill>
                  <a:prstClr val="black"/>
                </a:solidFill>
                <a:latin typeface="Segoe UI"/>
              </a:rPr>
              <a:t>anodized</a:t>
            </a:r>
            <a:r>
              <a:rPr lang="cs-CZ" dirty="0">
                <a:solidFill>
                  <a:prstClr val="black"/>
                </a:solidFill>
                <a:latin typeface="Segoe UI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Segoe UI"/>
              </a:rPr>
              <a:t>aluminium</a:t>
            </a:r>
            <a:endParaRPr lang="en-US" b="1" dirty="0">
              <a:solidFill>
                <a:prstClr val="black"/>
              </a:solidFill>
              <a:latin typeface="Segoe UI"/>
            </a:endParaRPr>
          </a:p>
        </p:txBody>
      </p:sp>
      <p:sp>
        <p:nvSpPr>
          <p:cNvPr id="26" name="Bublinový popisek: zahnutá čára se zvýrazněním 25">
            <a:extLst>
              <a:ext uri="{FF2B5EF4-FFF2-40B4-BE49-F238E27FC236}">
                <a16:creationId xmlns:a16="http://schemas.microsoft.com/office/drawing/2014/main" id="{30045F94-3DD4-D0F6-61C7-C53BE82F36DF}"/>
              </a:ext>
            </a:extLst>
          </p:cNvPr>
          <p:cNvSpPr/>
          <p:nvPr/>
        </p:nvSpPr>
        <p:spPr>
          <a:xfrm>
            <a:off x="5703292" y="5944655"/>
            <a:ext cx="2286581" cy="622058"/>
          </a:xfrm>
          <a:prstGeom prst="accentCallout2">
            <a:avLst>
              <a:gd name="adj1" fmla="val 29935"/>
              <a:gd name="adj2" fmla="val -1676"/>
              <a:gd name="adj3" fmla="val 28337"/>
              <a:gd name="adj4" fmla="val -16667"/>
              <a:gd name="adj5" fmla="val -183343"/>
              <a:gd name="adj6" fmla="val -34027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err="1">
                <a:solidFill>
                  <a:srgbClr val="171D36"/>
                </a:solidFill>
                <a:latin typeface="+mj-lt"/>
              </a:rPr>
              <a:t>Certified</a:t>
            </a:r>
            <a:r>
              <a:rPr lang="cs-CZ">
                <a:solidFill>
                  <a:srgbClr val="171D36"/>
                </a:solidFill>
                <a:latin typeface="+mj-lt"/>
              </a:rPr>
              <a:t> </a:t>
            </a:r>
            <a:r>
              <a:rPr lang="cs-CZ" err="1">
                <a:solidFill>
                  <a:srgbClr val="171D36"/>
                </a:solidFill>
                <a:latin typeface="+mj-lt"/>
              </a:rPr>
              <a:t>durability</a:t>
            </a:r>
            <a:r>
              <a:rPr lang="cs-CZ">
                <a:solidFill>
                  <a:srgbClr val="171D36"/>
                </a:solidFill>
                <a:latin typeface="+mj-lt"/>
              </a:rPr>
              <a:t> </a:t>
            </a:r>
            <a:r>
              <a:rPr lang="cs-CZ" b="1">
                <a:solidFill>
                  <a:srgbClr val="171D36"/>
                </a:solidFill>
                <a:latin typeface="+mj-lt"/>
              </a:rPr>
              <a:t>IK08 </a:t>
            </a:r>
            <a:r>
              <a:rPr lang="en-US" b="1">
                <a:solidFill>
                  <a:srgbClr val="171D36"/>
                </a:solidFill>
                <a:latin typeface="+mj-lt"/>
              </a:rPr>
              <a:t>&amp;</a:t>
            </a:r>
            <a:r>
              <a:rPr lang="cs-CZ" b="1">
                <a:solidFill>
                  <a:srgbClr val="171D36"/>
                </a:solidFill>
                <a:latin typeface="+mj-lt"/>
              </a:rPr>
              <a:t> IP66</a:t>
            </a:r>
            <a:endParaRPr lang="en-US">
              <a:solidFill>
                <a:srgbClr val="171D36"/>
              </a:solidFill>
              <a:latin typeface="+mj-lt"/>
            </a:endParaRPr>
          </a:p>
        </p:txBody>
      </p:sp>
      <p:sp>
        <p:nvSpPr>
          <p:cNvPr id="29" name="Bublinový popisek: zahnutá čára se zvýrazněním 28">
            <a:extLst>
              <a:ext uri="{FF2B5EF4-FFF2-40B4-BE49-F238E27FC236}">
                <a16:creationId xmlns:a16="http://schemas.microsoft.com/office/drawing/2014/main" id="{AF6150C3-ADAF-3734-8509-2B5CD052BAF5}"/>
              </a:ext>
            </a:extLst>
          </p:cNvPr>
          <p:cNvSpPr/>
          <p:nvPr/>
        </p:nvSpPr>
        <p:spPr>
          <a:xfrm flipH="1">
            <a:off x="295388" y="3726000"/>
            <a:ext cx="2167979" cy="622058"/>
          </a:xfrm>
          <a:prstGeom prst="accentCallout2">
            <a:avLst>
              <a:gd name="adj1" fmla="val 33199"/>
              <a:gd name="adj2" fmla="val 912"/>
              <a:gd name="adj3" fmla="val 32585"/>
              <a:gd name="adj4" fmla="val -20636"/>
              <a:gd name="adj5" fmla="val -20022"/>
              <a:gd name="adj6" fmla="val -80955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Uniquely designed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speaker</a:t>
            </a:r>
          </a:p>
        </p:txBody>
      </p:sp>
      <p:sp>
        <p:nvSpPr>
          <p:cNvPr id="30" name="Bublinový popisek: zahnutá čára se zvýrazněním 29">
            <a:extLst>
              <a:ext uri="{FF2B5EF4-FFF2-40B4-BE49-F238E27FC236}">
                <a16:creationId xmlns:a16="http://schemas.microsoft.com/office/drawing/2014/main" id="{54B05CCC-EA17-4FB2-EE51-FFDA2C653BCE}"/>
              </a:ext>
            </a:extLst>
          </p:cNvPr>
          <p:cNvSpPr/>
          <p:nvPr/>
        </p:nvSpPr>
        <p:spPr>
          <a:xfrm flipH="1">
            <a:off x="712511" y="5909297"/>
            <a:ext cx="1932792" cy="622058"/>
          </a:xfrm>
          <a:prstGeom prst="accentCallout2">
            <a:avLst>
              <a:gd name="adj1" fmla="val 50161"/>
              <a:gd name="adj2" fmla="val -1936"/>
              <a:gd name="adj3" fmla="val 48432"/>
              <a:gd name="adj4" fmla="val -27375"/>
              <a:gd name="adj5" fmla="val -26675"/>
              <a:gd name="adj6" fmla="val -84926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+mj-lt"/>
              </a:rPr>
              <a:t>Microphone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in a special sealing</a:t>
            </a:r>
          </a:p>
        </p:txBody>
      </p:sp>
      <p:sp>
        <p:nvSpPr>
          <p:cNvPr id="31" name="Bublinový popisek: zahnutá čára se zvýrazněním 30">
            <a:extLst>
              <a:ext uri="{FF2B5EF4-FFF2-40B4-BE49-F238E27FC236}">
                <a16:creationId xmlns:a16="http://schemas.microsoft.com/office/drawing/2014/main" id="{2F34A0B8-070F-83A5-1379-72E3F1D8E0E8}"/>
              </a:ext>
            </a:extLst>
          </p:cNvPr>
          <p:cNvSpPr/>
          <p:nvPr/>
        </p:nvSpPr>
        <p:spPr>
          <a:xfrm flipH="1">
            <a:off x="858134" y="1464607"/>
            <a:ext cx="1787169" cy="612388"/>
          </a:xfrm>
          <a:prstGeom prst="accentCallout2">
            <a:avLst>
              <a:gd name="adj1" fmla="val 31420"/>
              <a:gd name="adj2" fmla="val 36"/>
              <a:gd name="adj3" fmla="val 53206"/>
              <a:gd name="adj4" fmla="val -17356"/>
              <a:gd name="adj5" fmla="val 58093"/>
              <a:gd name="adj6" fmla="val -109685"/>
            </a:avLst>
          </a:prstGeom>
          <a:noFill/>
          <a:ln w="19050">
            <a:solidFill>
              <a:srgbClr val="0088E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IR</a:t>
            </a:r>
            <a:r>
              <a:rPr kumimoji="0" lang="cs-CZ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cs-CZ">
                <a:solidFill>
                  <a:prstClr val="black"/>
                </a:solidFill>
                <a:latin typeface="Segoe UI"/>
              </a:rPr>
              <a:t>i</a:t>
            </a:r>
            <a:r>
              <a:rPr kumimoji="0" lang="cs-CZ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llumination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Obrázek 2" descr="Obsah obrázku logo, Písmo, Grafika, symbol&#10;&#10;Popis byl vytvořen automaticky">
            <a:extLst>
              <a:ext uri="{FF2B5EF4-FFF2-40B4-BE49-F238E27FC236}">
                <a16:creationId xmlns:a16="http://schemas.microsoft.com/office/drawing/2014/main" id="{5D74728E-7C1C-A6C5-E553-E4D3C83D6E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4165" y="5369090"/>
            <a:ext cx="304812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7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délník: se zakulacenými rohy 29">
            <a:extLst>
              <a:ext uri="{FF2B5EF4-FFF2-40B4-BE49-F238E27FC236}">
                <a16:creationId xmlns:a16="http://schemas.microsoft.com/office/drawing/2014/main" id="{D35BA3CD-A42C-CEAE-36A9-D117801D6EAE}"/>
              </a:ext>
            </a:extLst>
          </p:cNvPr>
          <p:cNvSpPr/>
          <p:nvPr/>
        </p:nvSpPr>
        <p:spPr>
          <a:xfrm>
            <a:off x="64695" y="5311794"/>
            <a:ext cx="3905713" cy="1193658"/>
          </a:xfrm>
          <a:prstGeom prst="roundRect">
            <a:avLst>
              <a:gd name="adj" fmla="val 6517"/>
            </a:avLst>
          </a:prstGeom>
          <a:noFill/>
          <a:ln w="19050">
            <a:solidFill>
              <a:srgbClr val="0088E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These intercoms are particularly suitable for office buildings and apartment complexes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(display, </a:t>
            </a:r>
            <a:r>
              <a:rPr kumimoji="0" 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various</a:t>
            </a:r>
            <a:r>
              <a:rPr kumimoji="0" lang="cs-CZ" sz="1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cs-CZ" sz="16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access</a:t>
            </a:r>
            <a:r>
              <a:rPr kumimoji="0" lang="cs-CZ" sz="1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cs-CZ" sz="16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control</a:t>
            </a:r>
            <a:r>
              <a:rPr kumimoji="0" lang="cs-CZ" sz="1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, Full HD)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</p:txBody>
      </p:sp>
      <p:sp>
        <p:nvSpPr>
          <p:cNvPr id="13" name="Zástupný text 3">
            <a:extLst>
              <a:ext uri="{FF2B5EF4-FFF2-40B4-BE49-F238E27FC236}">
                <a16:creationId xmlns:a16="http://schemas.microsoft.com/office/drawing/2014/main" id="{F220EA0F-8908-ADCD-6114-CFFA30912A78}"/>
              </a:ext>
            </a:extLst>
          </p:cNvPr>
          <p:cNvSpPr txBox="1">
            <a:spLocks/>
          </p:cNvSpPr>
          <p:nvPr/>
        </p:nvSpPr>
        <p:spPr>
          <a:xfrm>
            <a:off x="149707" y="4857646"/>
            <a:ext cx="1707474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Style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5DF0337-60B6-3693-A90C-BCEE6EBE2EFD}"/>
              </a:ext>
            </a:extLst>
          </p:cNvPr>
          <p:cNvSpPr txBox="1"/>
          <p:nvPr/>
        </p:nvSpPr>
        <p:spPr>
          <a:xfrm>
            <a:off x="349371" y="272136"/>
            <a:ext cx="9361159" cy="680692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 b="1"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Part </a:t>
            </a:r>
            <a:r>
              <a:rPr kumimoji="0" lang="cs-CZ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of</a:t>
            </a: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kumimoji="0" lang="cs-CZ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the</a:t>
            </a: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2N IP </a:t>
            </a:r>
            <a:r>
              <a:rPr kumimoji="0" lang="cs-CZ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intercom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’s family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</p:txBody>
      </p:sp>
      <p:pic>
        <p:nvPicPr>
          <p:cNvPr id="6" name="Obrázek 5" descr="Obsah obrázku Lidská tvář, snímek obrazovky, žena, osoba&#10;&#10;Popis byl vytvořen automaticky">
            <a:extLst>
              <a:ext uri="{FF2B5EF4-FFF2-40B4-BE49-F238E27FC236}">
                <a16:creationId xmlns:a16="http://schemas.microsoft.com/office/drawing/2014/main" id="{865CB968-062D-DDFE-05C9-59C2B1416F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740" y="1406797"/>
            <a:ext cx="1707474" cy="3318903"/>
          </a:xfrm>
          <a:prstGeom prst="rect">
            <a:avLst/>
          </a:prstGeom>
        </p:spPr>
      </p:pic>
      <p:pic>
        <p:nvPicPr>
          <p:cNvPr id="14" name="Obrázek 13" descr="Obsah obrázku text, Lidská tvář, úsměv, osoba&#10;&#10;Popis byl vytvořen automaticky">
            <a:extLst>
              <a:ext uri="{FF2B5EF4-FFF2-40B4-BE49-F238E27FC236}">
                <a16:creationId xmlns:a16="http://schemas.microsoft.com/office/drawing/2014/main" id="{38B13F5A-620D-9D99-B889-D6B075C782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1193" y="1890204"/>
            <a:ext cx="1261304" cy="2772000"/>
          </a:xfrm>
          <a:prstGeom prst="rect">
            <a:avLst/>
          </a:prstGeom>
        </p:spPr>
      </p:pic>
      <p:pic>
        <p:nvPicPr>
          <p:cNvPr id="18" name="Obrázek 17" descr="Obsah obrázku text, snímek obrazovky, Obdélník, bankomat&#10;&#10;Popis byl vytvořen automaticky">
            <a:extLst>
              <a:ext uri="{FF2B5EF4-FFF2-40B4-BE49-F238E27FC236}">
                <a16:creationId xmlns:a16="http://schemas.microsoft.com/office/drawing/2014/main" id="{BF7EC915-8EFF-F439-B42C-6AA9987261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355" y="3066248"/>
            <a:ext cx="1815433" cy="1826909"/>
          </a:xfrm>
          <a:prstGeom prst="rect">
            <a:avLst/>
          </a:prstGeom>
        </p:spPr>
      </p:pic>
      <p:pic>
        <p:nvPicPr>
          <p:cNvPr id="22" name="Obrázek 21" descr="Obsah obrázku text, snímek obrazovky, kruh, oranžová&#10;&#10;Popis byl vytvořen automaticky">
            <a:extLst>
              <a:ext uri="{FF2B5EF4-FFF2-40B4-BE49-F238E27FC236}">
                <a16:creationId xmlns:a16="http://schemas.microsoft.com/office/drawing/2014/main" id="{64AC0DDA-99A6-4258-BA19-E68AC9833D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666" y="1932060"/>
            <a:ext cx="1578039" cy="2863955"/>
          </a:xfrm>
          <a:prstGeom prst="rect">
            <a:avLst/>
          </a:prstGeom>
        </p:spPr>
      </p:pic>
      <p:sp>
        <p:nvSpPr>
          <p:cNvPr id="23" name="Zástupný text 3">
            <a:extLst>
              <a:ext uri="{FF2B5EF4-FFF2-40B4-BE49-F238E27FC236}">
                <a16:creationId xmlns:a16="http://schemas.microsoft.com/office/drawing/2014/main" id="{08AFEB1C-7E47-AA75-91F4-147579FC5AED}"/>
              </a:ext>
            </a:extLst>
          </p:cNvPr>
          <p:cNvSpPr txBox="1">
            <a:spLocks/>
          </p:cNvSpPr>
          <p:nvPr/>
        </p:nvSpPr>
        <p:spPr>
          <a:xfrm>
            <a:off x="2095408" y="4857646"/>
            <a:ext cx="1875000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Verso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2.0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24" name="Zástupný text 3">
            <a:extLst>
              <a:ext uri="{FF2B5EF4-FFF2-40B4-BE49-F238E27FC236}">
                <a16:creationId xmlns:a16="http://schemas.microsoft.com/office/drawing/2014/main" id="{0BBABDC1-421A-1FDD-E9CD-A2DAB091E066}"/>
              </a:ext>
            </a:extLst>
          </p:cNvPr>
          <p:cNvSpPr txBox="1">
            <a:spLocks/>
          </p:cNvSpPr>
          <p:nvPr/>
        </p:nvSpPr>
        <p:spPr>
          <a:xfrm>
            <a:off x="8382358" y="4854983"/>
            <a:ext cx="1707474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25" name="Zástupný text 3">
            <a:extLst>
              <a:ext uri="{FF2B5EF4-FFF2-40B4-BE49-F238E27FC236}">
                <a16:creationId xmlns:a16="http://schemas.microsoft.com/office/drawing/2014/main" id="{0B47FE62-9003-43C2-3581-F7A8D56CF516}"/>
              </a:ext>
            </a:extLst>
          </p:cNvPr>
          <p:cNvSpPr txBox="1">
            <a:spLocks/>
          </p:cNvSpPr>
          <p:nvPr/>
        </p:nvSpPr>
        <p:spPr>
          <a:xfrm>
            <a:off x="10183335" y="4857646"/>
            <a:ext cx="1707474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Solo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31" name="Obdélník: se zakulacenými rohy 30">
            <a:extLst>
              <a:ext uri="{FF2B5EF4-FFF2-40B4-BE49-F238E27FC236}">
                <a16:creationId xmlns:a16="http://schemas.microsoft.com/office/drawing/2014/main" id="{DCF4D686-9C2B-6DD0-BDF3-48295C967E7F}"/>
              </a:ext>
            </a:extLst>
          </p:cNvPr>
          <p:cNvSpPr/>
          <p:nvPr/>
        </p:nvSpPr>
        <p:spPr>
          <a:xfrm>
            <a:off x="4180677" y="5310832"/>
            <a:ext cx="4042152" cy="1193658"/>
          </a:xfrm>
          <a:prstGeom prst="roundRect">
            <a:avLst>
              <a:gd name="adj" fmla="val 4674"/>
            </a:avLst>
          </a:prstGeom>
          <a:noFill/>
          <a:ln w="19050">
            <a:solidFill>
              <a:srgbClr val="0088E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1600" dirty="0">
                <a:solidFill>
                  <a:schemeClr val="tx1"/>
                </a:solidFill>
              </a:rPr>
              <a:t>The most durable intercoms on the market designed for demanding installations (very noisy</a:t>
            </a:r>
            <a:r>
              <a:rPr lang="cs-CZ" sz="1600" dirty="0">
                <a:solidFill>
                  <a:schemeClr val="tx1"/>
                </a:solidFill>
              </a:rPr>
              <a:t> </a:t>
            </a:r>
            <a:r>
              <a:rPr lang="cs-CZ" sz="1600" dirty="0" err="1">
                <a:solidFill>
                  <a:schemeClr val="tx1"/>
                </a:solidFill>
              </a:rPr>
              <a:t>emergency</a:t>
            </a:r>
            <a:r>
              <a:rPr lang="en-US" sz="1600" dirty="0">
                <a:solidFill>
                  <a:schemeClr val="tx1"/>
                </a:solidFill>
              </a:rPr>
              <a:t> environments, extreme temperature</a:t>
            </a:r>
            <a:r>
              <a:rPr lang="cs-CZ" sz="1600" dirty="0">
                <a:solidFill>
                  <a:schemeClr val="tx1"/>
                </a:solidFill>
              </a:rPr>
              <a:t>s,</a:t>
            </a:r>
            <a:r>
              <a:rPr lang="en-US" sz="1600" dirty="0">
                <a:solidFill>
                  <a:schemeClr val="tx1"/>
                </a:solidFill>
              </a:rPr>
              <a:t> vandalism).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20" name="Obrázek 19" descr="Obsah obrázku Elektronické zařízení, telefon, interiér, kalkulačka&#10;&#10;Popis byl vytvořen automaticky">
            <a:extLst>
              <a:ext uri="{FF2B5EF4-FFF2-40B4-BE49-F238E27FC236}">
                <a16:creationId xmlns:a16="http://schemas.microsoft.com/office/drawing/2014/main" id="{40BDCD4B-D7FF-D8DE-9A65-C7BE8949EE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7413" y="1915875"/>
            <a:ext cx="1607040" cy="2880000"/>
          </a:xfrm>
          <a:prstGeom prst="rect">
            <a:avLst/>
          </a:prstGeom>
        </p:spPr>
      </p:pic>
      <p:sp>
        <p:nvSpPr>
          <p:cNvPr id="26" name="Zástupný text 3">
            <a:extLst>
              <a:ext uri="{FF2B5EF4-FFF2-40B4-BE49-F238E27FC236}">
                <a16:creationId xmlns:a16="http://schemas.microsoft.com/office/drawing/2014/main" id="{4416D147-59F2-9A53-3829-58DD53CBACBE}"/>
              </a:ext>
            </a:extLst>
          </p:cNvPr>
          <p:cNvSpPr txBox="1">
            <a:spLocks/>
          </p:cNvSpPr>
          <p:nvPr/>
        </p:nvSpPr>
        <p:spPr>
          <a:xfrm>
            <a:off x="4214102" y="4857646"/>
            <a:ext cx="1707474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Force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27" name="Zástupný text 3">
            <a:extLst>
              <a:ext uri="{FF2B5EF4-FFF2-40B4-BE49-F238E27FC236}">
                <a16:creationId xmlns:a16="http://schemas.microsoft.com/office/drawing/2014/main" id="{540D37E1-F4D5-63B6-F19E-1C3DBEBFC58E}"/>
              </a:ext>
            </a:extLst>
          </p:cNvPr>
          <p:cNvSpPr txBox="1">
            <a:spLocks/>
          </p:cNvSpPr>
          <p:nvPr/>
        </p:nvSpPr>
        <p:spPr>
          <a:xfrm>
            <a:off x="6388765" y="4857646"/>
            <a:ext cx="1707474" cy="453186"/>
          </a:xfr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2N</a:t>
            </a:r>
            <a:r>
              <a:rPr kumimoji="0" lang="cs-CZ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®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IP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88E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Safety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88EF"/>
              </a:solidFill>
              <a:effectLst/>
              <a:uLnTx/>
              <a:uFillTx/>
              <a:latin typeface="Segoe UI"/>
              <a:ea typeface="+mn-ea"/>
              <a:cs typeface="Segoe UI Semilight"/>
            </a:endParaRP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63C71FB3-24A0-E89F-7BA2-6153EB9EEAF0}"/>
              </a:ext>
            </a:extLst>
          </p:cNvPr>
          <p:cNvSpPr/>
          <p:nvPr/>
        </p:nvSpPr>
        <p:spPr>
          <a:xfrm>
            <a:off x="8433098" y="5310832"/>
            <a:ext cx="3511690" cy="1193658"/>
          </a:xfrm>
          <a:prstGeom prst="roundRect">
            <a:avLst>
              <a:gd name="adj" fmla="val 4674"/>
            </a:avLst>
          </a:prstGeom>
          <a:noFill/>
          <a:ln w="19050">
            <a:solidFill>
              <a:srgbClr val="0088E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1600" dirty="0">
                <a:solidFill>
                  <a:schemeClr val="tx1"/>
                </a:solidFill>
              </a:rPr>
              <a:t>One-button intercoms designed primarily for single-family homes </a:t>
            </a:r>
            <a:r>
              <a:rPr lang="cs-CZ" sz="1600" dirty="0">
                <a:solidFill>
                  <a:schemeClr val="tx1"/>
                </a:solidFill>
              </a:rPr>
              <a:t>(</a:t>
            </a:r>
            <a:r>
              <a:rPr lang="cs-CZ" sz="1600" dirty="0" err="1">
                <a:solidFill>
                  <a:schemeClr val="tx1"/>
                </a:solidFill>
              </a:rPr>
              <a:t>they</a:t>
            </a:r>
            <a:r>
              <a:rPr lang="cs-CZ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can also be integrated with office building systems)</a:t>
            </a:r>
            <a:r>
              <a:rPr lang="cs-CZ" sz="1600" dirty="0">
                <a:solidFill>
                  <a:schemeClr val="tx1"/>
                </a:solidFill>
              </a:rPr>
              <a:t>.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/>
            </a:endParaRPr>
          </a:p>
        </p:txBody>
      </p:sp>
      <p:pic>
        <p:nvPicPr>
          <p:cNvPr id="9" name="Obrázek 8" descr="Obsah obrázku elektronika, reproduktor, Elektronické zařízení, Reprobedna&#10;&#10;Popis byl vytvořen automaticky">
            <a:extLst>
              <a:ext uri="{FF2B5EF4-FFF2-40B4-BE49-F238E27FC236}">
                <a16:creationId xmlns:a16="http://schemas.microsoft.com/office/drawing/2014/main" id="{EC376070-D7D6-D7B7-2C55-E4CB3E90FB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722" y="2415283"/>
            <a:ext cx="1055744" cy="233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7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7" grpId="0" animBg="1"/>
    </p:bldLst>
  </p:timing>
</p:sld>
</file>

<file path=ppt/theme/theme1.xml><?xml version="1.0" encoding="utf-8"?>
<a:theme xmlns:a="http://schemas.openxmlformats.org/drawingml/2006/main" name="Big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3015F92F-46DD-4082-8743-23ECA5B61D45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all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B7CFE2E7-0587-488C-9F79-2B3E7B6C45C2}"/>
    </a:ext>
  </a:extLst>
</a:theme>
</file>

<file path=ppt/theme/theme3.xml><?xml version="1.0" encoding="utf-8"?>
<a:theme xmlns:a="http://schemas.openxmlformats.org/drawingml/2006/main" name="Listings + Text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D6A9DBD6-F93F-437C-A344-22180A137ADA}"/>
    </a:ext>
  </a:extLst>
</a:theme>
</file>

<file path=ppt/theme/theme4.xml><?xml version="1.0" encoding="utf-8"?>
<a:theme xmlns:a="http://schemas.openxmlformats.org/drawingml/2006/main" name="Software Presentation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588BF374-0188-427D-8CD3-CA8DC7CEB697}"/>
    </a:ext>
  </a:extLst>
</a:theme>
</file>

<file path=ppt/theme/theme5.xml><?xml version="1.0" encoding="utf-8"?>
<a:theme xmlns:a="http://schemas.openxmlformats.org/drawingml/2006/main" name="Blank Slid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7946C0AB-A043-4079-9829-07AD9A6EFDB9}"/>
    </a:ext>
  </a:extLst>
</a:theme>
</file>

<file path=ppt/theme/theme6.xml><?xml version="1.0" encoding="utf-8"?>
<a:theme xmlns:a="http://schemas.openxmlformats.org/drawingml/2006/main" name="Outro Slid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A70756D3-DF4E-42A7-B443-6232FA5F05F7}"/>
    </a:ext>
  </a:extLst>
</a:theme>
</file>

<file path=ppt/theme/theme7.xml><?xml version="1.0" encoding="utf-8"?>
<a:theme xmlns:a="http://schemas.openxmlformats.org/drawingml/2006/main" name="2N White Theme - Websit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47D3B508-EC7B-4B9D-933A-FD7BA716B43C}"/>
    </a:ext>
  </a:extLst>
</a:theme>
</file>

<file path=ppt/theme/theme8.xml><?xml version="1.0" encoding="utf-8"?>
<a:theme xmlns:a="http://schemas.openxmlformats.org/drawingml/2006/main" name="2N černá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2N">
      <a:majorFont>
        <a:latin typeface="Segoe UI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9.xml><?xml version="1.0" encoding="utf-8"?>
<a:theme xmlns:a="http://schemas.openxmlformats.org/drawingml/2006/main" name="1_Big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_White-Presentation_EN" id="{8A78AD92-B8A6-469A-912F-619A51B1C4F8}" vid="{B43A3300-6E89-469A-B02A-2ED5CEB8D1E2}"/>
    </a:ext>
  </a:extLst>
</a:theme>
</file>

<file path=docMetadata/LabelInfo.xml><?xml version="1.0" encoding="utf-8"?>
<clbl:labelList xmlns:clbl="http://schemas.microsoft.com/office/2020/mipLabelMetadata">
  <clbl:label id="{78703d3c-b907-432f-b066-88f7af9ca3af}" enabled="0" method="" siteId="{78703d3c-b907-432f-b066-88f7af9ca3a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2N_White-Presentation_EN</Template>
  <TotalTime>4686</TotalTime>
  <Words>1147</Words>
  <Application>Microsoft Office PowerPoint</Application>
  <PresentationFormat>Širokoúhlá obrazovka</PresentationFormat>
  <Paragraphs>148</Paragraphs>
  <Slides>13</Slides>
  <Notes>7</Notes>
  <HiddenSlides>1</HiddenSlides>
  <MMClips>1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9</vt:i4>
      </vt:variant>
      <vt:variant>
        <vt:lpstr>Nadpisy snímků</vt:lpstr>
      </vt:variant>
      <vt:variant>
        <vt:i4>13</vt:i4>
      </vt:variant>
    </vt:vector>
  </HeadingPairs>
  <TitlesOfParts>
    <vt:vector size="28" baseType="lpstr">
      <vt:lpstr>Arial</vt:lpstr>
      <vt:lpstr>Calibri</vt:lpstr>
      <vt:lpstr>gotham</vt:lpstr>
      <vt:lpstr>Segoe UI</vt:lpstr>
      <vt:lpstr>Segoe UI Semilight</vt:lpstr>
      <vt:lpstr>Wingdings</vt:lpstr>
      <vt:lpstr>Big Images + Text</vt:lpstr>
      <vt:lpstr>Small Images + Text</vt:lpstr>
      <vt:lpstr>Listings + Texts</vt:lpstr>
      <vt:lpstr>Software Presentation</vt:lpstr>
      <vt:lpstr>Blank Slides</vt:lpstr>
      <vt:lpstr>Outro Slides</vt:lpstr>
      <vt:lpstr>2N White Theme - Websites</vt:lpstr>
      <vt:lpstr>2N černá</vt:lpstr>
      <vt:lpstr>1_Big Images + Text</vt:lpstr>
      <vt:lpstr>One family. One home. One smart intercom.</vt:lpstr>
      <vt:lpstr>Agenda</vt:lpstr>
      <vt:lpstr>IP intercom for  family homes</vt:lpstr>
      <vt:lpstr>Elite, minimalist design</vt:lpstr>
      <vt:lpstr>Exceptional durability</vt:lpstr>
      <vt:lpstr>Front door under the control</vt:lpstr>
      <vt:lpstr>Full (HD), non-stop surveillance</vt:lpstr>
      <vt:lpstr>A technological masterpiece</vt:lpstr>
      <vt:lpstr>Prezentace aplikace PowerPoint</vt:lpstr>
      <vt:lpstr>Mounting options &amp; accessories</vt:lpstr>
      <vt:lpstr>Comparison table</vt:lpstr>
      <vt:lpstr>Prezentace aplikace PowerPoint</vt:lpstr>
      <vt:lpstr>2N IP 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home. One family. One smart intercom.</dc:title>
  <dc:creator>Lukáš Psota - 2N</dc:creator>
  <cp:lastModifiedBy>Lukáš Psota - 2N</cp:lastModifiedBy>
  <cp:revision>5</cp:revision>
  <dcterms:created xsi:type="dcterms:W3CDTF">2024-04-19T13:50:26Z</dcterms:created>
  <dcterms:modified xsi:type="dcterms:W3CDTF">2024-05-02T08:52:45Z</dcterms:modified>
</cp:coreProperties>
</file>