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3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4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5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6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6" r:id="rId4"/>
    <p:sldMasterId id="2147483771" r:id="rId5"/>
    <p:sldMasterId id="2147483806" r:id="rId6"/>
    <p:sldMasterId id="2147483841" r:id="rId7"/>
    <p:sldMasterId id="2147483876" r:id="rId8"/>
    <p:sldMasterId id="2147483718" r:id="rId9"/>
    <p:sldMasterId id="2147483911" r:id="rId10"/>
  </p:sldMasterIdLst>
  <p:notesMasterIdLst>
    <p:notesMasterId r:id="rId13"/>
  </p:notesMasterIdLst>
  <p:handoutMasterIdLst>
    <p:handoutMasterId r:id="rId14"/>
  </p:handoutMasterIdLst>
  <p:sldIdLst>
    <p:sldId id="414" r:id="rId11"/>
    <p:sldId id="413" r:id="rId12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0F21F0A-48FC-DD17-A654-DE5BDCAA7DDF}" name="Hana Novotná - 2N" initials="H2" userId="S::hanan@axis.com::06e4dfcf-558a-4182-9a20-e96e4e060b74" providerId="AD"/>
  <p188:author id="{037D033D-D2F1-0C65-5A02-CAEFE75D9F70}" name="Vít Kovařík - 2N" initials="V2" userId="S::vitko@axis.com::804850c1-b06d-47ac-a2ef-35b47d6c14a2" providerId="AD"/>
  <p188:author id="{A622ACAA-C2B2-4AF3-F9C9-0283F2E06D7D}" name="Camilla May Ashdown - 2N" initials="CMA2" userId="S::camillaa@axis.com::a52699de-8e43-4215-9d09-9d2cfa7df447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8EF"/>
    <a:srgbClr val="EBEBEB"/>
    <a:srgbClr val="919191"/>
    <a:srgbClr val="C3C3C3"/>
    <a:srgbClr val="E6E6E6"/>
    <a:srgbClr val="5A5A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ACF762E-CB82-401C-8637-CDEA9E49D7FE}" v="8" dt="2024-06-04T14:48:02.2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4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microsoft.com/office/2018/10/relationships/authors" Target="author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2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1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Master" Target="slideMasters/slideMaster7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ana Novotná - 2N" userId="06e4dfcf-558a-4182-9a20-e96e4e060b74" providerId="ADAL" clId="{4ACF762E-CB82-401C-8637-CDEA9E49D7FE}"/>
    <pc:docChg chg="undo custSel addSld delSld modSld sldOrd">
      <pc:chgData name="Hana Novotná - 2N" userId="06e4dfcf-558a-4182-9a20-e96e4e060b74" providerId="ADAL" clId="{4ACF762E-CB82-401C-8637-CDEA9E49D7FE}" dt="2024-06-10T16:00:44.647" v="1567" actId="47"/>
      <pc:docMkLst>
        <pc:docMk/>
      </pc:docMkLst>
      <pc:sldChg chg="modSp add del mod">
        <pc:chgData name="Hana Novotná - 2N" userId="06e4dfcf-558a-4182-9a20-e96e4e060b74" providerId="ADAL" clId="{4ACF762E-CB82-401C-8637-CDEA9E49D7FE}" dt="2024-06-10T16:00:41.550" v="1565" actId="47"/>
        <pc:sldMkLst>
          <pc:docMk/>
          <pc:sldMk cId="2043077302" sldId="374"/>
        </pc:sldMkLst>
        <pc:spChg chg="mod">
          <ac:chgData name="Hana Novotná - 2N" userId="06e4dfcf-558a-4182-9a20-e96e4e060b74" providerId="ADAL" clId="{4ACF762E-CB82-401C-8637-CDEA9E49D7FE}" dt="2024-06-04T14:07:39.240" v="514" actId="20577"/>
          <ac:spMkLst>
            <pc:docMk/>
            <pc:sldMk cId="2043077302" sldId="374"/>
            <ac:spMk id="2" creationId="{9AFAA961-56BD-2D9B-B360-F57050B2D469}"/>
          </ac:spMkLst>
        </pc:spChg>
        <pc:spChg chg="mod">
          <ac:chgData name="Hana Novotná - 2N" userId="06e4dfcf-558a-4182-9a20-e96e4e060b74" providerId="ADAL" clId="{4ACF762E-CB82-401C-8637-CDEA9E49D7FE}" dt="2024-06-04T14:06:51.202" v="502" actId="20577"/>
          <ac:spMkLst>
            <pc:docMk/>
            <pc:sldMk cId="2043077302" sldId="374"/>
            <ac:spMk id="4" creationId="{C3341CA7-A566-69C2-4D56-40CC24D7EF82}"/>
          </ac:spMkLst>
        </pc:spChg>
      </pc:sldChg>
      <pc:sldChg chg="modSp mod ord">
        <pc:chgData name="Hana Novotná - 2N" userId="06e4dfcf-558a-4182-9a20-e96e4e060b74" providerId="ADAL" clId="{4ACF762E-CB82-401C-8637-CDEA9E49D7FE}" dt="2024-06-04T13:51:58.801" v="365"/>
        <pc:sldMkLst>
          <pc:docMk/>
          <pc:sldMk cId="2638665039" sldId="413"/>
        </pc:sldMkLst>
        <pc:spChg chg="mod">
          <ac:chgData name="Hana Novotná - 2N" userId="06e4dfcf-558a-4182-9a20-e96e4e060b74" providerId="ADAL" clId="{4ACF762E-CB82-401C-8637-CDEA9E49D7FE}" dt="2024-05-23T08:54:35.595" v="36" actId="20577"/>
          <ac:spMkLst>
            <pc:docMk/>
            <pc:sldMk cId="2638665039" sldId="413"/>
            <ac:spMk id="2" creationId="{89CCB1DA-A092-DA72-ED24-79D4F72B2FA7}"/>
          </ac:spMkLst>
        </pc:spChg>
        <pc:spChg chg="mod">
          <ac:chgData name="Hana Novotná - 2N" userId="06e4dfcf-558a-4182-9a20-e96e4e060b74" providerId="ADAL" clId="{4ACF762E-CB82-401C-8637-CDEA9E49D7FE}" dt="2024-05-30T13:06:01.253" v="231" actId="1035"/>
          <ac:spMkLst>
            <pc:docMk/>
            <pc:sldMk cId="2638665039" sldId="413"/>
            <ac:spMk id="6" creationId="{10043FF6-67C0-2E7B-C044-1D6687BD06E7}"/>
          </ac:spMkLst>
        </pc:spChg>
        <pc:spChg chg="mod">
          <ac:chgData name="Hana Novotná - 2N" userId="06e4dfcf-558a-4182-9a20-e96e4e060b74" providerId="ADAL" clId="{4ACF762E-CB82-401C-8637-CDEA9E49D7FE}" dt="2024-05-30T13:06:06.366" v="246" actId="1035"/>
          <ac:spMkLst>
            <pc:docMk/>
            <pc:sldMk cId="2638665039" sldId="413"/>
            <ac:spMk id="7" creationId="{1EAB1670-2532-A128-559C-C7D61F8AB817}"/>
          </ac:spMkLst>
        </pc:spChg>
        <pc:spChg chg="mod">
          <ac:chgData name="Hana Novotná - 2N" userId="06e4dfcf-558a-4182-9a20-e96e4e060b74" providerId="ADAL" clId="{4ACF762E-CB82-401C-8637-CDEA9E49D7FE}" dt="2024-05-30T12:58:40.418" v="150" actId="20577"/>
          <ac:spMkLst>
            <pc:docMk/>
            <pc:sldMk cId="2638665039" sldId="413"/>
            <ac:spMk id="11" creationId="{03C8ADA5-ACE5-58B8-DD6B-FE6F2990E991}"/>
          </ac:spMkLst>
        </pc:spChg>
        <pc:spChg chg="mod">
          <ac:chgData name="Hana Novotná - 2N" userId="06e4dfcf-558a-4182-9a20-e96e4e060b74" providerId="ADAL" clId="{4ACF762E-CB82-401C-8637-CDEA9E49D7FE}" dt="2024-05-30T13:07:43.054" v="298" actId="20577"/>
          <ac:spMkLst>
            <pc:docMk/>
            <pc:sldMk cId="2638665039" sldId="413"/>
            <ac:spMk id="39" creationId="{854210E8-0D3E-4CB3-94F0-A3A04332D98A}"/>
          </ac:spMkLst>
        </pc:spChg>
        <pc:spChg chg="mod">
          <ac:chgData name="Hana Novotná - 2N" userId="06e4dfcf-558a-4182-9a20-e96e4e060b74" providerId="ADAL" clId="{4ACF762E-CB82-401C-8637-CDEA9E49D7FE}" dt="2024-05-30T12:58:43.280" v="154" actId="20577"/>
          <ac:spMkLst>
            <pc:docMk/>
            <pc:sldMk cId="2638665039" sldId="413"/>
            <ac:spMk id="58" creationId="{6CACD102-E1F8-4CB0-9C51-4C2DC90270C9}"/>
          </ac:spMkLst>
        </pc:spChg>
        <pc:spChg chg="mod">
          <ac:chgData name="Hana Novotná - 2N" userId="06e4dfcf-558a-4182-9a20-e96e4e060b74" providerId="ADAL" clId="{4ACF762E-CB82-401C-8637-CDEA9E49D7FE}" dt="2024-05-30T13:05:18.170" v="163" actId="1076"/>
          <ac:spMkLst>
            <pc:docMk/>
            <pc:sldMk cId="2638665039" sldId="413"/>
            <ac:spMk id="66" creationId="{E581E76A-015C-479E-A05C-0D1AAC666FAA}"/>
          </ac:spMkLst>
        </pc:spChg>
      </pc:sldChg>
      <pc:sldChg chg="modSp mod">
        <pc:chgData name="Hana Novotná - 2N" userId="06e4dfcf-558a-4182-9a20-e96e4e060b74" providerId="ADAL" clId="{4ACF762E-CB82-401C-8637-CDEA9E49D7FE}" dt="2024-06-03T13:29:35.757" v="362" actId="20577"/>
        <pc:sldMkLst>
          <pc:docMk/>
          <pc:sldMk cId="1871167925" sldId="414"/>
        </pc:sldMkLst>
        <pc:spChg chg="mod">
          <ac:chgData name="Hana Novotná - 2N" userId="06e4dfcf-558a-4182-9a20-e96e4e060b74" providerId="ADAL" clId="{4ACF762E-CB82-401C-8637-CDEA9E49D7FE}" dt="2024-05-30T12:57:51.904" v="133" actId="1036"/>
          <ac:spMkLst>
            <pc:docMk/>
            <pc:sldMk cId="1871167925" sldId="414"/>
            <ac:spMk id="2" creationId="{5F99576F-F6AF-1E05-48D4-3E4290628C78}"/>
          </ac:spMkLst>
        </pc:spChg>
        <pc:spChg chg="mod">
          <ac:chgData name="Hana Novotná - 2N" userId="06e4dfcf-558a-4182-9a20-e96e4e060b74" providerId="ADAL" clId="{4ACF762E-CB82-401C-8637-CDEA9E49D7FE}" dt="2024-05-30T13:08:03.106" v="302" actId="20577"/>
          <ac:spMkLst>
            <pc:docMk/>
            <pc:sldMk cId="1871167925" sldId="414"/>
            <ac:spMk id="3" creationId="{977934EF-0598-F7F6-3C44-E892EAE7FFCE}"/>
          </ac:spMkLst>
        </pc:spChg>
        <pc:spChg chg="mod">
          <ac:chgData name="Hana Novotná - 2N" userId="06e4dfcf-558a-4182-9a20-e96e4e060b74" providerId="ADAL" clId="{4ACF762E-CB82-401C-8637-CDEA9E49D7FE}" dt="2024-06-03T13:29:35.757" v="362" actId="20577"/>
          <ac:spMkLst>
            <pc:docMk/>
            <pc:sldMk cId="1871167925" sldId="414"/>
            <ac:spMk id="4" creationId="{262310AE-9094-0740-ED5A-48E45E6AAC9C}"/>
          </ac:spMkLst>
        </pc:spChg>
        <pc:spChg chg="mod">
          <ac:chgData name="Hana Novotná - 2N" userId="06e4dfcf-558a-4182-9a20-e96e4e060b74" providerId="ADAL" clId="{4ACF762E-CB82-401C-8637-CDEA9E49D7FE}" dt="2024-05-30T13:06:37.390" v="292" actId="20577"/>
          <ac:spMkLst>
            <pc:docMk/>
            <pc:sldMk cId="1871167925" sldId="414"/>
            <ac:spMk id="9" creationId="{E17F4C80-6EF7-05CF-BDDF-5638D085FEAD}"/>
          </ac:spMkLst>
        </pc:spChg>
        <pc:spChg chg="mod">
          <ac:chgData name="Hana Novotná - 2N" userId="06e4dfcf-558a-4182-9a20-e96e4e060b74" providerId="ADAL" clId="{4ACF762E-CB82-401C-8637-CDEA9E49D7FE}" dt="2024-05-30T13:07:03.196" v="294" actId="1076"/>
          <ac:spMkLst>
            <pc:docMk/>
            <pc:sldMk cId="1871167925" sldId="414"/>
            <ac:spMk id="10" creationId="{A1755200-9266-FBD7-8118-86180FDD62A7}"/>
          </ac:spMkLst>
        </pc:spChg>
        <pc:spChg chg="mod">
          <ac:chgData name="Hana Novotná - 2N" userId="06e4dfcf-558a-4182-9a20-e96e4e060b74" providerId="ADAL" clId="{4ACF762E-CB82-401C-8637-CDEA9E49D7FE}" dt="2024-05-30T12:58:27.952" v="138" actId="20577"/>
          <ac:spMkLst>
            <pc:docMk/>
            <pc:sldMk cId="1871167925" sldId="414"/>
            <ac:spMk id="41" creationId="{E81D117F-7EB5-4C89-BD63-26BB7F7C59BE}"/>
          </ac:spMkLst>
        </pc:spChg>
        <pc:spChg chg="mod">
          <ac:chgData name="Hana Novotná - 2N" userId="06e4dfcf-558a-4182-9a20-e96e4e060b74" providerId="ADAL" clId="{4ACF762E-CB82-401C-8637-CDEA9E49D7FE}" dt="2024-05-30T13:08:08.707" v="304" actId="20577"/>
          <ac:spMkLst>
            <pc:docMk/>
            <pc:sldMk cId="1871167925" sldId="414"/>
            <ac:spMk id="66" creationId="{63783D97-D856-4575-B336-4C8F58EABCF9}"/>
          </ac:spMkLst>
        </pc:spChg>
      </pc:sldChg>
      <pc:sldChg chg="modSp new del mod">
        <pc:chgData name="Hana Novotná - 2N" userId="06e4dfcf-558a-4182-9a20-e96e4e060b74" providerId="ADAL" clId="{4ACF762E-CB82-401C-8637-CDEA9E49D7FE}" dt="2024-06-04T14:43:35.487" v="1190" actId="47"/>
        <pc:sldMkLst>
          <pc:docMk/>
          <pc:sldMk cId="3981038631" sldId="415"/>
        </pc:sldMkLst>
        <pc:spChg chg="mod">
          <ac:chgData name="Hana Novotná - 2N" userId="06e4dfcf-558a-4182-9a20-e96e4e060b74" providerId="ADAL" clId="{4ACF762E-CB82-401C-8637-CDEA9E49D7FE}" dt="2024-06-04T14:16:31.350" v="885" actId="20577"/>
          <ac:spMkLst>
            <pc:docMk/>
            <pc:sldMk cId="3981038631" sldId="415"/>
            <ac:spMk id="3" creationId="{C9A2B00E-2E7C-A365-5554-43B6BE57B16B}"/>
          </ac:spMkLst>
        </pc:spChg>
      </pc:sldChg>
      <pc:sldChg chg="del">
        <pc:chgData name="Hana Novotná - 2N" userId="06e4dfcf-558a-4182-9a20-e96e4e060b74" providerId="ADAL" clId="{4ACF762E-CB82-401C-8637-CDEA9E49D7FE}" dt="2024-05-30T12:58:06.461" v="134" actId="47"/>
        <pc:sldMkLst>
          <pc:docMk/>
          <pc:sldMk cId="2639576792" sldId="12242"/>
        </pc:sldMkLst>
      </pc:sldChg>
      <pc:sldChg chg="modSp add del mod ord">
        <pc:chgData name="Hana Novotná - 2N" userId="06e4dfcf-558a-4182-9a20-e96e4e060b74" providerId="ADAL" clId="{4ACF762E-CB82-401C-8637-CDEA9E49D7FE}" dt="2024-06-10T16:00:44.647" v="1567" actId="47"/>
        <pc:sldMkLst>
          <pc:docMk/>
          <pc:sldMk cId="2205491619" sldId="12399"/>
        </pc:sldMkLst>
        <pc:spChg chg="mod">
          <ac:chgData name="Hana Novotná - 2N" userId="06e4dfcf-558a-4182-9a20-e96e4e060b74" providerId="ADAL" clId="{4ACF762E-CB82-401C-8637-CDEA9E49D7FE}" dt="2024-06-04T14:47:56.353" v="1385" actId="20577"/>
          <ac:spMkLst>
            <pc:docMk/>
            <pc:sldMk cId="2205491619" sldId="12399"/>
            <ac:spMk id="2" creationId="{46B14082-1154-A7C6-4342-BBF1D7FDE89E}"/>
          </ac:spMkLst>
        </pc:spChg>
        <pc:spChg chg="mod">
          <ac:chgData name="Hana Novotná - 2N" userId="06e4dfcf-558a-4182-9a20-e96e4e060b74" providerId="ADAL" clId="{4ACF762E-CB82-401C-8637-CDEA9E49D7FE}" dt="2024-06-04T14:46:43.020" v="1295" actId="20577"/>
          <ac:spMkLst>
            <pc:docMk/>
            <pc:sldMk cId="2205491619" sldId="12399"/>
            <ac:spMk id="12" creationId="{948FBC30-8378-415F-B2D7-5B986C776BCC}"/>
          </ac:spMkLst>
        </pc:spChg>
      </pc:sldChg>
      <pc:sldChg chg="addSp delSp modSp add del mod ord">
        <pc:chgData name="Hana Novotná - 2N" userId="06e4dfcf-558a-4182-9a20-e96e4e060b74" providerId="ADAL" clId="{4ACF762E-CB82-401C-8637-CDEA9E49D7FE}" dt="2024-06-10T16:00:39.504" v="1564" actId="47"/>
        <pc:sldMkLst>
          <pc:docMk/>
          <pc:sldMk cId="197116083" sldId="12400"/>
        </pc:sldMkLst>
        <pc:spChg chg="mod">
          <ac:chgData name="Hana Novotná - 2N" userId="06e4dfcf-558a-4182-9a20-e96e4e060b74" providerId="ADAL" clId="{4ACF762E-CB82-401C-8637-CDEA9E49D7FE}" dt="2024-06-04T14:21:41.808" v="979" actId="27636"/>
          <ac:spMkLst>
            <pc:docMk/>
            <pc:sldMk cId="197116083" sldId="12400"/>
            <ac:spMk id="2" creationId="{46B14082-1154-A7C6-4342-BBF1D7FDE89E}"/>
          </ac:spMkLst>
        </pc:spChg>
        <pc:spChg chg="add mod">
          <ac:chgData name="Hana Novotná - 2N" userId="06e4dfcf-558a-4182-9a20-e96e4e060b74" providerId="ADAL" clId="{4ACF762E-CB82-401C-8637-CDEA9E49D7FE}" dt="2024-06-04T14:43:22.191" v="1179" actId="1035"/>
          <ac:spMkLst>
            <pc:docMk/>
            <pc:sldMk cId="197116083" sldId="12400"/>
            <ac:spMk id="6" creationId="{912A32CF-ACE1-E74E-42CE-CB060C5B96D2}"/>
          </ac:spMkLst>
        </pc:spChg>
        <pc:spChg chg="add mod">
          <ac:chgData name="Hana Novotná - 2N" userId="06e4dfcf-558a-4182-9a20-e96e4e060b74" providerId="ADAL" clId="{4ACF762E-CB82-401C-8637-CDEA9E49D7FE}" dt="2024-06-04T14:42:58.525" v="1129" actId="20577"/>
          <ac:spMkLst>
            <pc:docMk/>
            <pc:sldMk cId="197116083" sldId="12400"/>
            <ac:spMk id="7" creationId="{619D655D-3278-18E0-2000-ACB022725569}"/>
          </ac:spMkLst>
        </pc:spChg>
        <pc:spChg chg="mod">
          <ac:chgData name="Hana Novotná - 2N" userId="06e4dfcf-558a-4182-9a20-e96e4e060b74" providerId="ADAL" clId="{4ACF762E-CB82-401C-8637-CDEA9E49D7FE}" dt="2024-06-04T14:22:03.150" v="1001" actId="20577"/>
          <ac:spMkLst>
            <pc:docMk/>
            <pc:sldMk cId="197116083" sldId="12400"/>
            <ac:spMk id="12" creationId="{948FBC30-8378-415F-B2D7-5B986C776BCC}"/>
          </ac:spMkLst>
        </pc:spChg>
        <pc:picChg chg="del">
          <ac:chgData name="Hana Novotná - 2N" userId="06e4dfcf-558a-4182-9a20-e96e4e060b74" providerId="ADAL" clId="{4ACF762E-CB82-401C-8637-CDEA9E49D7FE}" dt="2024-06-04T14:09:22.396" v="632" actId="478"/>
          <ac:picMkLst>
            <pc:docMk/>
            <pc:sldMk cId="197116083" sldId="12400"/>
            <ac:picMk id="3" creationId="{5F29595F-CFF3-FA12-4957-B8D8E8DB57FB}"/>
          </ac:picMkLst>
        </pc:picChg>
        <pc:picChg chg="add mod">
          <ac:chgData name="Hana Novotná - 2N" userId="06e4dfcf-558a-4182-9a20-e96e4e060b74" providerId="ADAL" clId="{4ACF762E-CB82-401C-8637-CDEA9E49D7FE}" dt="2024-06-04T14:43:25.248" v="1189" actId="1035"/>
          <ac:picMkLst>
            <pc:docMk/>
            <pc:sldMk cId="197116083" sldId="12400"/>
            <ac:picMk id="5" creationId="{0C7C4815-3937-6C1C-585C-CF926075257A}"/>
          </ac:picMkLst>
        </pc:picChg>
      </pc:sldChg>
      <pc:sldChg chg="delSp modSp add del mod">
        <pc:chgData name="Hana Novotná - 2N" userId="06e4dfcf-558a-4182-9a20-e96e4e060b74" providerId="ADAL" clId="{4ACF762E-CB82-401C-8637-CDEA9E49D7FE}" dt="2024-06-10T16:00:44.074" v="1566" actId="47"/>
        <pc:sldMkLst>
          <pc:docMk/>
          <pc:sldMk cId="897566721" sldId="12401"/>
        </pc:sldMkLst>
        <pc:spChg chg="del">
          <ac:chgData name="Hana Novotná - 2N" userId="06e4dfcf-558a-4182-9a20-e96e4e060b74" providerId="ADAL" clId="{4ACF762E-CB82-401C-8637-CDEA9E49D7FE}" dt="2024-06-04T14:48:26.212" v="1507" actId="478"/>
          <ac:spMkLst>
            <pc:docMk/>
            <pc:sldMk cId="897566721" sldId="12401"/>
            <ac:spMk id="6" creationId="{912A32CF-ACE1-E74E-42CE-CB060C5B96D2}"/>
          </ac:spMkLst>
        </pc:spChg>
        <pc:spChg chg="mod">
          <ac:chgData name="Hana Novotná - 2N" userId="06e4dfcf-558a-4182-9a20-e96e4e060b74" providerId="ADAL" clId="{4ACF762E-CB82-401C-8637-CDEA9E49D7FE}" dt="2024-06-04T14:48:51.725" v="1563" actId="20577"/>
          <ac:spMkLst>
            <pc:docMk/>
            <pc:sldMk cId="897566721" sldId="12401"/>
            <ac:spMk id="7" creationId="{619D655D-3278-18E0-2000-ACB022725569}"/>
          </ac:spMkLst>
        </pc:spChg>
        <pc:spChg chg="mod">
          <ac:chgData name="Hana Novotná - 2N" userId="06e4dfcf-558a-4182-9a20-e96e4e060b74" providerId="ADAL" clId="{4ACF762E-CB82-401C-8637-CDEA9E49D7FE}" dt="2024-06-04T14:48:21.515" v="1505" actId="20577"/>
          <ac:spMkLst>
            <pc:docMk/>
            <pc:sldMk cId="897566721" sldId="12401"/>
            <ac:spMk id="12" creationId="{948FBC30-8378-415F-B2D7-5B986C776BCC}"/>
          </ac:spMkLst>
        </pc:spChg>
        <pc:picChg chg="del">
          <ac:chgData name="Hana Novotná - 2N" userId="06e4dfcf-558a-4182-9a20-e96e4e060b74" providerId="ADAL" clId="{4ACF762E-CB82-401C-8637-CDEA9E49D7FE}" dt="2024-06-04T14:48:24.169" v="1506" actId="478"/>
          <ac:picMkLst>
            <pc:docMk/>
            <pc:sldMk cId="897566721" sldId="12401"/>
            <ac:picMk id="5" creationId="{0C7C4815-3937-6C1C-585C-CF926075257A}"/>
          </ac:picMkLst>
        </pc:picChg>
      </pc:sldChg>
      <pc:sldMasterChg chg="delSldLayout">
        <pc:chgData name="Hana Novotná - 2N" userId="06e4dfcf-558a-4182-9a20-e96e4e060b74" providerId="ADAL" clId="{4ACF762E-CB82-401C-8637-CDEA9E49D7FE}" dt="2024-06-10T16:00:41.550" v="1565" actId="47"/>
        <pc:sldMasterMkLst>
          <pc:docMk/>
          <pc:sldMasterMk cId="3255501" sldId="2147483771"/>
        </pc:sldMasterMkLst>
        <pc:sldLayoutChg chg="del">
          <pc:chgData name="Hana Novotná - 2N" userId="06e4dfcf-558a-4182-9a20-e96e4e060b74" providerId="ADAL" clId="{4ACF762E-CB82-401C-8637-CDEA9E49D7FE}" dt="2024-06-10T16:00:41.550" v="1565" actId="47"/>
          <pc:sldLayoutMkLst>
            <pc:docMk/>
            <pc:sldMasterMk cId="3255501" sldId="2147483771"/>
            <pc:sldLayoutMk cId="1655660352" sldId="2147483947"/>
          </pc:sldLayoutMkLst>
        </pc:sldLayoutChg>
        <pc:sldLayoutChg chg="del">
          <pc:chgData name="Hana Novotná - 2N" userId="06e4dfcf-558a-4182-9a20-e96e4e060b74" providerId="ADAL" clId="{4ACF762E-CB82-401C-8637-CDEA9E49D7FE}" dt="2024-05-30T12:58:06.461" v="134" actId="47"/>
          <pc:sldLayoutMkLst>
            <pc:docMk/>
            <pc:sldMasterMk cId="3255501" sldId="2147483771"/>
            <pc:sldLayoutMk cId="3272452271" sldId="2147483947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0484C4C-0216-A75C-FF6A-7ABC82BA03E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9FBFC23-198A-55B1-726D-4DCF2BD610E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84FDA2-C1D5-4B60-A6A2-264206A750AA}" type="datetimeFigureOut">
              <a:rPr lang="cs-CZ" smtClean="0"/>
              <a:t>19.06.2024</a:t>
            </a:fld>
            <a:endParaRPr lang="cs-CZ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73549E-7E00-DE67-98F6-8F4B0C8A7CE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F6478B-70AD-C9F5-F56F-6B6FF7FB1E0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DF9D22-DA6F-46A2-9C42-23F288A69AB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37728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2209E7-C107-4002-A886-E4E9410EC3F6}" type="datetimeFigureOut">
              <a:rPr lang="cs-CZ" smtClean="0"/>
              <a:t>19.06.2024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1B23F9-484C-4890-8BCD-8DAAB3C44B4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059870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1B23F9-484C-4890-8BCD-8DAAB3C44B45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684729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1B23F9-484C-4890-8BCD-8DAAB3C44B45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04092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7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7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tro Slide - No Image, Title 2 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ázek 9">
            <a:extLst>
              <a:ext uri="{FF2B5EF4-FFF2-40B4-BE49-F238E27FC236}">
                <a16:creationId xmlns:a16="http://schemas.microsoft.com/office/drawing/2014/main" id="{28E1849B-958F-A559-C5AF-DA9BF783B9B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055092" y="345760"/>
            <a:ext cx="789960" cy="372192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AF816A1E-36D0-7DDA-FFE3-DA4DB83481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5" y="2777810"/>
            <a:ext cx="9144000" cy="1842353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6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FF1417A6-C4A3-8243-AEF3-CAB737511F3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23775" y="4639213"/>
            <a:ext cx="9082008" cy="36512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Name </a:t>
            </a:r>
            <a:r>
              <a:rPr lang="cs-CZ" err="1"/>
              <a:t>Surname</a:t>
            </a:r>
            <a:endParaRPr lang="cs-CZ"/>
          </a:p>
        </p:txBody>
      </p:sp>
      <p:sp>
        <p:nvSpPr>
          <p:cNvPr id="27" name="Zástupný text 26">
            <a:extLst>
              <a:ext uri="{FF2B5EF4-FFF2-40B4-BE49-F238E27FC236}">
                <a16:creationId xmlns:a16="http://schemas.microsoft.com/office/drawing/2014/main" id="{19AAFAF6-BD8A-391D-FC01-20BE407902E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23775" y="4919876"/>
            <a:ext cx="9082008" cy="36512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18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cs-CZ" err="1"/>
              <a:t>Date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72979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Fullscree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obrázku 4">
            <a:extLst>
              <a:ext uri="{FF2B5EF4-FFF2-40B4-BE49-F238E27FC236}">
                <a16:creationId xmlns:a16="http://schemas.microsoft.com/office/drawing/2014/main" id="{3CB4A063-304F-C574-B27E-C8A3BE59F46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i="1">
                <a:solidFill>
                  <a:schemeClr val="tx1"/>
                </a:solidFill>
              </a:defRPr>
            </a:lvl1pPr>
          </a:lstStyle>
          <a:p>
            <a:r>
              <a:rPr lang="cs-CZ"/>
              <a:t>Picture (</a:t>
            </a:r>
            <a:r>
              <a:rPr lang="cs-CZ" err="1"/>
              <a:t>recommend</a:t>
            </a:r>
            <a:r>
              <a:rPr lang="cs-CZ"/>
              <a:t> to </a:t>
            </a:r>
            <a:r>
              <a:rPr lang="cs-CZ" err="1"/>
              <a:t>choose</a:t>
            </a:r>
            <a:r>
              <a:rPr lang="cs-CZ"/>
              <a:t> </a:t>
            </a:r>
            <a:r>
              <a:rPr lang="cs-CZ" err="1"/>
              <a:t>bright</a:t>
            </a:r>
            <a:r>
              <a:rPr lang="cs-CZ"/>
              <a:t> </a:t>
            </a:r>
            <a:r>
              <a:rPr lang="cs-CZ" err="1"/>
              <a:t>images</a:t>
            </a:r>
            <a:r>
              <a:rPr lang="cs-CZ"/>
              <a:t>)</a:t>
            </a:r>
          </a:p>
        </p:txBody>
      </p:sp>
      <p:pic>
        <p:nvPicPr>
          <p:cNvPr id="11" name="Obrázek 10">
            <a:extLst>
              <a:ext uri="{FF2B5EF4-FFF2-40B4-BE49-F238E27FC236}">
                <a16:creationId xmlns:a16="http://schemas.microsoft.com/office/drawing/2014/main" id="{BEEAFE66-DD90-838B-A2BD-58EFD44FFA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72344" y="345760"/>
            <a:ext cx="764082" cy="360000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AB8FE81B-C52E-F08A-86D8-146CE7FA555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072344" y="345760"/>
            <a:ext cx="764082" cy="360000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2E61A94F-4AFE-4304-7C57-160E2449B12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55092" y="345760"/>
            <a:ext cx="789960" cy="372192"/>
          </a:xfrm>
          <a:prstGeom prst="rect">
            <a:avLst/>
          </a:prstGeom>
        </p:spPr>
      </p:pic>
      <p:sp>
        <p:nvSpPr>
          <p:cNvPr id="3" name="Nadpis 1">
            <a:extLst>
              <a:ext uri="{FF2B5EF4-FFF2-40B4-BE49-F238E27FC236}">
                <a16:creationId xmlns:a16="http://schemas.microsoft.com/office/drawing/2014/main" id="{A4E14F02-5DCE-8269-04FF-9E67B5D6E9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4" y="2507824"/>
            <a:ext cx="9095875" cy="1842353"/>
          </a:xfrm>
          <a:prstGeom prst="rect">
            <a:avLst/>
          </a:prstGeom>
        </p:spPr>
        <p:txBody>
          <a:bodyPr anchor="ctr"/>
          <a:lstStyle>
            <a:lvl1pPr algn="l">
              <a:defRPr sz="6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51072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+ Blan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text 3">
            <a:extLst>
              <a:ext uri="{FF2B5EF4-FFF2-40B4-BE49-F238E27FC236}">
                <a16:creationId xmlns:a16="http://schemas.microsoft.com/office/drawing/2014/main" id="{73EAFC80-CFD9-405C-9D28-5E3F44EA467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017588" y="1203577"/>
            <a:ext cx="10156825" cy="5088940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5">
            <a:extLst>
              <a:ext uri="{FF2B5EF4-FFF2-40B4-BE49-F238E27FC236}">
                <a16:creationId xmlns:a16="http://schemas.microsoft.com/office/drawing/2014/main" id="{701867FB-0FF3-4082-9926-F21D0CFA5B6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18381" y="365377"/>
            <a:ext cx="10155238" cy="472823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3000" b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323983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Text, 3x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816A1E-36D0-7DDA-FFE3-DA4DB83481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7" y="291287"/>
            <a:ext cx="3658412" cy="17460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4" name="Zástupný symbol obrázku 4">
            <a:extLst>
              <a:ext uri="{FF2B5EF4-FFF2-40B4-BE49-F238E27FC236}">
                <a16:creationId xmlns:a16="http://schemas.microsoft.com/office/drawing/2014/main" id="{28A3042E-F94B-7183-8784-78016C12C88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315326" y="291288"/>
            <a:ext cx="3577390" cy="6140114"/>
          </a:xfrm>
          <a:prstGeom prst="roundRect">
            <a:avLst>
              <a:gd name="adj" fmla="val 3550"/>
            </a:avLst>
          </a:prstGeom>
        </p:spPr>
        <p:txBody>
          <a:bodyPr/>
          <a:lstStyle>
            <a:lvl1pPr marL="0" indent="0">
              <a:buNone/>
              <a:defRPr i="1">
                <a:solidFill>
                  <a:schemeClr val="tx1"/>
                </a:solidFill>
              </a:defRPr>
            </a:lvl1pPr>
          </a:lstStyle>
          <a:p>
            <a:r>
              <a:rPr lang="cs-CZ"/>
              <a:t>1x2 </a:t>
            </a: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8" name="Zástupný text 26">
            <a:extLst>
              <a:ext uri="{FF2B5EF4-FFF2-40B4-BE49-F238E27FC236}">
                <a16:creationId xmlns:a16="http://schemas.microsoft.com/office/drawing/2014/main" id="{4C05CF46-1E8F-FD0E-DFDD-CDDFA8EC50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23776" y="3771900"/>
            <a:ext cx="3658411" cy="76801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11" name="Zástupný symbol obrázku 4">
            <a:extLst>
              <a:ext uri="{FF2B5EF4-FFF2-40B4-BE49-F238E27FC236}">
                <a16:creationId xmlns:a16="http://schemas.microsoft.com/office/drawing/2014/main" id="{9376FE24-D566-29FC-3FAA-07E0B3F561B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325852" y="291287"/>
            <a:ext cx="3577389" cy="2880603"/>
          </a:xfrm>
          <a:prstGeom prst="roundRect">
            <a:avLst>
              <a:gd name="adj" fmla="val 4409"/>
            </a:avLst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/>
              <a:t>1x1 </a:t>
            </a: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13" name="Zástupný symbol obrázku 4">
            <a:extLst>
              <a:ext uri="{FF2B5EF4-FFF2-40B4-BE49-F238E27FC236}">
                <a16:creationId xmlns:a16="http://schemas.microsoft.com/office/drawing/2014/main" id="{0790EAD3-D8DF-70C0-CC4C-47AFCB0F2C9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325852" y="3550799"/>
            <a:ext cx="3577390" cy="2880603"/>
          </a:xfrm>
          <a:prstGeom prst="roundRect">
            <a:avLst>
              <a:gd name="adj" fmla="val 4409"/>
            </a:avLst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/>
              <a:t>1x1 </a:t>
            </a: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14" name="Text Placeholder 30">
            <a:extLst>
              <a:ext uri="{FF2B5EF4-FFF2-40B4-BE49-F238E27FC236}">
                <a16:creationId xmlns:a16="http://schemas.microsoft.com/office/drawing/2014/main" id="{1FB4DC14-E83A-064F-4395-35FBE60D79DD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23775" y="4661120"/>
            <a:ext cx="3658411" cy="177028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934954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Text, 4x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816A1E-36D0-7DDA-FFE3-DA4DB83481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7" y="291287"/>
            <a:ext cx="3658414" cy="17460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8" name="Zástupný text 26">
            <a:extLst>
              <a:ext uri="{FF2B5EF4-FFF2-40B4-BE49-F238E27FC236}">
                <a16:creationId xmlns:a16="http://schemas.microsoft.com/office/drawing/2014/main" id="{4C05CF46-1E8F-FD0E-DFDD-CDDFA8EC50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23776" y="3771900"/>
            <a:ext cx="3658413" cy="76801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11" name="Zástupný symbol obrázku 4">
            <a:extLst>
              <a:ext uri="{FF2B5EF4-FFF2-40B4-BE49-F238E27FC236}">
                <a16:creationId xmlns:a16="http://schemas.microsoft.com/office/drawing/2014/main" id="{9376FE24-D566-29FC-3FAA-07E0B3F561B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325852" y="291287"/>
            <a:ext cx="3577389" cy="2880603"/>
          </a:xfrm>
          <a:prstGeom prst="roundRect">
            <a:avLst>
              <a:gd name="adj" fmla="val 4409"/>
            </a:avLst>
          </a:prstGeom>
        </p:spPr>
        <p:txBody>
          <a:bodyPr/>
          <a:lstStyle>
            <a:lvl1pPr marL="0" indent="0">
              <a:buNone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/>
              <a:t>1x1 </a:t>
            </a: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13" name="Zástupný symbol obrázku 4">
            <a:extLst>
              <a:ext uri="{FF2B5EF4-FFF2-40B4-BE49-F238E27FC236}">
                <a16:creationId xmlns:a16="http://schemas.microsoft.com/office/drawing/2014/main" id="{0790EAD3-D8DF-70C0-CC4C-47AFCB0F2C9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325852" y="3550799"/>
            <a:ext cx="3577390" cy="2880603"/>
          </a:xfrm>
          <a:prstGeom prst="roundRect">
            <a:avLst>
              <a:gd name="adj" fmla="val 4409"/>
            </a:avLst>
          </a:prstGeom>
        </p:spPr>
        <p:txBody>
          <a:bodyPr/>
          <a:lstStyle>
            <a:lvl1pPr marL="0" indent="0">
              <a:buNone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/>
              <a:t>1x1 </a:t>
            </a: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9" name="Zástupný symbol obrázku 4">
            <a:extLst>
              <a:ext uri="{FF2B5EF4-FFF2-40B4-BE49-F238E27FC236}">
                <a16:creationId xmlns:a16="http://schemas.microsoft.com/office/drawing/2014/main" id="{58EB2B43-435C-2527-C359-5D7241F9A1F5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07305" y="291286"/>
            <a:ext cx="3577389" cy="2880603"/>
          </a:xfrm>
          <a:prstGeom prst="roundRect">
            <a:avLst>
              <a:gd name="adj" fmla="val 4409"/>
            </a:avLst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/>
              <a:t>1x1 </a:t>
            </a: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10" name="Zástupný symbol obrázku 4">
            <a:extLst>
              <a:ext uri="{FF2B5EF4-FFF2-40B4-BE49-F238E27FC236}">
                <a16:creationId xmlns:a16="http://schemas.microsoft.com/office/drawing/2014/main" id="{F960B84B-3AA6-A6DE-F3DF-DCF1772AC16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307305" y="3550798"/>
            <a:ext cx="3577389" cy="2880603"/>
          </a:xfrm>
          <a:prstGeom prst="roundRect">
            <a:avLst>
              <a:gd name="adj" fmla="val 4409"/>
            </a:avLst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/>
              <a:t>1x1 </a:t>
            </a: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6" name="Text Placeholder 30">
            <a:extLst>
              <a:ext uri="{FF2B5EF4-FFF2-40B4-BE49-F238E27FC236}">
                <a16:creationId xmlns:a16="http://schemas.microsoft.com/office/drawing/2014/main" id="{80ED6C5A-D83C-CB2D-BE96-5B199ADE0714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23775" y="4661120"/>
            <a:ext cx="3658411" cy="177028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444805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Text, 2x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816A1E-36D0-7DDA-FFE3-DA4DB83481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6" y="291287"/>
            <a:ext cx="7673947" cy="17460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8" name="Zástupný text 26">
            <a:extLst>
              <a:ext uri="{FF2B5EF4-FFF2-40B4-BE49-F238E27FC236}">
                <a16:creationId xmlns:a16="http://schemas.microsoft.com/office/drawing/2014/main" id="{4C05CF46-1E8F-FD0E-DFDD-CDDFA8EC50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23776" y="3771900"/>
            <a:ext cx="7673945" cy="76801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11" name="Zástupný symbol obrázku 4">
            <a:extLst>
              <a:ext uri="{FF2B5EF4-FFF2-40B4-BE49-F238E27FC236}">
                <a16:creationId xmlns:a16="http://schemas.microsoft.com/office/drawing/2014/main" id="{9376FE24-D566-29FC-3FAA-07E0B3F561B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325852" y="291287"/>
            <a:ext cx="3577389" cy="2880603"/>
          </a:xfrm>
          <a:prstGeom prst="roundRect">
            <a:avLst>
              <a:gd name="adj" fmla="val 4409"/>
            </a:avLst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/>
              <a:t>1x1 </a:t>
            </a: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13" name="Zástupný symbol obrázku 4">
            <a:extLst>
              <a:ext uri="{FF2B5EF4-FFF2-40B4-BE49-F238E27FC236}">
                <a16:creationId xmlns:a16="http://schemas.microsoft.com/office/drawing/2014/main" id="{0790EAD3-D8DF-70C0-CC4C-47AFCB0F2C9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325852" y="3550799"/>
            <a:ext cx="3577390" cy="2880603"/>
          </a:xfrm>
          <a:prstGeom prst="roundRect">
            <a:avLst>
              <a:gd name="adj" fmla="val 4409"/>
            </a:avLst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/>
              <a:t>1x1 </a:t>
            </a: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14" name="Text Placeholder 30">
            <a:extLst>
              <a:ext uri="{FF2B5EF4-FFF2-40B4-BE49-F238E27FC236}">
                <a16:creationId xmlns:a16="http://schemas.microsoft.com/office/drawing/2014/main" id="{1FB4DC14-E83A-064F-4395-35FBE60D79DD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23775" y="4661120"/>
            <a:ext cx="7673945" cy="177028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641151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2x Subtitle, 2x Text, 2x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816A1E-36D0-7DDA-FFE3-DA4DB83481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7" y="291287"/>
            <a:ext cx="3655402" cy="17460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8" name="Zástupný text 26">
            <a:extLst>
              <a:ext uri="{FF2B5EF4-FFF2-40B4-BE49-F238E27FC236}">
                <a16:creationId xmlns:a16="http://schemas.microsoft.com/office/drawing/2014/main" id="{4C05CF46-1E8F-FD0E-DFDD-CDDFA8EC50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23776" y="3771900"/>
            <a:ext cx="3655401" cy="76801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9" name="Zástupný symbol obrázku 4">
            <a:extLst>
              <a:ext uri="{FF2B5EF4-FFF2-40B4-BE49-F238E27FC236}">
                <a16:creationId xmlns:a16="http://schemas.microsoft.com/office/drawing/2014/main" id="{58EB2B43-435C-2527-C359-5D7241F9A1F5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07305" y="291286"/>
            <a:ext cx="3577389" cy="2880603"/>
          </a:xfrm>
          <a:prstGeom prst="roundRect">
            <a:avLst>
              <a:gd name="adj" fmla="val 4409"/>
            </a:avLst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/>
              <a:t>1x1 </a:t>
            </a: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10" name="Zástupný symbol obrázku 4">
            <a:extLst>
              <a:ext uri="{FF2B5EF4-FFF2-40B4-BE49-F238E27FC236}">
                <a16:creationId xmlns:a16="http://schemas.microsoft.com/office/drawing/2014/main" id="{F960B84B-3AA6-A6DE-F3DF-DCF1772AC16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307305" y="3550798"/>
            <a:ext cx="3577389" cy="2880603"/>
          </a:xfrm>
          <a:prstGeom prst="roundRect">
            <a:avLst>
              <a:gd name="adj" fmla="val 4409"/>
            </a:avLst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/>
              <a:t>1x1 </a:t>
            </a: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6" name="Text Placeholder 30">
            <a:extLst>
              <a:ext uri="{FF2B5EF4-FFF2-40B4-BE49-F238E27FC236}">
                <a16:creationId xmlns:a16="http://schemas.microsoft.com/office/drawing/2014/main" id="{80ED6C5A-D83C-CB2D-BE96-5B199ADE0714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23775" y="4661120"/>
            <a:ext cx="3655399" cy="177028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17" name="Zástupný text 26">
            <a:extLst>
              <a:ext uri="{FF2B5EF4-FFF2-40B4-BE49-F238E27FC236}">
                <a16:creationId xmlns:a16="http://schemas.microsoft.com/office/drawing/2014/main" id="{6EA11659-514B-9CD7-3BC0-E53050FA2369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8312820" y="291286"/>
            <a:ext cx="3590421" cy="76801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18" name="Text Placeholder 30">
            <a:extLst>
              <a:ext uri="{FF2B5EF4-FFF2-40B4-BE49-F238E27FC236}">
                <a16:creationId xmlns:a16="http://schemas.microsoft.com/office/drawing/2014/main" id="{125AAC4E-BE51-6D55-8E44-7A6C5C03624F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8312819" y="1180505"/>
            <a:ext cx="3590419" cy="525089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209490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Text, 2x Image, 2x Icon, 2x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816A1E-36D0-7DDA-FFE3-DA4DB83481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7" y="291287"/>
            <a:ext cx="3658414" cy="17460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15" name="Zaoblený obdélník 13">
            <a:extLst>
              <a:ext uri="{FF2B5EF4-FFF2-40B4-BE49-F238E27FC236}">
                <a16:creationId xmlns:a16="http://schemas.microsoft.com/office/drawing/2014/main" id="{8F4E3949-2930-6572-E173-F4F940F54B70}"/>
              </a:ext>
            </a:extLst>
          </p:cNvPr>
          <p:cNvSpPr/>
          <p:nvPr userDrawn="1"/>
        </p:nvSpPr>
        <p:spPr>
          <a:xfrm>
            <a:off x="4315327" y="301397"/>
            <a:ext cx="3577389" cy="6130005"/>
          </a:xfrm>
          <a:prstGeom prst="roundRect">
            <a:avLst>
              <a:gd name="adj" fmla="val 3550"/>
            </a:avLst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  <p:sp>
        <p:nvSpPr>
          <p:cNvPr id="16" name="Zaoblený obdélník 13">
            <a:extLst>
              <a:ext uri="{FF2B5EF4-FFF2-40B4-BE49-F238E27FC236}">
                <a16:creationId xmlns:a16="http://schemas.microsoft.com/office/drawing/2014/main" id="{E684ADBD-1EA8-A850-1ED2-CD4ECB5EBF9F}"/>
              </a:ext>
            </a:extLst>
          </p:cNvPr>
          <p:cNvSpPr/>
          <p:nvPr userDrawn="1"/>
        </p:nvSpPr>
        <p:spPr>
          <a:xfrm>
            <a:off x="8390834" y="301396"/>
            <a:ext cx="3577389" cy="6130005"/>
          </a:xfrm>
          <a:prstGeom prst="roundRect">
            <a:avLst>
              <a:gd name="adj" fmla="val 3550"/>
            </a:avLst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  <p:sp>
        <p:nvSpPr>
          <p:cNvPr id="11" name="Zástupný symbol obrázku 4">
            <a:extLst>
              <a:ext uri="{FF2B5EF4-FFF2-40B4-BE49-F238E27FC236}">
                <a16:creationId xmlns:a16="http://schemas.microsoft.com/office/drawing/2014/main" id="{9376FE24-D566-29FC-3FAA-07E0B3F561B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15327" y="301397"/>
            <a:ext cx="3577389" cy="3893852"/>
          </a:xfrm>
          <a:prstGeom prst="round2SameRect">
            <a:avLst>
              <a:gd name="adj1" fmla="val 3104"/>
              <a:gd name="adj2" fmla="val 0"/>
            </a:avLst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3" name="Zástupný symbol obrázku 4">
            <a:extLst>
              <a:ext uri="{FF2B5EF4-FFF2-40B4-BE49-F238E27FC236}">
                <a16:creationId xmlns:a16="http://schemas.microsoft.com/office/drawing/2014/main" id="{1E9C1178-B42A-CBDC-8DF2-92FC3A4554C5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390834" y="307134"/>
            <a:ext cx="3577389" cy="3893852"/>
          </a:xfrm>
          <a:prstGeom prst="round2SameRect">
            <a:avLst>
              <a:gd name="adj1" fmla="val 3104"/>
              <a:gd name="adj2" fmla="val 0"/>
            </a:avLst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24B787BB-461B-37E2-42C5-3153F1F2FCD3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570248" y="4313239"/>
            <a:ext cx="55403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23" name="Picture Placeholder 4">
            <a:extLst>
              <a:ext uri="{FF2B5EF4-FFF2-40B4-BE49-F238E27FC236}">
                <a16:creationId xmlns:a16="http://schemas.microsoft.com/office/drawing/2014/main" id="{B8CFD3A4-007D-F7AA-C0B6-54DA1F26FFDA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8671587" y="4313239"/>
            <a:ext cx="554037" cy="55562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25" name="Zástupný text 26">
            <a:extLst>
              <a:ext uri="{FF2B5EF4-FFF2-40B4-BE49-F238E27FC236}">
                <a16:creationId xmlns:a16="http://schemas.microsoft.com/office/drawing/2014/main" id="{6DCB4825-B79E-BE39-8D4B-74B1D9F13F3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23776" y="3771900"/>
            <a:ext cx="3658413" cy="76801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30" name="Text Placeholder 30">
            <a:extLst>
              <a:ext uri="{FF2B5EF4-FFF2-40B4-BE49-F238E27FC236}">
                <a16:creationId xmlns:a16="http://schemas.microsoft.com/office/drawing/2014/main" id="{AD428FBC-250C-D8FA-3346-C544C67C9965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23775" y="4661120"/>
            <a:ext cx="3658411" cy="177028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32" name="Text Placeholder 30">
            <a:extLst>
              <a:ext uri="{FF2B5EF4-FFF2-40B4-BE49-F238E27FC236}">
                <a16:creationId xmlns:a16="http://schemas.microsoft.com/office/drawing/2014/main" id="{E7C5EF72-F2FD-BB50-AFAF-9E9CEA983608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4570247" y="4982610"/>
            <a:ext cx="3007255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33" name="Text Placeholder 30">
            <a:extLst>
              <a:ext uri="{FF2B5EF4-FFF2-40B4-BE49-F238E27FC236}">
                <a16:creationId xmlns:a16="http://schemas.microsoft.com/office/drawing/2014/main" id="{0D8C19C5-7384-9F6F-AB2E-8220FADDC1D5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8671587" y="4981117"/>
            <a:ext cx="3007255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4148387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1" grpId="0"/>
      <p:bldP spid="3" grpId="0"/>
      <p:bldP spid="7" grpId="0"/>
      <p:bldP spid="23" grpId="0"/>
      <p:bldP spid="3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3x Image, 3x Icon, 3x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Nadpis 1">
            <a:extLst>
              <a:ext uri="{FF2B5EF4-FFF2-40B4-BE49-F238E27FC236}">
                <a16:creationId xmlns:a16="http://schemas.microsoft.com/office/drawing/2014/main" id="{1101E9C7-9C64-4301-C704-901884EFB2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7" y="291287"/>
            <a:ext cx="7668940" cy="1269731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17" name="Zaoblený obdélník 13">
            <a:extLst>
              <a:ext uri="{FF2B5EF4-FFF2-40B4-BE49-F238E27FC236}">
                <a16:creationId xmlns:a16="http://schemas.microsoft.com/office/drawing/2014/main" id="{464CF212-048F-23EF-4B55-7DD8E4D2DE01}"/>
              </a:ext>
            </a:extLst>
          </p:cNvPr>
          <p:cNvSpPr/>
          <p:nvPr userDrawn="1"/>
        </p:nvSpPr>
        <p:spPr>
          <a:xfrm>
            <a:off x="4315327" y="1748414"/>
            <a:ext cx="3577389" cy="4682988"/>
          </a:xfrm>
          <a:prstGeom prst="roundRect">
            <a:avLst>
              <a:gd name="adj" fmla="val 3550"/>
            </a:avLst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1" name="Zaoblený obdélník 13">
            <a:extLst>
              <a:ext uri="{FF2B5EF4-FFF2-40B4-BE49-F238E27FC236}">
                <a16:creationId xmlns:a16="http://schemas.microsoft.com/office/drawing/2014/main" id="{41E87465-B589-308E-E27A-1D1A89A3DEB7}"/>
              </a:ext>
            </a:extLst>
          </p:cNvPr>
          <p:cNvSpPr/>
          <p:nvPr userDrawn="1"/>
        </p:nvSpPr>
        <p:spPr>
          <a:xfrm>
            <a:off x="8390834" y="1748413"/>
            <a:ext cx="3577389" cy="4682988"/>
          </a:xfrm>
          <a:prstGeom prst="roundRect">
            <a:avLst>
              <a:gd name="adj" fmla="val 3550"/>
            </a:avLst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3" name="Zaoblený obdélník 13">
            <a:extLst>
              <a:ext uri="{FF2B5EF4-FFF2-40B4-BE49-F238E27FC236}">
                <a16:creationId xmlns:a16="http://schemas.microsoft.com/office/drawing/2014/main" id="{54EE92CE-066D-526D-C689-731CC4BE2AFD}"/>
              </a:ext>
            </a:extLst>
          </p:cNvPr>
          <p:cNvSpPr/>
          <p:nvPr userDrawn="1"/>
        </p:nvSpPr>
        <p:spPr>
          <a:xfrm>
            <a:off x="247842" y="1748413"/>
            <a:ext cx="3577389" cy="4682987"/>
          </a:xfrm>
          <a:prstGeom prst="roundRect">
            <a:avLst>
              <a:gd name="adj" fmla="val 3550"/>
            </a:avLst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Zástupný symbol obrázku 4">
            <a:extLst>
              <a:ext uri="{FF2B5EF4-FFF2-40B4-BE49-F238E27FC236}">
                <a16:creationId xmlns:a16="http://schemas.microsoft.com/office/drawing/2014/main" id="{9376FE24-D566-29FC-3FAA-07E0B3F561B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15327" y="1748413"/>
            <a:ext cx="3577389" cy="2446835"/>
          </a:xfrm>
          <a:prstGeom prst="round2SameRect">
            <a:avLst>
              <a:gd name="adj1" fmla="val 5456"/>
              <a:gd name="adj2" fmla="val 0"/>
            </a:avLst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13" name="Zástupný symbol obrázku 4">
            <a:extLst>
              <a:ext uri="{FF2B5EF4-FFF2-40B4-BE49-F238E27FC236}">
                <a16:creationId xmlns:a16="http://schemas.microsoft.com/office/drawing/2014/main" id="{0790EAD3-D8DF-70C0-CC4C-47AFCB0F2C9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390835" y="1748413"/>
            <a:ext cx="3577388" cy="2446834"/>
          </a:xfrm>
          <a:prstGeom prst="round2SameRect">
            <a:avLst>
              <a:gd name="adj1" fmla="val 5768"/>
              <a:gd name="adj2" fmla="val 0"/>
            </a:avLst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16" name="Zástupný symbol obrázku 4">
            <a:extLst>
              <a:ext uri="{FF2B5EF4-FFF2-40B4-BE49-F238E27FC236}">
                <a16:creationId xmlns:a16="http://schemas.microsoft.com/office/drawing/2014/main" id="{CD479070-CC08-4F29-4549-0A583B34B6B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247842" y="1748413"/>
            <a:ext cx="3577389" cy="2446834"/>
          </a:xfrm>
          <a:prstGeom prst="round2SameRect">
            <a:avLst>
              <a:gd name="adj1" fmla="val 4966"/>
              <a:gd name="adj2" fmla="val 0"/>
            </a:avLst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2" name="Picture Placeholder 4">
            <a:extLst>
              <a:ext uri="{FF2B5EF4-FFF2-40B4-BE49-F238E27FC236}">
                <a16:creationId xmlns:a16="http://schemas.microsoft.com/office/drawing/2014/main" id="{F095D7CF-ABE4-9252-972F-F7F2667A1F2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02763" y="4313239"/>
            <a:ext cx="554037" cy="555625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05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90221F98-DD81-8C7D-2811-14758DEDF495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570248" y="4313238"/>
            <a:ext cx="554037" cy="555625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C372B523-91F6-1C76-BA9B-90C21C398103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666308" y="4313238"/>
            <a:ext cx="554037" cy="555625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8" name="Text Placeholder 30">
            <a:extLst>
              <a:ext uri="{FF2B5EF4-FFF2-40B4-BE49-F238E27FC236}">
                <a16:creationId xmlns:a16="http://schemas.microsoft.com/office/drawing/2014/main" id="{067F1754-057D-C266-FB36-4CB2DDADFA51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4570247" y="4982610"/>
            <a:ext cx="3007255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12" name="Text Placeholder 30">
            <a:extLst>
              <a:ext uri="{FF2B5EF4-FFF2-40B4-BE49-F238E27FC236}">
                <a16:creationId xmlns:a16="http://schemas.microsoft.com/office/drawing/2014/main" id="{18EA0E6A-5D45-665F-F6B1-5F2BC9CFB8C5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8671587" y="4981117"/>
            <a:ext cx="3007255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2" name="Text Placeholder 30">
            <a:extLst>
              <a:ext uri="{FF2B5EF4-FFF2-40B4-BE49-F238E27FC236}">
                <a16:creationId xmlns:a16="http://schemas.microsoft.com/office/drawing/2014/main" id="{32A3C7A5-45E6-6379-1B4B-1D30FC7C2C33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502763" y="4981116"/>
            <a:ext cx="3007255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202122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3x Image, 3x Title, 3x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Nadpis 1">
            <a:extLst>
              <a:ext uri="{FF2B5EF4-FFF2-40B4-BE49-F238E27FC236}">
                <a16:creationId xmlns:a16="http://schemas.microsoft.com/office/drawing/2014/main" id="{1101E9C7-9C64-4301-C704-901884EFB2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7" y="291287"/>
            <a:ext cx="7668940" cy="1269731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25" name="Zaoblený obdélník 13">
            <a:extLst>
              <a:ext uri="{FF2B5EF4-FFF2-40B4-BE49-F238E27FC236}">
                <a16:creationId xmlns:a16="http://schemas.microsoft.com/office/drawing/2014/main" id="{F5E8B0DA-79F1-6BF4-0298-DA58210EDC63}"/>
              </a:ext>
            </a:extLst>
          </p:cNvPr>
          <p:cNvSpPr/>
          <p:nvPr userDrawn="1"/>
        </p:nvSpPr>
        <p:spPr>
          <a:xfrm>
            <a:off x="4315327" y="1748412"/>
            <a:ext cx="3577389" cy="4682989"/>
          </a:xfrm>
          <a:prstGeom prst="roundRect">
            <a:avLst>
              <a:gd name="adj" fmla="val 3550"/>
            </a:avLst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6" name="Zaoblený obdélník 13">
            <a:extLst>
              <a:ext uri="{FF2B5EF4-FFF2-40B4-BE49-F238E27FC236}">
                <a16:creationId xmlns:a16="http://schemas.microsoft.com/office/drawing/2014/main" id="{70BD5F8C-8850-AED9-4858-B665E5E33D59}"/>
              </a:ext>
            </a:extLst>
          </p:cNvPr>
          <p:cNvSpPr/>
          <p:nvPr userDrawn="1"/>
        </p:nvSpPr>
        <p:spPr>
          <a:xfrm>
            <a:off x="8390834" y="1748411"/>
            <a:ext cx="3577389" cy="4682990"/>
          </a:xfrm>
          <a:prstGeom prst="roundRect">
            <a:avLst>
              <a:gd name="adj" fmla="val 3550"/>
            </a:avLst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7" name="Zaoblený obdélník 13">
            <a:extLst>
              <a:ext uri="{FF2B5EF4-FFF2-40B4-BE49-F238E27FC236}">
                <a16:creationId xmlns:a16="http://schemas.microsoft.com/office/drawing/2014/main" id="{034D6823-F559-5181-5BA1-EB467E45A06F}"/>
              </a:ext>
            </a:extLst>
          </p:cNvPr>
          <p:cNvSpPr/>
          <p:nvPr userDrawn="1"/>
        </p:nvSpPr>
        <p:spPr>
          <a:xfrm>
            <a:off x="247842" y="1748413"/>
            <a:ext cx="3577389" cy="4682988"/>
          </a:xfrm>
          <a:prstGeom prst="roundRect">
            <a:avLst>
              <a:gd name="adj" fmla="val 3550"/>
            </a:avLst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2" name="Zástupný text 5">
            <a:extLst>
              <a:ext uri="{FF2B5EF4-FFF2-40B4-BE49-F238E27FC236}">
                <a16:creationId xmlns:a16="http://schemas.microsoft.com/office/drawing/2014/main" id="{09C18AD0-FC78-7833-AC33-BFAF48E3E62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570247" y="4391025"/>
            <a:ext cx="300725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33" name="Zástupný text 5">
            <a:extLst>
              <a:ext uri="{FF2B5EF4-FFF2-40B4-BE49-F238E27FC236}">
                <a16:creationId xmlns:a16="http://schemas.microsoft.com/office/drawing/2014/main" id="{0654A36E-7528-571E-A64A-A2BFFC4EC5E0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666307" y="4390990"/>
            <a:ext cx="300725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34" name="Zástupný symbol obrázku 4">
            <a:extLst>
              <a:ext uri="{FF2B5EF4-FFF2-40B4-BE49-F238E27FC236}">
                <a16:creationId xmlns:a16="http://schemas.microsoft.com/office/drawing/2014/main" id="{B809C8A9-057A-E914-CFA1-957FD2851614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247842" y="1748413"/>
            <a:ext cx="3577389" cy="2446834"/>
          </a:xfrm>
          <a:prstGeom prst="round2SameRect">
            <a:avLst>
              <a:gd name="adj1" fmla="val 4966"/>
              <a:gd name="adj2" fmla="val 0"/>
            </a:avLst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35" name="Zástupný symbol obrázku 4">
            <a:extLst>
              <a:ext uri="{FF2B5EF4-FFF2-40B4-BE49-F238E27FC236}">
                <a16:creationId xmlns:a16="http://schemas.microsoft.com/office/drawing/2014/main" id="{64FDB6D2-2797-F182-B971-B26049E755F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15327" y="1748413"/>
            <a:ext cx="3577389" cy="2446835"/>
          </a:xfrm>
          <a:prstGeom prst="round2SameRect">
            <a:avLst>
              <a:gd name="adj1" fmla="val 5456"/>
              <a:gd name="adj2" fmla="val 0"/>
            </a:avLst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36" name="Zástupný symbol obrázku 4">
            <a:extLst>
              <a:ext uri="{FF2B5EF4-FFF2-40B4-BE49-F238E27FC236}">
                <a16:creationId xmlns:a16="http://schemas.microsoft.com/office/drawing/2014/main" id="{BEDB7E16-B2A4-FF65-1C39-CF5B9FDD4C6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390835" y="1748413"/>
            <a:ext cx="3577388" cy="2446834"/>
          </a:xfrm>
          <a:prstGeom prst="round2SameRect">
            <a:avLst>
              <a:gd name="adj1" fmla="val 5768"/>
              <a:gd name="adj2" fmla="val 0"/>
            </a:avLst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37" name="Zástupný text 5">
            <a:extLst>
              <a:ext uri="{FF2B5EF4-FFF2-40B4-BE49-F238E27FC236}">
                <a16:creationId xmlns:a16="http://schemas.microsoft.com/office/drawing/2014/main" id="{66FA0387-4AE7-B37D-1B03-CED0B6F053A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502762" y="4382642"/>
            <a:ext cx="300725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38" name="Text Placeholder 30">
            <a:extLst>
              <a:ext uri="{FF2B5EF4-FFF2-40B4-BE49-F238E27FC236}">
                <a16:creationId xmlns:a16="http://schemas.microsoft.com/office/drawing/2014/main" id="{469D9AB4-C3E2-D314-1F5A-6336903EDEBA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4570247" y="4982610"/>
            <a:ext cx="3007255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39" name="Text Placeholder 30">
            <a:extLst>
              <a:ext uri="{FF2B5EF4-FFF2-40B4-BE49-F238E27FC236}">
                <a16:creationId xmlns:a16="http://schemas.microsoft.com/office/drawing/2014/main" id="{CA9F86CE-3C1D-7922-9CEC-2CE1D3A03930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8671587" y="4981117"/>
            <a:ext cx="3007255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40" name="Text Placeholder 30">
            <a:extLst>
              <a:ext uri="{FF2B5EF4-FFF2-40B4-BE49-F238E27FC236}">
                <a16:creationId xmlns:a16="http://schemas.microsoft.com/office/drawing/2014/main" id="{33F9A511-99B5-F5F7-950C-0A70A5B9A212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502763" y="4981116"/>
            <a:ext cx="3007255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537382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 animBg="1"/>
      <p:bldP spid="32" grpId="0" build="p">
        <p:tmplLst>
          <p:tmpl lvl="1">
            <p:tnLst>
              <p:par>
                <p:cTn presetID="10" presetClass="entr" presetSubtype="0" fill="hold" nodeType="withEffect" nodePh="1">
                  <p:stCondLst>
                    <p:cond delay="0"/>
                  </p:stCondLst>
                  <p:endCondLst>
                    <p:cond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10" presetClass="entr" presetSubtype="0" fill="hold" nodeType="withEffect" nodePh="1">
                  <p:stCondLst>
                    <p:cond delay="0"/>
                  </p:stCondLst>
                  <p:endCondLst>
                    <p:cond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/>
      <p:bldP spid="35" grpId="0"/>
      <p:bldP spid="36" grpId="0"/>
      <p:bldP spid="37" grpId="0" build="p">
        <p:tmplLst>
          <p:tmpl lvl="1">
            <p:tnLst>
              <p:par>
                <p:cTn presetID="10" presetClass="entr" presetSubtype="0" fill="hold" nodeType="withEffect" nodePh="1">
                  <p:stCondLst>
                    <p:cond delay="0"/>
                  </p:stCondLst>
                  <p:endCondLst>
                    <p:cond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x Image, 3x Icon, 3x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Zaoblený obdélník 13">
            <a:extLst>
              <a:ext uri="{FF2B5EF4-FFF2-40B4-BE49-F238E27FC236}">
                <a16:creationId xmlns:a16="http://schemas.microsoft.com/office/drawing/2014/main" id="{1C737EFC-009E-4A4A-EFBA-07861027A5A3}"/>
              </a:ext>
            </a:extLst>
          </p:cNvPr>
          <p:cNvSpPr/>
          <p:nvPr userDrawn="1"/>
        </p:nvSpPr>
        <p:spPr>
          <a:xfrm>
            <a:off x="4315327" y="301396"/>
            <a:ext cx="3577389" cy="6130006"/>
          </a:xfrm>
          <a:prstGeom prst="roundRect">
            <a:avLst>
              <a:gd name="adj" fmla="val 3550"/>
            </a:avLst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2" name="Zaoblený obdélník 13">
            <a:extLst>
              <a:ext uri="{FF2B5EF4-FFF2-40B4-BE49-F238E27FC236}">
                <a16:creationId xmlns:a16="http://schemas.microsoft.com/office/drawing/2014/main" id="{EAB84F00-73D4-9DA2-B5CD-7AE1C4D9F96A}"/>
              </a:ext>
            </a:extLst>
          </p:cNvPr>
          <p:cNvSpPr/>
          <p:nvPr userDrawn="1"/>
        </p:nvSpPr>
        <p:spPr>
          <a:xfrm>
            <a:off x="8390834" y="301395"/>
            <a:ext cx="3577389" cy="6130006"/>
          </a:xfrm>
          <a:prstGeom prst="roundRect">
            <a:avLst>
              <a:gd name="adj" fmla="val 3550"/>
            </a:avLst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4" name="Zaoblený obdélník 13">
            <a:extLst>
              <a:ext uri="{FF2B5EF4-FFF2-40B4-BE49-F238E27FC236}">
                <a16:creationId xmlns:a16="http://schemas.microsoft.com/office/drawing/2014/main" id="{61ED0A1F-F68B-19E8-AF6D-0FAF35FD2BA8}"/>
              </a:ext>
            </a:extLst>
          </p:cNvPr>
          <p:cNvSpPr/>
          <p:nvPr userDrawn="1"/>
        </p:nvSpPr>
        <p:spPr>
          <a:xfrm>
            <a:off x="247842" y="301396"/>
            <a:ext cx="3577389" cy="6130005"/>
          </a:xfrm>
          <a:prstGeom prst="roundRect">
            <a:avLst>
              <a:gd name="adj" fmla="val 3550"/>
            </a:avLst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Zástupný symbol obrázku 4">
            <a:extLst>
              <a:ext uri="{FF2B5EF4-FFF2-40B4-BE49-F238E27FC236}">
                <a16:creationId xmlns:a16="http://schemas.microsoft.com/office/drawing/2014/main" id="{9376FE24-D566-29FC-3FAA-07E0B3F561B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15327" y="301397"/>
            <a:ext cx="3577389" cy="3893851"/>
          </a:xfrm>
          <a:prstGeom prst="round2SameRect">
            <a:avLst>
              <a:gd name="adj1" fmla="val 4100"/>
              <a:gd name="adj2" fmla="val 0"/>
            </a:avLst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13" name="Zástupný symbol obrázku 4">
            <a:extLst>
              <a:ext uri="{FF2B5EF4-FFF2-40B4-BE49-F238E27FC236}">
                <a16:creationId xmlns:a16="http://schemas.microsoft.com/office/drawing/2014/main" id="{0790EAD3-D8DF-70C0-CC4C-47AFCB0F2C9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390833" y="301396"/>
            <a:ext cx="3577389" cy="3893851"/>
          </a:xfrm>
          <a:prstGeom prst="round2SameRect">
            <a:avLst>
              <a:gd name="adj1" fmla="val 3532"/>
              <a:gd name="adj2" fmla="val 0"/>
            </a:avLst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16" name="Zástupný symbol obrázku 4">
            <a:extLst>
              <a:ext uri="{FF2B5EF4-FFF2-40B4-BE49-F238E27FC236}">
                <a16:creationId xmlns:a16="http://schemas.microsoft.com/office/drawing/2014/main" id="{CD479070-CC08-4F29-4549-0A583B34B6B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247842" y="301396"/>
            <a:ext cx="3577389" cy="3893851"/>
          </a:xfrm>
          <a:prstGeom prst="round2SameRect">
            <a:avLst>
              <a:gd name="adj1" fmla="val 3908"/>
              <a:gd name="adj2" fmla="val 0"/>
            </a:avLst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2" name="Picture Placeholder 4">
            <a:extLst>
              <a:ext uri="{FF2B5EF4-FFF2-40B4-BE49-F238E27FC236}">
                <a16:creationId xmlns:a16="http://schemas.microsoft.com/office/drawing/2014/main" id="{C6797EF7-80AA-2733-1087-58496DCF35C4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502763" y="4313239"/>
            <a:ext cx="55403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1F7C2681-8A16-552A-7773-0321F6B64420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570248" y="4313238"/>
            <a:ext cx="55403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A3BA5B78-AF0E-B11F-19CC-40597385E5FE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666308" y="4313238"/>
            <a:ext cx="55403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5" name="Text Placeholder 30">
            <a:extLst>
              <a:ext uri="{FF2B5EF4-FFF2-40B4-BE49-F238E27FC236}">
                <a16:creationId xmlns:a16="http://schemas.microsoft.com/office/drawing/2014/main" id="{8A35A214-CB58-0D07-6CC1-62F00E51E624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4570247" y="4982610"/>
            <a:ext cx="3007255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7" name="Text Placeholder 30">
            <a:extLst>
              <a:ext uri="{FF2B5EF4-FFF2-40B4-BE49-F238E27FC236}">
                <a16:creationId xmlns:a16="http://schemas.microsoft.com/office/drawing/2014/main" id="{23008AF3-01E0-7BA0-F698-A4F64264A192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8671587" y="4981117"/>
            <a:ext cx="3007255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8" name="Text Placeholder 30">
            <a:extLst>
              <a:ext uri="{FF2B5EF4-FFF2-40B4-BE49-F238E27FC236}">
                <a16:creationId xmlns:a16="http://schemas.microsoft.com/office/drawing/2014/main" id="{646C0895-59F7-A6FC-F351-32B70671A50C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502763" y="4981116"/>
            <a:ext cx="3007255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64732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2" grpId="0" animBg="1"/>
      <p:bldP spid="24" grpId="0" animBg="1"/>
      <p:bldP spid="11" grpId="0"/>
      <p:bldP spid="13" grpId="0"/>
      <p:bldP spid="16" grpId="0"/>
      <p:bldP spid="2" grpId="0"/>
      <p:bldP spid="3" grpId="0"/>
      <p:bldP spid="4" grpId="0"/>
      <p:bldP spid="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Slide - Image, Title 3 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obrázku 4">
            <a:extLst>
              <a:ext uri="{FF2B5EF4-FFF2-40B4-BE49-F238E27FC236}">
                <a16:creationId xmlns:a16="http://schemas.microsoft.com/office/drawing/2014/main" id="{3CB4A063-304F-C574-B27E-C8A3BE59F46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i="1">
                <a:solidFill>
                  <a:schemeClr val="tx1"/>
                </a:solidFill>
              </a:defRPr>
            </a:lvl1pPr>
          </a:lstStyle>
          <a:p>
            <a:r>
              <a:rPr lang="cs-CZ"/>
              <a:t>Background Picture</a:t>
            </a:r>
            <a:br>
              <a:rPr lang="cs-CZ"/>
            </a:br>
            <a:r>
              <a:rPr lang="cs-CZ"/>
              <a:t>(</a:t>
            </a:r>
            <a:r>
              <a:rPr lang="cs-CZ" err="1"/>
              <a:t>recommend</a:t>
            </a:r>
            <a:r>
              <a:rPr lang="cs-CZ"/>
              <a:t> to </a:t>
            </a:r>
            <a:r>
              <a:rPr lang="cs-CZ" err="1"/>
              <a:t>choose</a:t>
            </a:r>
            <a:r>
              <a:rPr lang="cs-CZ"/>
              <a:t> </a:t>
            </a:r>
            <a:r>
              <a:rPr lang="cs-CZ" err="1"/>
              <a:t>bright</a:t>
            </a:r>
            <a:r>
              <a:rPr lang="cs-CZ"/>
              <a:t> </a:t>
            </a:r>
            <a:r>
              <a:rPr lang="cs-CZ" err="1"/>
              <a:t>images</a:t>
            </a:r>
            <a:r>
              <a:rPr lang="cs-CZ"/>
              <a:t>)</a:t>
            </a:r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AF816A1E-36D0-7DDA-FFE3-DA4DB83481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5" y="1925053"/>
            <a:ext cx="5716192" cy="2663026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6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pic>
        <p:nvPicPr>
          <p:cNvPr id="11" name="Obrázek 10">
            <a:extLst>
              <a:ext uri="{FF2B5EF4-FFF2-40B4-BE49-F238E27FC236}">
                <a16:creationId xmlns:a16="http://schemas.microsoft.com/office/drawing/2014/main" id="{BEEAFE66-DD90-838B-A2BD-58EFD44FFA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72344" y="345760"/>
            <a:ext cx="764082" cy="360000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AB8FE81B-C52E-F08A-86D8-146CE7FA555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072344" y="345760"/>
            <a:ext cx="764082" cy="360000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2E61A94F-4AFE-4304-7C57-160E2449B12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55092" y="345760"/>
            <a:ext cx="789960" cy="372192"/>
          </a:xfrm>
          <a:prstGeom prst="rect">
            <a:avLst/>
          </a:prstGeom>
        </p:spPr>
      </p:pic>
      <p:sp>
        <p:nvSpPr>
          <p:cNvPr id="4" name="Podnadpis 2">
            <a:extLst>
              <a:ext uri="{FF2B5EF4-FFF2-40B4-BE49-F238E27FC236}">
                <a16:creationId xmlns:a16="http://schemas.microsoft.com/office/drawing/2014/main" id="{C8CEE668-1D72-4BA6-C900-21767290B17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23775" y="4639213"/>
            <a:ext cx="9082008" cy="36512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Name </a:t>
            </a:r>
            <a:r>
              <a:rPr lang="cs-CZ" err="1"/>
              <a:t>Surname</a:t>
            </a:r>
            <a:endParaRPr lang="cs-CZ"/>
          </a:p>
        </p:txBody>
      </p:sp>
      <p:sp>
        <p:nvSpPr>
          <p:cNvPr id="6" name="Zástupný text 26">
            <a:extLst>
              <a:ext uri="{FF2B5EF4-FFF2-40B4-BE49-F238E27FC236}">
                <a16:creationId xmlns:a16="http://schemas.microsoft.com/office/drawing/2014/main" id="{9C6FEE71-9CA6-FB7C-09A7-33AF78DC9DE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23775" y="4919876"/>
            <a:ext cx="9082008" cy="36512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18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cs-CZ" err="1"/>
              <a:t>Date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67451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x Images, 3x Title, 3x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Zaoblený obdélník 13">
            <a:extLst>
              <a:ext uri="{FF2B5EF4-FFF2-40B4-BE49-F238E27FC236}">
                <a16:creationId xmlns:a16="http://schemas.microsoft.com/office/drawing/2014/main" id="{1C737EFC-009E-4A4A-EFBA-07861027A5A3}"/>
              </a:ext>
            </a:extLst>
          </p:cNvPr>
          <p:cNvSpPr/>
          <p:nvPr userDrawn="1"/>
        </p:nvSpPr>
        <p:spPr>
          <a:xfrm>
            <a:off x="4315327" y="301396"/>
            <a:ext cx="3577389" cy="6130006"/>
          </a:xfrm>
          <a:prstGeom prst="roundRect">
            <a:avLst>
              <a:gd name="adj" fmla="val 3550"/>
            </a:avLst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2" name="Zaoblený obdélník 13">
            <a:extLst>
              <a:ext uri="{FF2B5EF4-FFF2-40B4-BE49-F238E27FC236}">
                <a16:creationId xmlns:a16="http://schemas.microsoft.com/office/drawing/2014/main" id="{EAB84F00-73D4-9DA2-B5CD-7AE1C4D9F96A}"/>
              </a:ext>
            </a:extLst>
          </p:cNvPr>
          <p:cNvSpPr/>
          <p:nvPr userDrawn="1"/>
        </p:nvSpPr>
        <p:spPr>
          <a:xfrm>
            <a:off x="8390834" y="301395"/>
            <a:ext cx="3577389" cy="6130006"/>
          </a:xfrm>
          <a:prstGeom prst="roundRect">
            <a:avLst>
              <a:gd name="adj" fmla="val 3550"/>
            </a:avLst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4" name="Zaoblený obdélník 13">
            <a:extLst>
              <a:ext uri="{FF2B5EF4-FFF2-40B4-BE49-F238E27FC236}">
                <a16:creationId xmlns:a16="http://schemas.microsoft.com/office/drawing/2014/main" id="{61ED0A1F-F68B-19E8-AF6D-0FAF35FD2BA8}"/>
              </a:ext>
            </a:extLst>
          </p:cNvPr>
          <p:cNvSpPr/>
          <p:nvPr userDrawn="1"/>
        </p:nvSpPr>
        <p:spPr>
          <a:xfrm>
            <a:off x="247842" y="301396"/>
            <a:ext cx="3577389" cy="6130005"/>
          </a:xfrm>
          <a:prstGeom prst="roundRect">
            <a:avLst>
              <a:gd name="adj" fmla="val 3550"/>
            </a:avLst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Zástupný text 5">
            <a:extLst>
              <a:ext uri="{FF2B5EF4-FFF2-40B4-BE49-F238E27FC236}">
                <a16:creationId xmlns:a16="http://schemas.microsoft.com/office/drawing/2014/main" id="{DE15F56E-29D6-AA30-6518-C21319D44A5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570247" y="4391025"/>
            <a:ext cx="300725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29" name="Zástupný text 5">
            <a:extLst>
              <a:ext uri="{FF2B5EF4-FFF2-40B4-BE49-F238E27FC236}">
                <a16:creationId xmlns:a16="http://schemas.microsoft.com/office/drawing/2014/main" id="{AF0A4D9A-EA9C-F415-7086-E042D560CCB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666307" y="4390990"/>
            <a:ext cx="300725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11" name="Zástupný symbol obrázku 4">
            <a:extLst>
              <a:ext uri="{FF2B5EF4-FFF2-40B4-BE49-F238E27FC236}">
                <a16:creationId xmlns:a16="http://schemas.microsoft.com/office/drawing/2014/main" id="{9376FE24-D566-29FC-3FAA-07E0B3F561B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15327" y="301397"/>
            <a:ext cx="3577389" cy="3893851"/>
          </a:xfrm>
          <a:prstGeom prst="round2SameRect">
            <a:avLst>
              <a:gd name="adj1" fmla="val 4100"/>
              <a:gd name="adj2" fmla="val 0"/>
            </a:avLst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13" name="Zástupný symbol obrázku 4">
            <a:extLst>
              <a:ext uri="{FF2B5EF4-FFF2-40B4-BE49-F238E27FC236}">
                <a16:creationId xmlns:a16="http://schemas.microsoft.com/office/drawing/2014/main" id="{0790EAD3-D8DF-70C0-CC4C-47AFCB0F2C9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390833" y="301396"/>
            <a:ext cx="3577389" cy="3893851"/>
          </a:xfrm>
          <a:prstGeom prst="round2SameRect">
            <a:avLst>
              <a:gd name="adj1" fmla="val 3532"/>
              <a:gd name="adj2" fmla="val 0"/>
            </a:avLst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16" name="Zástupný symbol obrázku 4">
            <a:extLst>
              <a:ext uri="{FF2B5EF4-FFF2-40B4-BE49-F238E27FC236}">
                <a16:creationId xmlns:a16="http://schemas.microsoft.com/office/drawing/2014/main" id="{CD479070-CC08-4F29-4549-0A583B34B6B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247842" y="301396"/>
            <a:ext cx="3577389" cy="3893851"/>
          </a:xfrm>
          <a:prstGeom prst="round2SameRect">
            <a:avLst>
              <a:gd name="adj1" fmla="val 3908"/>
              <a:gd name="adj2" fmla="val 0"/>
            </a:avLst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 err="1"/>
              <a:t>Product</a:t>
            </a:r>
            <a:r>
              <a:rPr lang="cs-CZ"/>
              <a:t> Picture / Detail</a:t>
            </a:r>
          </a:p>
        </p:txBody>
      </p:sp>
      <p:sp>
        <p:nvSpPr>
          <p:cNvPr id="3" name="Zástupný text 5">
            <a:extLst>
              <a:ext uri="{FF2B5EF4-FFF2-40B4-BE49-F238E27FC236}">
                <a16:creationId xmlns:a16="http://schemas.microsoft.com/office/drawing/2014/main" id="{7683A1BF-4A1A-142D-2EF5-9B2FDAAB2810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502762" y="4391025"/>
            <a:ext cx="300725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4" name="Text Placeholder 30">
            <a:extLst>
              <a:ext uri="{FF2B5EF4-FFF2-40B4-BE49-F238E27FC236}">
                <a16:creationId xmlns:a16="http://schemas.microsoft.com/office/drawing/2014/main" id="{2A0E4200-09CD-166B-69A9-8E39A49DB54A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4570247" y="4982610"/>
            <a:ext cx="3007255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5" name="Text Placeholder 30">
            <a:extLst>
              <a:ext uri="{FF2B5EF4-FFF2-40B4-BE49-F238E27FC236}">
                <a16:creationId xmlns:a16="http://schemas.microsoft.com/office/drawing/2014/main" id="{3176C203-ACD5-51C2-CDE0-EF653524F216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8671587" y="4981117"/>
            <a:ext cx="3007255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7" name="Text Placeholder 30">
            <a:extLst>
              <a:ext uri="{FF2B5EF4-FFF2-40B4-BE49-F238E27FC236}">
                <a16:creationId xmlns:a16="http://schemas.microsoft.com/office/drawing/2014/main" id="{0FBF12D2-649B-A06B-BC86-1A51F5280E94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502763" y="4981116"/>
            <a:ext cx="3007255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99853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2" grpId="0" animBg="1"/>
      <p:bldP spid="24" grpId="0" animBg="1"/>
      <p:bldP spid="6" grpId="0" build="p">
        <p:tmplLst>
          <p:tmpl lvl="1">
            <p:tnLst>
              <p:par>
                <p:cTn presetID="10" presetClass="entr" presetSubtype="0" fill="hold" nodeType="withEffect" nodePh="1">
                  <p:stCondLst>
                    <p:cond delay="0"/>
                  </p:stCondLst>
                  <p:endCondLst>
                    <p:cond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10" presetClass="entr" presetSubtype="0" fill="hold" nodeType="withEffect" nodePh="1">
                  <p:stCondLst>
                    <p:cond delay="0"/>
                  </p:stCondLst>
                  <p:endCondLst>
                    <p:cond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/>
      <p:bldP spid="13" grpId="0"/>
      <p:bldP spid="16" grpId="0"/>
      <p:bldP spid="3" grpId="0" build="p">
        <p:tmplLst>
          <p:tmpl lvl="1">
            <p:tnLst>
              <p:par>
                <p:cTn presetID="10" presetClass="entr" presetSubtype="0" fill="hold" nodeType="withEffect" nodePh="1">
                  <p:stCondLst>
                    <p:cond delay="0"/>
                  </p:stCondLst>
                  <p:endCondLst>
                    <p:cond delay="0"/>
                  </p:end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3x Icon, 3x Title, 3x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text 5">
            <a:extLst>
              <a:ext uri="{FF2B5EF4-FFF2-40B4-BE49-F238E27FC236}">
                <a16:creationId xmlns:a16="http://schemas.microsoft.com/office/drawing/2014/main" id="{DE15F56E-29D6-AA30-6518-C21319D44A5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315326" y="3984561"/>
            <a:ext cx="3577389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29" name="Zástupný text 5">
            <a:extLst>
              <a:ext uri="{FF2B5EF4-FFF2-40B4-BE49-F238E27FC236}">
                <a16:creationId xmlns:a16="http://schemas.microsoft.com/office/drawing/2014/main" id="{AF0A4D9A-EA9C-F415-7086-E042D560CCB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390834" y="3984561"/>
            <a:ext cx="3577388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966A95E1-0A5B-FDCC-47E4-43B5A466C3B5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23776" y="3308366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D0A4C12-E494-5BA6-485F-29A437311077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4315326" y="3308365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CA83D7B7-1AA0-2B0F-B4BF-BAEDD3BC6779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406876" y="3308365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32" name="Zástupný text 5">
            <a:extLst>
              <a:ext uri="{FF2B5EF4-FFF2-40B4-BE49-F238E27FC236}">
                <a16:creationId xmlns:a16="http://schemas.microsoft.com/office/drawing/2014/main" id="{5FEF2CCB-1FE1-9049-1F80-4F7639062E60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23775" y="3984561"/>
            <a:ext cx="3578400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33" name="Nadpis 1">
            <a:extLst>
              <a:ext uri="{FF2B5EF4-FFF2-40B4-BE49-F238E27FC236}">
                <a16:creationId xmlns:a16="http://schemas.microsoft.com/office/drawing/2014/main" id="{8FCD36AE-1CA4-D7AD-8423-A3A06B1E2D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5" y="291287"/>
            <a:ext cx="3658414" cy="17460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35" name="Text Placeholder 30">
            <a:extLst>
              <a:ext uri="{FF2B5EF4-FFF2-40B4-BE49-F238E27FC236}">
                <a16:creationId xmlns:a16="http://schemas.microsoft.com/office/drawing/2014/main" id="{C894289F-E3E8-D910-41BF-C75B052FDBAE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223775" y="4576182"/>
            <a:ext cx="3578400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39" name="Text Placeholder 30">
            <a:extLst>
              <a:ext uri="{FF2B5EF4-FFF2-40B4-BE49-F238E27FC236}">
                <a16:creationId xmlns:a16="http://schemas.microsoft.com/office/drawing/2014/main" id="{583276FE-682C-AC5E-AD76-4C802FF51239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4315328" y="4576182"/>
            <a:ext cx="3577388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41" name="Text Placeholder 30">
            <a:extLst>
              <a:ext uri="{FF2B5EF4-FFF2-40B4-BE49-F238E27FC236}">
                <a16:creationId xmlns:a16="http://schemas.microsoft.com/office/drawing/2014/main" id="{89870AF6-BFD8-5EF0-28C0-545B24DAFDEA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8390834" y="4576182"/>
            <a:ext cx="3577387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956615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4x Icon, 4x Title, 4x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text 5">
            <a:extLst>
              <a:ext uri="{FF2B5EF4-FFF2-40B4-BE49-F238E27FC236}">
                <a16:creationId xmlns:a16="http://schemas.microsoft.com/office/drawing/2014/main" id="{DE15F56E-29D6-AA30-6518-C21319D44A5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319544" y="3990840"/>
            <a:ext cx="2406948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29" name="Zástupný text 5">
            <a:extLst>
              <a:ext uri="{FF2B5EF4-FFF2-40B4-BE49-F238E27FC236}">
                <a16:creationId xmlns:a16="http://schemas.microsoft.com/office/drawing/2014/main" id="{AF0A4D9A-EA9C-F415-7086-E042D560CCB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9496293" y="3990840"/>
            <a:ext cx="2406948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15" name="Zástupný text 5">
            <a:extLst>
              <a:ext uri="{FF2B5EF4-FFF2-40B4-BE49-F238E27FC236}">
                <a16:creationId xmlns:a16="http://schemas.microsoft.com/office/drawing/2014/main" id="{5EFC494E-A189-5869-8F05-66AC9F7DB37B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6407918" y="3990840"/>
            <a:ext cx="2406948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23538110-9DCF-078F-1A6C-8493AA537344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3319544" y="3308797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AFD7AA76-ABAB-5A87-1C13-3D91862C27CC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6407918" y="3308797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12" name="Picture Placeholder 4">
            <a:extLst>
              <a:ext uri="{FF2B5EF4-FFF2-40B4-BE49-F238E27FC236}">
                <a16:creationId xmlns:a16="http://schemas.microsoft.com/office/drawing/2014/main" id="{E5378402-B0B1-4D00-F67E-E171F567735D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9496293" y="3308797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19" name="Nadpis 1">
            <a:extLst>
              <a:ext uri="{FF2B5EF4-FFF2-40B4-BE49-F238E27FC236}">
                <a16:creationId xmlns:a16="http://schemas.microsoft.com/office/drawing/2014/main" id="{BD0C5F90-E8FF-0D3B-7D96-68E0A4387D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7" y="291287"/>
            <a:ext cx="3658414" cy="17460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20" name="Zástupný text 5">
            <a:extLst>
              <a:ext uri="{FF2B5EF4-FFF2-40B4-BE49-F238E27FC236}">
                <a16:creationId xmlns:a16="http://schemas.microsoft.com/office/drawing/2014/main" id="{040F8935-3E2C-5ED8-D452-0691D7F999D9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223776" y="3990839"/>
            <a:ext cx="2414342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23" name="Picture Placeholder 4">
            <a:extLst>
              <a:ext uri="{FF2B5EF4-FFF2-40B4-BE49-F238E27FC236}">
                <a16:creationId xmlns:a16="http://schemas.microsoft.com/office/drawing/2014/main" id="{98D4FD8F-E970-5D7B-3041-B7874AB93C43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223776" y="3308366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36" name="Text Placeholder 30">
            <a:extLst>
              <a:ext uri="{FF2B5EF4-FFF2-40B4-BE49-F238E27FC236}">
                <a16:creationId xmlns:a16="http://schemas.microsoft.com/office/drawing/2014/main" id="{838F3BBF-35D8-BAE6-CAC5-47709BEDD885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223775" y="4576183"/>
            <a:ext cx="2414342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37" name="Text Placeholder 30">
            <a:extLst>
              <a:ext uri="{FF2B5EF4-FFF2-40B4-BE49-F238E27FC236}">
                <a16:creationId xmlns:a16="http://schemas.microsoft.com/office/drawing/2014/main" id="{A66CF5E3-BB36-5273-1A79-A18934FC2CC7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3319544" y="4576183"/>
            <a:ext cx="2406947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38" name="Text Placeholder 30">
            <a:extLst>
              <a:ext uri="{FF2B5EF4-FFF2-40B4-BE49-F238E27FC236}">
                <a16:creationId xmlns:a16="http://schemas.microsoft.com/office/drawing/2014/main" id="{3DE2216A-20FD-6FA6-0D2A-76F31CEB55E7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6407918" y="4576183"/>
            <a:ext cx="2406947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39" name="Text Placeholder 30">
            <a:extLst>
              <a:ext uri="{FF2B5EF4-FFF2-40B4-BE49-F238E27FC236}">
                <a16:creationId xmlns:a16="http://schemas.microsoft.com/office/drawing/2014/main" id="{FD7562B6-7AA6-8701-D28C-82C2BA9BE4FA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9496293" y="4576183"/>
            <a:ext cx="2406947" cy="120032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118756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6x Icon, 6x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text 5">
            <a:extLst>
              <a:ext uri="{FF2B5EF4-FFF2-40B4-BE49-F238E27FC236}">
                <a16:creationId xmlns:a16="http://schemas.microsoft.com/office/drawing/2014/main" id="{DE15F56E-29D6-AA30-6518-C21319D44A5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315328" y="3418658"/>
            <a:ext cx="3577388" cy="70307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16" name="Zástupný text 5">
            <a:extLst>
              <a:ext uri="{FF2B5EF4-FFF2-40B4-BE49-F238E27FC236}">
                <a16:creationId xmlns:a16="http://schemas.microsoft.com/office/drawing/2014/main" id="{8723D9B3-009F-9EFB-1DF3-E87170FF21B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4315328" y="5585824"/>
            <a:ext cx="3577388" cy="70307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17" name="Zástupný text 5">
            <a:extLst>
              <a:ext uri="{FF2B5EF4-FFF2-40B4-BE49-F238E27FC236}">
                <a16:creationId xmlns:a16="http://schemas.microsoft.com/office/drawing/2014/main" id="{AC848373-8529-598C-C82C-8660CC202E95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8390834" y="5598355"/>
            <a:ext cx="3577387" cy="69037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28" name="Zástupný text 5">
            <a:extLst>
              <a:ext uri="{FF2B5EF4-FFF2-40B4-BE49-F238E27FC236}">
                <a16:creationId xmlns:a16="http://schemas.microsoft.com/office/drawing/2014/main" id="{E7D13BCF-9FE6-5C67-F8B0-E1894AB08FE2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223774" y="5580304"/>
            <a:ext cx="3578399" cy="70307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30" name="Zástupný text 5">
            <a:extLst>
              <a:ext uri="{FF2B5EF4-FFF2-40B4-BE49-F238E27FC236}">
                <a16:creationId xmlns:a16="http://schemas.microsoft.com/office/drawing/2014/main" id="{52C49148-AF51-EFDB-2650-E271176CBFBC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23774" y="3418658"/>
            <a:ext cx="3578399" cy="70307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2" name="Picture Placeholder 4">
            <a:extLst>
              <a:ext uri="{FF2B5EF4-FFF2-40B4-BE49-F238E27FC236}">
                <a16:creationId xmlns:a16="http://schemas.microsoft.com/office/drawing/2014/main" id="{7285F23D-ECAF-E5E7-15A6-984E45BE803D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223775" y="2743047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28150D86-E621-5B08-706C-A340F46E7142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223775" y="4904693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8" name="Picture Placeholder 4">
            <a:extLst>
              <a:ext uri="{FF2B5EF4-FFF2-40B4-BE49-F238E27FC236}">
                <a16:creationId xmlns:a16="http://schemas.microsoft.com/office/drawing/2014/main" id="{1FFC1468-570F-B273-A54D-7ECB80E10F26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4315326" y="2745037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1AF60947-9691-AE16-0936-7A76B7CEAE57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4315326" y="4906683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13" name="Picture Placeholder 4">
            <a:extLst>
              <a:ext uri="{FF2B5EF4-FFF2-40B4-BE49-F238E27FC236}">
                <a16:creationId xmlns:a16="http://schemas.microsoft.com/office/drawing/2014/main" id="{C951869A-5E28-5240-13CC-02FE18711104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389827" y="2743046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15" name="Picture Placeholder 4">
            <a:extLst>
              <a:ext uri="{FF2B5EF4-FFF2-40B4-BE49-F238E27FC236}">
                <a16:creationId xmlns:a16="http://schemas.microsoft.com/office/drawing/2014/main" id="{B5CA6AF3-F4C2-D681-CA26-B59DEFF349A8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389827" y="4922744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21" name="Zástupný text 5">
            <a:extLst>
              <a:ext uri="{FF2B5EF4-FFF2-40B4-BE49-F238E27FC236}">
                <a16:creationId xmlns:a16="http://schemas.microsoft.com/office/drawing/2014/main" id="{3AA5CF79-B467-2E01-4BA3-755564769847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8390834" y="3418658"/>
            <a:ext cx="3577387" cy="70307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22" name="Nadpis 1">
            <a:extLst>
              <a:ext uri="{FF2B5EF4-FFF2-40B4-BE49-F238E27FC236}">
                <a16:creationId xmlns:a16="http://schemas.microsoft.com/office/drawing/2014/main" id="{D67B001D-891C-30D3-4D97-CB9069BF27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7" y="291287"/>
            <a:ext cx="3658414" cy="17460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6332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Text, iOS + Andro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816A1E-36D0-7DDA-FFE3-DA4DB83481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7" y="291287"/>
            <a:ext cx="3658414" cy="17460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8" name="Zástupný text 26">
            <a:extLst>
              <a:ext uri="{FF2B5EF4-FFF2-40B4-BE49-F238E27FC236}">
                <a16:creationId xmlns:a16="http://schemas.microsoft.com/office/drawing/2014/main" id="{4C05CF46-1E8F-FD0E-DFDD-CDDFA8EC50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23776" y="3771900"/>
            <a:ext cx="3658413" cy="76801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6" name="Text Placeholder 30">
            <a:extLst>
              <a:ext uri="{FF2B5EF4-FFF2-40B4-BE49-F238E27FC236}">
                <a16:creationId xmlns:a16="http://schemas.microsoft.com/office/drawing/2014/main" id="{F1F11EBB-845D-F6C9-D341-DA21FD9B2E89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223775" y="4661120"/>
            <a:ext cx="3658413" cy="177028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pic>
        <p:nvPicPr>
          <p:cNvPr id="30" name="Picture 29" descr="Download Samsung Galaxy S10 Prism Front PNG Image for Free">
            <a:extLst>
              <a:ext uri="{FF2B5EF4-FFF2-40B4-BE49-F238E27FC236}">
                <a16:creationId xmlns:a16="http://schemas.microsoft.com/office/drawing/2014/main" id="{49B72839-9B0D-7FA4-6193-9115A15465F0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990" t="6126" r="35990" b="6186"/>
          <a:stretch/>
        </p:blipFill>
        <p:spPr bwMode="auto">
          <a:xfrm>
            <a:off x="8307712" y="601841"/>
            <a:ext cx="2722961" cy="5679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30" descr="Graphical user interface, application&#10;&#10;Description automatically generated with medium confidence">
            <a:extLst>
              <a:ext uri="{FF2B5EF4-FFF2-40B4-BE49-F238E27FC236}">
                <a16:creationId xmlns:a16="http://schemas.microsoft.com/office/drawing/2014/main" id="{EF6DA81D-3B77-CED8-598A-618F8A2ED97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0949" y="601842"/>
            <a:ext cx="2857119" cy="5679318"/>
          </a:xfrm>
          <a:prstGeom prst="rect">
            <a:avLst/>
          </a:prstGeom>
        </p:spPr>
      </p:pic>
      <p:sp>
        <p:nvSpPr>
          <p:cNvPr id="32" name="Freeform 6">
            <a:extLst>
              <a:ext uri="{FF2B5EF4-FFF2-40B4-BE49-F238E27FC236}">
                <a16:creationId xmlns:a16="http://schemas.microsoft.com/office/drawing/2014/main" id="{93A6C1F9-A5AE-E803-21C1-585FDE4B96A2}"/>
              </a:ext>
            </a:extLst>
          </p:cNvPr>
          <p:cNvSpPr/>
          <p:nvPr userDrawn="1"/>
        </p:nvSpPr>
        <p:spPr>
          <a:xfrm>
            <a:off x="5177908" y="751430"/>
            <a:ext cx="2484381" cy="5383682"/>
          </a:xfrm>
          <a:custGeom>
            <a:avLst/>
            <a:gdLst>
              <a:gd name="connsiteX0" fmla="*/ 335608 w 2999984"/>
              <a:gd name="connsiteY0" fmla="*/ 0 h 6501009"/>
              <a:gd name="connsiteX1" fmla="*/ 687224 w 2999984"/>
              <a:gd name="connsiteY1" fmla="*/ 0 h 6501009"/>
              <a:gd name="connsiteX2" fmla="*/ 694900 w 2999984"/>
              <a:gd name="connsiteY2" fmla="*/ 3197 h 6501009"/>
              <a:gd name="connsiteX3" fmla="*/ 707924 w 2999984"/>
              <a:gd name="connsiteY3" fmla="*/ 34809 h 6501009"/>
              <a:gd name="connsiteX4" fmla="*/ 707924 w 2999984"/>
              <a:gd name="connsiteY4" fmla="*/ 83001 h 6501009"/>
              <a:gd name="connsiteX5" fmla="*/ 869145 w 2999984"/>
              <a:gd name="connsiteY5" fmla="*/ 245093 h 6501009"/>
              <a:gd name="connsiteX6" fmla="*/ 2130839 w 2999984"/>
              <a:gd name="connsiteY6" fmla="*/ 245093 h 6501009"/>
              <a:gd name="connsiteX7" fmla="*/ 2292061 w 2999984"/>
              <a:gd name="connsiteY7" fmla="*/ 83001 h 6501009"/>
              <a:gd name="connsiteX8" fmla="*/ 2292061 w 2999984"/>
              <a:gd name="connsiteY8" fmla="*/ 34809 h 6501009"/>
              <a:gd name="connsiteX9" fmla="*/ 2305084 w 2999984"/>
              <a:gd name="connsiteY9" fmla="*/ 3197 h 6501009"/>
              <a:gd name="connsiteX10" fmla="*/ 2312761 w 2999984"/>
              <a:gd name="connsiteY10" fmla="*/ 0 h 6501009"/>
              <a:gd name="connsiteX11" fmla="*/ 2664376 w 2999984"/>
              <a:gd name="connsiteY11" fmla="*/ 0 h 6501009"/>
              <a:gd name="connsiteX12" fmla="*/ 2999984 w 2999984"/>
              <a:gd name="connsiteY12" fmla="*/ 335608 h 6501009"/>
              <a:gd name="connsiteX13" fmla="*/ 2999984 w 2999984"/>
              <a:gd name="connsiteY13" fmla="*/ 6165401 h 6501009"/>
              <a:gd name="connsiteX14" fmla="*/ 2664376 w 2999984"/>
              <a:gd name="connsiteY14" fmla="*/ 6501009 h 6501009"/>
              <a:gd name="connsiteX15" fmla="*/ 335608 w 2999984"/>
              <a:gd name="connsiteY15" fmla="*/ 6501009 h 6501009"/>
              <a:gd name="connsiteX16" fmla="*/ 0 w 2999984"/>
              <a:gd name="connsiteY16" fmla="*/ 6165401 h 6501009"/>
              <a:gd name="connsiteX17" fmla="*/ 0 w 2999984"/>
              <a:gd name="connsiteY17" fmla="*/ 335608 h 6501009"/>
              <a:gd name="connsiteX18" fmla="*/ 335608 w 2999984"/>
              <a:gd name="connsiteY18" fmla="*/ 0 h 650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999984" h="6501009">
                <a:moveTo>
                  <a:pt x="335608" y="0"/>
                </a:moveTo>
                <a:lnTo>
                  <a:pt x="687224" y="0"/>
                </a:lnTo>
                <a:lnTo>
                  <a:pt x="694900" y="3197"/>
                </a:lnTo>
                <a:cubicBezTo>
                  <a:pt x="702947" y="11287"/>
                  <a:pt x="707924" y="22464"/>
                  <a:pt x="707924" y="34809"/>
                </a:cubicBezTo>
                <a:lnTo>
                  <a:pt x="707924" y="83001"/>
                </a:lnTo>
                <a:cubicBezTo>
                  <a:pt x="707924" y="172522"/>
                  <a:pt x="780105" y="245093"/>
                  <a:pt x="869145" y="245093"/>
                </a:cubicBezTo>
                <a:lnTo>
                  <a:pt x="2130839" y="245093"/>
                </a:lnTo>
                <a:cubicBezTo>
                  <a:pt x="2219879" y="245093"/>
                  <a:pt x="2292061" y="172522"/>
                  <a:pt x="2292061" y="83001"/>
                </a:cubicBezTo>
                <a:lnTo>
                  <a:pt x="2292061" y="34809"/>
                </a:lnTo>
                <a:cubicBezTo>
                  <a:pt x="2292061" y="22464"/>
                  <a:pt x="2297038" y="11287"/>
                  <a:pt x="2305084" y="3197"/>
                </a:cubicBezTo>
                <a:lnTo>
                  <a:pt x="2312761" y="0"/>
                </a:lnTo>
                <a:lnTo>
                  <a:pt x="2664376" y="0"/>
                </a:lnTo>
                <a:cubicBezTo>
                  <a:pt x="2849727" y="0"/>
                  <a:pt x="2999984" y="150257"/>
                  <a:pt x="2999984" y="335608"/>
                </a:cubicBezTo>
                <a:lnTo>
                  <a:pt x="2999984" y="6165401"/>
                </a:lnTo>
                <a:cubicBezTo>
                  <a:pt x="2999984" y="6350752"/>
                  <a:pt x="2849727" y="6501009"/>
                  <a:pt x="2664376" y="6501009"/>
                </a:cubicBezTo>
                <a:lnTo>
                  <a:pt x="335608" y="6501009"/>
                </a:lnTo>
                <a:cubicBezTo>
                  <a:pt x="150257" y="6501009"/>
                  <a:pt x="0" y="6350752"/>
                  <a:pt x="0" y="6165401"/>
                </a:cubicBezTo>
                <a:lnTo>
                  <a:pt x="0" y="335608"/>
                </a:lnTo>
                <a:cubicBezTo>
                  <a:pt x="0" y="150257"/>
                  <a:pt x="150257" y="0"/>
                  <a:pt x="335608" y="0"/>
                </a:cubicBezTo>
                <a:close/>
              </a:path>
            </a:pathLst>
          </a:custGeom>
          <a:gradFill>
            <a:gsLst>
              <a:gs pos="0">
                <a:schemeClr val="accent4"/>
              </a:gs>
              <a:gs pos="99000">
                <a:schemeClr val="accent4">
                  <a:lumMod val="60000"/>
                  <a:lumOff val="4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" name="Picture Placeholder 1">
            <a:extLst>
              <a:ext uri="{FF2B5EF4-FFF2-40B4-BE49-F238E27FC236}">
                <a16:creationId xmlns:a16="http://schemas.microsoft.com/office/drawing/2014/main" id="{D7CC2FFD-568D-0F60-9607-ABE33617C0D6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5177319" y="754418"/>
            <a:ext cx="2484379" cy="5383683"/>
          </a:xfrm>
          <a:custGeom>
            <a:avLst/>
            <a:gdLst>
              <a:gd name="connsiteX0" fmla="*/ 252662 w 2258526"/>
              <a:gd name="connsiteY0" fmla="*/ 0 h 4894257"/>
              <a:gd name="connsiteX1" fmla="*/ 517374 w 2258526"/>
              <a:gd name="connsiteY1" fmla="*/ 0 h 4894257"/>
              <a:gd name="connsiteX2" fmla="*/ 523153 w 2258526"/>
              <a:gd name="connsiteY2" fmla="*/ 2407 h 4894257"/>
              <a:gd name="connsiteX3" fmla="*/ 532958 w 2258526"/>
              <a:gd name="connsiteY3" fmla="*/ 26206 h 4894257"/>
              <a:gd name="connsiteX4" fmla="*/ 532958 w 2258526"/>
              <a:gd name="connsiteY4" fmla="*/ 62487 h 4894257"/>
              <a:gd name="connsiteX5" fmla="*/ 654333 w 2258526"/>
              <a:gd name="connsiteY5" fmla="*/ 184517 h 4894257"/>
              <a:gd name="connsiteX6" fmla="*/ 1604194 w 2258526"/>
              <a:gd name="connsiteY6" fmla="*/ 184517 h 4894257"/>
              <a:gd name="connsiteX7" fmla="*/ 1725569 w 2258526"/>
              <a:gd name="connsiteY7" fmla="*/ 62487 h 4894257"/>
              <a:gd name="connsiteX8" fmla="*/ 1725569 w 2258526"/>
              <a:gd name="connsiteY8" fmla="*/ 26206 h 4894257"/>
              <a:gd name="connsiteX9" fmla="*/ 1735373 w 2258526"/>
              <a:gd name="connsiteY9" fmla="*/ 2407 h 4894257"/>
              <a:gd name="connsiteX10" fmla="*/ 1741153 w 2258526"/>
              <a:gd name="connsiteY10" fmla="*/ 0 h 4894257"/>
              <a:gd name="connsiteX11" fmla="*/ 2005865 w 2258526"/>
              <a:gd name="connsiteY11" fmla="*/ 0 h 4894257"/>
              <a:gd name="connsiteX12" fmla="*/ 2258526 w 2258526"/>
              <a:gd name="connsiteY12" fmla="*/ 252661 h 4894257"/>
              <a:gd name="connsiteX13" fmla="*/ 2258526 w 2258526"/>
              <a:gd name="connsiteY13" fmla="*/ 4641596 h 4894257"/>
              <a:gd name="connsiteX14" fmla="*/ 2005865 w 2258526"/>
              <a:gd name="connsiteY14" fmla="*/ 4894257 h 4894257"/>
              <a:gd name="connsiteX15" fmla="*/ 252662 w 2258526"/>
              <a:gd name="connsiteY15" fmla="*/ 4894257 h 4894257"/>
              <a:gd name="connsiteX16" fmla="*/ 0 w 2258526"/>
              <a:gd name="connsiteY16" fmla="*/ 4641596 h 4894257"/>
              <a:gd name="connsiteX17" fmla="*/ 0 w 2258526"/>
              <a:gd name="connsiteY17" fmla="*/ 252661 h 4894257"/>
              <a:gd name="connsiteX18" fmla="*/ 252662 w 2258526"/>
              <a:gd name="connsiteY18" fmla="*/ 0 h 4894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58526" h="4894257">
                <a:moveTo>
                  <a:pt x="252662" y="0"/>
                </a:moveTo>
                <a:lnTo>
                  <a:pt x="517374" y="0"/>
                </a:lnTo>
                <a:lnTo>
                  <a:pt x="523153" y="2407"/>
                </a:lnTo>
                <a:cubicBezTo>
                  <a:pt x="529211" y="8498"/>
                  <a:pt x="532958" y="16912"/>
                  <a:pt x="532958" y="26206"/>
                </a:cubicBezTo>
                <a:lnTo>
                  <a:pt x="532958" y="62487"/>
                </a:lnTo>
                <a:cubicBezTo>
                  <a:pt x="532958" y="129883"/>
                  <a:pt x="587299" y="184517"/>
                  <a:pt x="654333" y="184517"/>
                </a:cubicBezTo>
                <a:lnTo>
                  <a:pt x="1604194" y="184517"/>
                </a:lnTo>
                <a:cubicBezTo>
                  <a:pt x="1671227" y="184517"/>
                  <a:pt x="1725569" y="129883"/>
                  <a:pt x="1725569" y="62487"/>
                </a:cubicBezTo>
                <a:lnTo>
                  <a:pt x="1725569" y="26206"/>
                </a:lnTo>
                <a:cubicBezTo>
                  <a:pt x="1725569" y="16912"/>
                  <a:pt x="1729316" y="8498"/>
                  <a:pt x="1735373" y="2407"/>
                </a:cubicBezTo>
                <a:lnTo>
                  <a:pt x="1741153" y="0"/>
                </a:lnTo>
                <a:lnTo>
                  <a:pt x="2005865" y="0"/>
                </a:lnTo>
                <a:cubicBezTo>
                  <a:pt x="2145406" y="0"/>
                  <a:pt x="2258526" y="113121"/>
                  <a:pt x="2258526" y="252661"/>
                </a:cubicBezTo>
                <a:lnTo>
                  <a:pt x="2258526" y="4641596"/>
                </a:lnTo>
                <a:cubicBezTo>
                  <a:pt x="2258526" y="4781137"/>
                  <a:pt x="2145406" y="4894257"/>
                  <a:pt x="2005865" y="4894257"/>
                </a:cubicBezTo>
                <a:lnTo>
                  <a:pt x="252662" y="4894257"/>
                </a:lnTo>
                <a:cubicBezTo>
                  <a:pt x="113121" y="4894257"/>
                  <a:pt x="0" y="4781137"/>
                  <a:pt x="0" y="4641596"/>
                </a:cubicBezTo>
                <a:lnTo>
                  <a:pt x="0" y="252661"/>
                </a:lnTo>
                <a:cubicBezTo>
                  <a:pt x="0" y="113121"/>
                  <a:pt x="113121" y="0"/>
                  <a:pt x="252662" y="0"/>
                </a:cubicBezTo>
                <a:close/>
              </a:path>
            </a:pathLst>
          </a:custGeo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i="1"/>
            </a:lvl1pPr>
          </a:lstStyle>
          <a:p>
            <a:r>
              <a:rPr lang="cs-CZ"/>
              <a:t>iOS</a:t>
            </a:r>
            <a:br>
              <a:rPr lang="cs-CZ"/>
            </a:br>
            <a:r>
              <a:rPr lang="cs-CZ"/>
              <a:t>Screenshot</a:t>
            </a:r>
          </a:p>
        </p:txBody>
      </p:sp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F76F6B99-6B24-BF62-D4FA-6B6FE1F70A3F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8388147" y="746369"/>
            <a:ext cx="2560911" cy="5350022"/>
          </a:xfrm>
          <a:custGeom>
            <a:avLst/>
            <a:gdLst>
              <a:gd name="connsiteX0" fmla="*/ 2285591 w 2560911"/>
              <a:gd name="connsiteY0" fmla="*/ 98646 h 5350022"/>
              <a:gd name="connsiteX1" fmla="*/ 2200396 w 2560911"/>
              <a:gd name="connsiteY1" fmla="*/ 183841 h 5350022"/>
              <a:gd name="connsiteX2" fmla="*/ 2285591 w 2560911"/>
              <a:gd name="connsiteY2" fmla="*/ 269035 h 5350022"/>
              <a:gd name="connsiteX3" fmla="*/ 2370786 w 2560911"/>
              <a:gd name="connsiteY3" fmla="*/ 183841 h 5350022"/>
              <a:gd name="connsiteX4" fmla="*/ 2285591 w 2560911"/>
              <a:gd name="connsiteY4" fmla="*/ 98646 h 5350022"/>
              <a:gd name="connsiteX5" fmla="*/ 198624 w 2560911"/>
              <a:gd name="connsiteY5" fmla="*/ 0 h 5350022"/>
              <a:gd name="connsiteX6" fmla="*/ 2362287 w 2560911"/>
              <a:gd name="connsiteY6" fmla="*/ 0 h 5350022"/>
              <a:gd name="connsiteX7" fmla="*/ 2560911 w 2560911"/>
              <a:gd name="connsiteY7" fmla="*/ 198624 h 5350022"/>
              <a:gd name="connsiteX8" fmla="*/ 2560911 w 2560911"/>
              <a:gd name="connsiteY8" fmla="*/ 5151398 h 5350022"/>
              <a:gd name="connsiteX9" fmla="*/ 2362287 w 2560911"/>
              <a:gd name="connsiteY9" fmla="*/ 5350022 h 5350022"/>
              <a:gd name="connsiteX10" fmla="*/ 198624 w 2560911"/>
              <a:gd name="connsiteY10" fmla="*/ 5350022 h 5350022"/>
              <a:gd name="connsiteX11" fmla="*/ 0 w 2560911"/>
              <a:gd name="connsiteY11" fmla="*/ 5151398 h 5350022"/>
              <a:gd name="connsiteX12" fmla="*/ 0 w 2560911"/>
              <a:gd name="connsiteY12" fmla="*/ 198624 h 5350022"/>
              <a:gd name="connsiteX13" fmla="*/ 198624 w 2560911"/>
              <a:gd name="connsiteY13" fmla="*/ 0 h 5350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560911" h="5350022">
                <a:moveTo>
                  <a:pt x="2285591" y="98646"/>
                </a:moveTo>
                <a:cubicBezTo>
                  <a:pt x="2238539" y="98646"/>
                  <a:pt x="2200396" y="136788"/>
                  <a:pt x="2200396" y="183841"/>
                </a:cubicBezTo>
                <a:cubicBezTo>
                  <a:pt x="2200396" y="230893"/>
                  <a:pt x="2238539" y="269035"/>
                  <a:pt x="2285591" y="269035"/>
                </a:cubicBezTo>
                <a:cubicBezTo>
                  <a:pt x="2332643" y="269035"/>
                  <a:pt x="2370786" y="230893"/>
                  <a:pt x="2370786" y="183841"/>
                </a:cubicBezTo>
                <a:cubicBezTo>
                  <a:pt x="2370786" y="136788"/>
                  <a:pt x="2332643" y="98646"/>
                  <a:pt x="2285591" y="98646"/>
                </a:cubicBezTo>
                <a:close/>
                <a:moveTo>
                  <a:pt x="198624" y="0"/>
                </a:moveTo>
                <a:lnTo>
                  <a:pt x="2362287" y="0"/>
                </a:lnTo>
                <a:cubicBezTo>
                  <a:pt x="2471984" y="0"/>
                  <a:pt x="2560911" y="88927"/>
                  <a:pt x="2560911" y="198624"/>
                </a:cubicBezTo>
                <a:lnTo>
                  <a:pt x="2560911" y="5151398"/>
                </a:lnTo>
                <a:cubicBezTo>
                  <a:pt x="2560911" y="5261095"/>
                  <a:pt x="2471984" y="5350022"/>
                  <a:pt x="2362287" y="5350022"/>
                </a:cubicBezTo>
                <a:lnTo>
                  <a:pt x="198624" y="5350022"/>
                </a:lnTo>
                <a:cubicBezTo>
                  <a:pt x="88927" y="5350022"/>
                  <a:pt x="0" y="5261095"/>
                  <a:pt x="0" y="5151398"/>
                </a:cubicBezTo>
                <a:lnTo>
                  <a:pt x="0" y="198624"/>
                </a:lnTo>
                <a:cubicBezTo>
                  <a:pt x="0" y="88927"/>
                  <a:pt x="88927" y="0"/>
                  <a:pt x="198624" y="0"/>
                </a:cubicBezTo>
                <a:close/>
              </a:path>
            </a:pathLst>
          </a:custGeom>
        </p:spPr>
        <p:txBody>
          <a:bodyPr wrap="square" anchor="b">
            <a:noAutofit/>
          </a:bodyPr>
          <a:lstStyle>
            <a:lvl1pPr marL="0" indent="0">
              <a:lnSpc>
                <a:spcPct val="100000"/>
              </a:lnSpc>
              <a:buNone/>
              <a:defRPr i="1"/>
            </a:lvl1pPr>
          </a:lstStyle>
          <a:p>
            <a:r>
              <a:rPr lang="cs-CZ"/>
              <a:t>Android Screenshot</a:t>
            </a:r>
          </a:p>
        </p:txBody>
      </p:sp>
    </p:spTree>
    <p:extLst>
      <p:ext uri="{BB962C8B-B14F-4D97-AF65-F5344CB8AC3E}">
        <p14:creationId xmlns:p14="http://schemas.microsoft.com/office/powerpoint/2010/main" val="2592829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, Subtitle, Text, i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816A1E-36D0-7DDA-FFE3-DA4DB83481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7" y="291287"/>
            <a:ext cx="3658414" cy="17460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8" name="Zástupný text 26">
            <a:extLst>
              <a:ext uri="{FF2B5EF4-FFF2-40B4-BE49-F238E27FC236}">
                <a16:creationId xmlns:a16="http://schemas.microsoft.com/office/drawing/2014/main" id="{4C05CF46-1E8F-FD0E-DFDD-CDDFA8EC50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23776" y="3771900"/>
            <a:ext cx="3658413" cy="76801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6" name="Text Placeholder 30">
            <a:extLst>
              <a:ext uri="{FF2B5EF4-FFF2-40B4-BE49-F238E27FC236}">
                <a16:creationId xmlns:a16="http://schemas.microsoft.com/office/drawing/2014/main" id="{F1F11EBB-845D-F6C9-D341-DA21FD9B2E89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223775" y="4661120"/>
            <a:ext cx="3658413" cy="177028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pic>
        <p:nvPicPr>
          <p:cNvPr id="4" name="Picture 3" descr="Graphical user interface, application&#10;&#10;Description automatically generated with medium confidence">
            <a:extLst>
              <a:ext uri="{FF2B5EF4-FFF2-40B4-BE49-F238E27FC236}">
                <a16:creationId xmlns:a16="http://schemas.microsoft.com/office/drawing/2014/main" id="{44BDEA1F-B596-BD58-2EDA-EDD434CE2CF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4437" y="587160"/>
            <a:ext cx="2857119" cy="5679318"/>
          </a:xfrm>
          <a:prstGeom prst="rect">
            <a:avLst/>
          </a:prstGeom>
        </p:spPr>
      </p:pic>
      <p:sp>
        <p:nvSpPr>
          <p:cNvPr id="5" name="Freeform 6">
            <a:extLst>
              <a:ext uri="{FF2B5EF4-FFF2-40B4-BE49-F238E27FC236}">
                <a16:creationId xmlns:a16="http://schemas.microsoft.com/office/drawing/2014/main" id="{0653BB89-DFB6-19BB-1067-A9CE52CD405C}"/>
              </a:ext>
            </a:extLst>
          </p:cNvPr>
          <p:cNvSpPr/>
          <p:nvPr userDrawn="1"/>
        </p:nvSpPr>
        <p:spPr>
          <a:xfrm>
            <a:off x="6811396" y="736748"/>
            <a:ext cx="2484381" cy="5383682"/>
          </a:xfrm>
          <a:custGeom>
            <a:avLst/>
            <a:gdLst>
              <a:gd name="connsiteX0" fmla="*/ 335608 w 2999984"/>
              <a:gd name="connsiteY0" fmla="*/ 0 h 6501009"/>
              <a:gd name="connsiteX1" fmla="*/ 687224 w 2999984"/>
              <a:gd name="connsiteY1" fmla="*/ 0 h 6501009"/>
              <a:gd name="connsiteX2" fmla="*/ 694900 w 2999984"/>
              <a:gd name="connsiteY2" fmla="*/ 3197 h 6501009"/>
              <a:gd name="connsiteX3" fmla="*/ 707924 w 2999984"/>
              <a:gd name="connsiteY3" fmla="*/ 34809 h 6501009"/>
              <a:gd name="connsiteX4" fmla="*/ 707924 w 2999984"/>
              <a:gd name="connsiteY4" fmla="*/ 83001 h 6501009"/>
              <a:gd name="connsiteX5" fmla="*/ 869145 w 2999984"/>
              <a:gd name="connsiteY5" fmla="*/ 245093 h 6501009"/>
              <a:gd name="connsiteX6" fmla="*/ 2130839 w 2999984"/>
              <a:gd name="connsiteY6" fmla="*/ 245093 h 6501009"/>
              <a:gd name="connsiteX7" fmla="*/ 2292061 w 2999984"/>
              <a:gd name="connsiteY7" fmla="*/ 83001 h 6501009"/>
              <a:gd name="connsiteX8" fmla="*/ 2292061 w 2999984"/>
              <a:gd name="connsiteY8" fmla="*/ 34809 h 6501009"/>
              <a:gd name="connsiteX9" fmla="*/ 2305084 w 2999984"/>
              <a:gd name="connsiteY9" fmla="*/ 3197 h 6501009"/>
              <a:gd name="connsiteX10" fmla="*/ 2312761 w 2999984"/>
              <a:gd name="connsiteY10" fmla="*/ 0 h 6501009"/>
              <a:gd name="connsiteX11" fmla="*/ 2664376 w 2999984"/>
              <a:gd name="connsiteY11" fmla="*/ 0 h 6501009"/>
              <a:gd name="connsiteX12" fmla="*/ 2999984 w 2999984"/>
              <a:gd name="connsiteY12" fmla="*/ 335608 h 6501009"/>
              <a:gd name="connsiteX13" fmla="*/ 2999984 w 2999984"/>
              <a:gd name="connsiteY13" fmla="*/ 6165401 h 6501009"/>
              <a:gd name="connsiteX14" fmla="*/ 2664376 w 2999984"/>
              <a:gd name="connsiteY14" fmla="*/ 6501009 h 6501009"/>
              <a:gd name="connsiteX15" fmla="*/ 335608 w 2999984"/>
              <a:gd name="connsiteY15" fmla="*/ 6501009 h 6501009"/>
              <a:gd name="connsiteX16" fmla="*/ 0 w 2999984"/>
              <a:gd name="connsiteY16" fmla="*/ 6165401 h 6501009"/>
              <a:gd name="connsiteX17" fmla="*/ 0 w 2999984"/>
              <a:gd name="connsiteY17" fmla="*/ 335608 h 6501009"/>
              <a:gd name="connsiteX18" fmla="*/ 335608 w 2999984"/>
              <a:gd name="connsiteY18" fmla="*/ 0 h 650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999984" h="6501009">
                <a:moveTo>
                  <a:pt x="335608" y="0"/>
                </a:moveTo>
                <a:lnTo>
                  <a:pt x="687224" y="0"/>
                </a:lnTo>
                <a:lnTo>
                  <a:pt x="694900" y="3197"/>
                </a:lnTo>
                <a:cubicBezTo>
                  <a:pt x="702947" y="11287"/>
                  <a:pt x="707924" y="22464"/>
                  <a:pt x="707924" y="34809"/>
                </a:cubicBezTo>
                <a:lnTo>
                  <a:pt x="707924" y="83001"/>
                </a:lnTo>
                <a:cubicBezTo>
                  <a:pt x="707924" y="172522"/>
                  <a:pt x="780105" y="245093"/>
                  <a:pt x="869145" y="245093"/>
                </a:cubicBezTo>
                <a:lnTo>
                  <a:pt x="2130839" y="245093"/>
                </a:lnTo>
                <a:cubicBezTo>
                  <a:pt x="2219879" y="245093"/>
                  <a:pt x="2292061" y="172522"/>
                  <a:pt x="2292061" y="83001"/>
                </a:cubicBezTo>
                <a:lnTo>
                  <a:pt x="2292061" y="34809"/>
                </a:lnTo>
                <a:cubicBezTo>
                  <a:pt x="2292061" y="22464"/>
                  <a:pt x="2297038" y="11287"/>
                  <a:pt x="2305084" y="3197"/>
                </a:cubicBezTo>
                <a:lnTo>
                  <a:pt x="2312761" y="0"/>
                </a:lnTo>
                <a:lnTo>
                  <a:pt x="2664376" y="0"/>
                </a:lnTo>
                <a:cubicBezTo>
                  <a:pt x="2849727" y="0"/>
                  <a:pt x="2999984" y="150257"/>
                  <a:pt x="2999984" y="335608"/>
                </a:cubicBezTo>
                <a:lnTo>
                  <a:pt x="2999984" y="6165401"/>
                </a:lnTo>
                <a:cubicBezTo>
                  <a:pt x="2999984" y="6350752"/>
                  <a:pt x="2849727" y="6501009"/>
                  <a:pt x="2664376" y="6501009"/>
                </a:cubicBezTo>
                <a:lnTo>
                  <a:pt x="335608" y="6501009"/>
                </a:lnTo>
                <a:cubicBezTo>
                  <a:pt x="150257" y="6501009"/>
                  <a:pt x="0" y="6350752"/>
                  <a:pt x="0" y="6165401"/>
                </a:cubicBezTo>
                <a:lnTo>
                  <a:pt x="0" y="335608"/>
                </a:lnTo>
                <a:cubicBezTo>
                  <a:pt x="0" y="150257"/>
                  <a:pt x="150257" y="0"/>
                  <a:pt x="335608" y="0"/>
                </a:cubicBezTo>
                <a:close/>
              </a:path>
            </a:pathLst>
          </a:custGeom>
          <a:gradFill>
            <a:gsLst>
              <a:gs pos="0">
                <a:schemeClr val="accent4"/>
              </a:gs>
              <a:gs pos="99000">
                <a:schemeClr val="accent4">
                  <a:lumMod val="60000"/>
                  <a:lumOff val="4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Picture Placeholder 1">
            <a:extLst>
              <a:ext uri="{FF2B5EF4-FFF2-40B4-BE49-F238E27FC236}">
                <a16:creationId xmlns:a16="http://schemas.microsoft.com/office/drawing/2014/main" id="{EE274398-AFEB-693B-FA18-F6B8033C022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810807" y="739736"/>
            <a:ext cx="2484379" cy="5383683"/>
          </a:xfrm>
          <a:custGeom>
            <a:avLst/>
            <a:gdLst>
              <a:gd name="connsiteX0" fmla="*/ 252662 w 2258526"/>
              <a:gd name="connsiteY0" fmla="*/ 0 h 4894257"/>
              <a:gd name="connsiteX1" fmla="*/ 517374 w 2258526"/>
              <a:gd name="connsiteY1" fmla="*/ 0 h 4894257"/>
              <a:gd name="connsiteX2" fmla="*/ 523153 w 2258526"/>
              <a:gd name="connsiteY2" fmla="*/ 2407 h 4894257"/>
              <a:gd name="connsiteX3" fmla="*/ 532958 w 2258526"/>
              <a:gd name="connsiteY3" fmla="*/ 26206 h 4894257"/>
              <a:gd name="connsiteX4" fmla="*/ 532958 w 2258526"/>
              <a:gd name="connsiteY4" fmla="*/ 62487 h 4894257"/>
              <a:gd name="connsiteX5" fmla="*/ 654333 w 2258526"/>
              <a:gd name="connsiteY5" fmla="*/ 184517 h 4894257"/>
              <a:gd name="connsiteX6" fmla="*/ 1604194 w 2258526"/>
              <a:gd name="connsiteY6" fmla="*/ 184517 h 4894257"/>
              <a:gd name="connsiteX7" fmla="*/ 1725569 w 2258526"/>
              <a:gd name="connsiteY7" fmla="*/ 62487 h 4894257"/>
              <a:gd name="connsiteX8" fmla="*/ 1725569 w 2258526"/>
              <a:gd name="connsiteY8" fmla="*/ 26206 h 4894257"/>
              <a:gd name="connsiteX9" fmla="*/ 1735373 w 2258526"/>
              <a:gd name="connsiteY9" fmla="*/ 2407 h 4894257"/>
              <a:gd name="connsiteX10" fmla="*/ 1741153 w 2258526"/>
              <a:gd name="connsiteY10" fmla="*/ 0 h 4894257"/>
              <a:gd name="connsiteX11" fmla="*/ 2005865 w 2258526"/>
              <a:gd name="connsiteY11" fmla="*/ 0 h 4894257"/>
              <a:gd name="connsiteX12" fmla="*/ 2258526 w 2258526"/>
              <a:gd name="connsiteY12" fmla="*/ 252661 h 4894257"/>
              <a:gd name="connsiteX13" fmla="*/ 2258526 w 2258526"/>
              <a:gd name="connsiteY13" fmla="*/ 4641596 h 4894257"/>
              <a:gd name="connsiteX14" fmla="*/ 2005865 w 2258526"/>
              <a:gd name="connsiteY14" fmla="*/ 4894257 h 4894257"/>
              <a:gd name="connsiteX15" fmla="*/ 252662 w 2258526"/>
              <a:gd name="connsiteY15" fmla="*/ 4894257 h 4894257"/>
              <a:gd name="connsiteX16" fmla="*/ 0 w 2258526"/>
              <a:gd name="connsiteY16" fmla="*/ 4641596 h 4894257"/>
              <a:gd name="connsiteX17" fmla="*/ 0 w 2258526"/>
              <a:gd name="connsiteY17" fmla="*/ 252661 h 4894257"/>
              <a:gd name="connsiteX18" fmla="*/ 252662 w 2258526"/>
              <a:gd name="connsiteY18" fmla="*/ 0 h 4894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58526" h="4894257">
                <a:moveTo>
                  <a:pt x="252662" y="0"/>
                </a:moveTo>
                <a:lnTo>
                  <a:pt x="517374" y="0"/>
                </a:lnTo>
                <a:lnTo>
                  <a:pt x="523153" y="2407"/>
                </a:lnTo>
                <a:cubicBezTo>
                  <a:pt x="529211" y="8498"/>
                  <a:pt x="532958" y="16912"/>
                  <a:pt x="532958" y="26206"/>
                </a:cubicBezTo>
                <a:lnTo>
                  <a:pt x="532958" y="62487"/>
                </a:lnTo>
                <a:cubicBezTo>
                  <a:pt x="532958" y="129883"/>
                  <a:pt x="587299" y="184517"/>
                  <a:pt x="654333" y="184517"/>
                </a:cubicBezTo>
                <a:lnTo>
                  <a:pt x="1604194" y="184517"/>
                </a:lnTo>
                <a:cubicBezTo>
                  <a:pt x="1671227" y="184517"/>
                  <a:pt x="1725569" y="129883"/>
                  <a:pt x="1725569" y="62487"/>
                </a:cubicBezTo>
                <a:lnTo>
                  <a:pt x="1725569" y="26206"/>
                </a:lnTo>
                <a:cubicBezTo>
                  <a:pt x="1725569" y="16912"/>
                  <a:pt x="1729316" y="8498"/>
                  <a:pt x="1735373" y="2407"/>
                </a:cubicBezTo>
                <a:lnTo>
                  <a:pt x="1741153" y="0"/>
                </a:lnTo>
                <a:lnTo>
                  <a:pt x="2005865" y="0"/>
                </a:lnTo>
                <a:cubicBezTo>
                  <a:pt x="2145406" y="0"/>
                  <a:pt x="2258526" y="113121"/>
                  <a:pt x="2258526" y="252661"/>
                </a:cubicBezTo>
                <a:lnTo>
                  <a:pt x="2258526" y="4641596"/>
                </a:lnTo>
                <a:cubicBezTo>
                  <a:pt x="2258526" y="4781137"/>
                  <a:pt x="2145406" y="4894257"/>
                  <a:pt x="2005865" y="4894257"/>
                </a:cubicBezTo>
                <a:lnTo>
                  <a:pt x="252662" y="4894257"/>
                </a:lnTo>
                <a:cubicBezTo>
                  <a:pt x="113121" y="4894257"/>
                  <a:pt x="0" y="4781137"/>
                  <a:pt x="0" y="4641596"/>
                </a:cubicBezTo>
                <a:lnTo>
                  <a:pt x="0" y="252661"/>
                </a:lnTo>
                <a:cubicBezTo>
                  <a:pt x="0" y="113121"/>
                  <a:pt x="113121" y="0"/>
                  <a:pt x="252662" y="0"/>
                </a:cubicBezTo>
                <a:close/>
              </a:path>
            </a:pathLst>
          </a:custGeom>
        </p:spPr>
        <p:txBody>
          <a:bodyPr anchor="b"/>
          <a:lstStyle>
            <a:lvl1pPr marL="0" indent="0">
              <a:buFontTx/>
              <a:buNone/>
              <a:defRPr i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/>
              <a:t>iOS</a:t>
            </a:r>
            <a:br>
              <a:rPr lang="cs-CZ"/>
            </a:br>
            <a:r>
              <a:rPr lang="cs-CZ"/>
              <a:t>Screenshot</a:t>
            </a:r>
          </a:p>
        </p:txBody>
      </p:sp>
    </p:spTree>
    <p:extLst>
      <p:ext uri="{BB962C8B-B14F-4D97-AF65-F5344CB8AC3E}">
        <p14:creationId xmlns:p14="http://schemas.microsoft.com/office/powerpoint/2010/main" val="772241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, Subtitle, Text, i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816A1E-36D0-7DDA-FFE3-DA4DB83481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7" y="291287"/>
            <a:ext cx="3658414" cy="17460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8" name="Zástupný text 26">
            <a:extLst>
              <a:ext uri="{FF2B5EF4-FFF2-40B4-BE49-F238E27FC236}">
                <a16:creationId xmlns:a16="http://schemas.microsoft.com/office/drawing/2014/main" id="{4C05CF46-1E8F-FD0E-DFDD-CDDFA8EC50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23776" y="3771900"/>
            <a:ext cx="3658413" cy="76801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6" name="Text Placeholder 30">
            <a:extLst>
              <a:ext uri="{FF2B5EF4-FFF2-40B4-BE49-F238E27FC236}">
                <a16:creationId xmlns:a16="http://schemas.microsoft.com/office/drawing/2014/main" id="{F1F11EBB-845D-F6C9-D341-DA21FD9B2E89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223775" y="4661120"/>
            <a:ext cx="3658413" cy="177028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pic>
        <p:nvPicPr>
          <p:cNvPr id="4" name="Picture 3" descr="Graphical user interface, application&#10;&#10;Description automatically generated with medium confidence">
            <a:extLst>
              <a:ext uri="{FF2B5EF4-FFF2-40B4-BE49-F238E27FC236}">
                <a16:creationId xmlns:a16="http://schemas.microsoft.com/office/drawing/2014/main" id="{44BDEA1F-B596-BD58-2EDA-EDD434CE2CF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4437" y="587160"/>
            <a:ext cx="2857119" cy="5679318"/>
          </a:xfrm>
          <a:prstGeom prst="rect">
            <a:avLst/>
          </a:prstGeom>
        </p:spPr>
      </p:pic>
      <p:sp>
        <p:nvSpPr>
          <p:cNvPr id="5" name="Freeform 6">
            <a:extLst>
              <a:ext uri="{FF2B5EF4-FFF2-40B4-BE49-F238E27FC236}">
                <a16:creationId xmlns:a16="http://schemas.microsoft.com/office/drawing/2014/main" id="{0653BB89-DFB6-19BB-1067-A9CE52CD405C}"/>
              </a:ext>
            </a:extLst>
          </p:cNvPr>
          <p:cNvSpPr/>
          <p:nvPr userDrawn="1"/>
        </p:nvSpPr>
        <p:spPr>
          <a:xfrm>
            <a:off x="6811396" y="736748"/>
            <a:ext cx="2484381" cy="5383682"/>
          </a:xfrm>
          <a:custGeom>
            <a:avLst/>
            <a:gdLst>
              <a:gd name="connsiteX0" fmla="*/ 335608 w 2999984"/>
              <a:gd name="connsiteY0" fmla="*/ 0 h 6501009"/>
              <a:gd name="connsiteX1" fmla="*/ 687224 w 2999984"/>
              <a:gd name="connsiteY1" fmla="*/ 0 h 6501009"/>
              <a:gd name="connsiteX2" fmla="*/ 694900 w 2999984"/>
              <a:gd name="connsiteY2" fmla="*/ 3197 h 6501009"/>
              <a:gd name="connsiteX3" fmla="*/ 707924 w 2999984"/>
              <a:gd name="connsiteY3" fmla="*/ 34809 h 6501009"/>
              <a:gd name="connsiteX4" fmla="*/ 707924 w 2999984"/>
              <a:gd name="connsiteY4" fmla="*/ 83001 h 6501009"/>
              <a:gd name="connsiteX5" fmla="*/ 869145 w 2999984"/>
              <a:gd name="connsiteY5" fmla="*/ 245093 h 6501009"/>
              <a:gd name="connsiteX6" fmla="*/ 2130839 w 2999984"/>
              <a:gd name="connsiteY6" fmla="*/ 245093 h 6501009"/>
              <a:gd name="connsiteX7" fmla="*/ 2292061 w 2999984"/>
              <a:gd name="connsiteY7" fmla="*/ 83001 h 6501009"/>
              <a:gd name="connsiteX8" fmla="*/ 2292061 w 2999984"/>
              <a:gd name="connsiteY8" fmla="*/ 34809 h 6501009"/>
              <a:gd name="connsiteX9" fmla="*/ 2305084 w 2999984"/>
              <a:gd name="connsiteY9" fmla="*/ 3197 h 6501009"/>
              <a:gd name="connsiteX10" fmla="*/ 2312761 w 2999984"/>
              <a:gd name="connsiteY10" fmla="*/ 0 h 6501009"/>
              <a:gd name="connsiteX11" fmla="*/ 2664376 w 2999984"/>
              <a:gd name="connsiteY11" fmla="*/ 0 h 6501009"/>
              <a:gd name="connsiteX12" fmla="*/ 2999984 w 2999984"/>
              <a:gd name="connsiteY12" fmla="*/ 335608 h 6501009"/>
              <a:gd name="connsiteX13" fmla="*/ 2999984 w 2999984"/>
              <a:gd name="connsiteY13" fmla="*/ 6165401 h 6501009"/>
              <a:gd name="connsiteX14" fmla="*/ 2664376 w 2999984"/>
              <a:gd name="connsiteY14" fmla="*/ 6501009 h 6501009"/>
              <a:gd name="connsiteX15" fmla="*/ 335608 w 2999984"/>
              <a:gd name="connsiteY15" fmla="*/ 6501009 h 6501009"/>
              <a:gd name="connsiteX16" fmla="*/ 0 w 2999984"/>
              <a:gd name="connsiteY16" fmla="*/ 6165401 h 6501009"/>
              <a:gd name="connsiteX17" fmla="*/ 0 w 2999984"/>
              <a:gd name="connsiteY17" fmla="*/ 335608 h 6501009"/>
              <a:gd name="connsiteX18" fmla="*/ 335608 w 2999984"/>
              <a:gd name="connsiteY18" fmla="*/ 0 h 650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999984" h="6501009">
                <a:moveTo>
                  <a:pt x="335608" y="0"/>
                </a:moveTo>
                <a:lnTo>
                  <a:pt x="687224" y="0"/>
                </a:lnTo>
                <a:lnTo>
                  <a:pt x="694900" y="3197"/>
                </a:lnTo>
                <a:cubicBezTo>
                  <a:pt x="702947" y="11287"/>
                  <a:pt x="707924" y="22464"/>
                  <a:pt x="707924" y="34809"/>
                </a:cubicBezTo>
                <a:lnTo>
                  <a:pt x="707924" y="83001"/>
                </a:lnTo>
                <a:cubicBezTo>
                  <a:pt x="707924" y="172522"/>
                  <a:pt x="780105" y="245093"/>
                  <a:pt x="869145" y="245093"/>
                </a:cubicBezTo>
                <a:lnTo>
                  <a:pt x="2130839" y="245093"/>
                </a:lnTo>
                <a:cubicBezTo>
                  <a:pt x="2219879" y="245093"/>
                  <a:pt x="2292061" y="172522"/>
                  <a:pt x="2292061" y="83001"/>
                </a:cubicBezTo>
                <a:lnTo>
                  <a:pt x="2292061" y="34809"/>
                </a:lnTo>
                <a:cubicBezTo>
                  <a:pt x="2292061" y="22464"/>
                  <a:pt x="2297038" y="11287"/>
                  <a:pt x="2305084" y="3197"/>
                </a:cubicBezTo>
                <a:lnTo>
                  <a:pt x="2312761" y="0"/>
                </a:lnTo>
                <a:lnTo>
                  <a:pt x="2664376" y="0"/>
                </a:lnTo>
                <a:cubicBezTo>
                  <a:pt x="2849727" y="0"/>
                  <a:pt x="2999984" y="150257"/>
                  <a:pt x="2999984" y="335608"/>
                </a:cubicBezTo>
                <a:lnTo>
                  <a:pt x="2999984" y="6165401"/>
                </a:lnTo>
                <a:cubicBezTo>
                  <a:pt x="2999984" y="6350752"/>
                  <a:pt x="2849727" y="6501009"/>
                  <a:pt x="2664376" y="6501009"/>
                </a:cubicBezTo>
                <a:lnTo>
                  <a:pt x="335608" y="6501009"/>
                </a:lnTo>
                <a:cubicBezTo>
                  <a:pt x="150257" y="6501009"/>
                  <a:pt x="0" y="6350752"/>
                  <a:pt x="0" y="6165401"/>
                </a:cubicBezTo>
                <a:lnTo>
                  <a:pt x="0" y="335608"/>
                </a:lnTo>
                <a:cubicBezTo>
                  <a:pt x="0" y="150257"/>
                  <a:pt x="150257" y="0"/>
                  <a:pt x="335608" y="0"/>
                </a:cubicBezTo>
                <a:close/>
              </a:path>
            </a:pathLst>
          </a:custGeom>
          <a:gradFill>
            <a:gsLst>
              <a:gs pos="0">
                <a:schemeClr val="accent4"/>
              </a:gs>
              <a:gs pos="99000">
                <a:schemeClr val="accent4">
                  <a:lumMod val="60000"/>
                  <a:lumOff val="4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Picture Placeholder 1">
            <a:extLst>
              <a:ext uri="{FF2B5EF4-FFF2-40B4-BE49-F238E27FC236}">
                <a16:creationId xmlns:a16="http://schemas.microsoft.com/office/drawing/2014/main" id="{EE274398-AFEB-693B-FA18-F6B8033C022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810807" y="739736"/>
            <a:ext cx="2484379" cy="5383683"/>
          </a:xfrm>
          <a:custGeom>
            <a:avLst/>
            <a:gdLst>
              <a:gd name="connsiteX0" fmla="*/ 252662 w 2258526"/>
              <a:gd name="connsiteY0" fmla="*/ 0 h 4894257"/>
              <a:gd name="connsiteX1" fmla="*/ 517374 w 2258526"/>
              <a:gd name="connsiteY1" fmla="*/ 0 h 4894257"/>
              <a:gd name="connsiteX2" fmla="*/ 523153 w 2258526"/>
              <a:gd name="connsiteY2" fmla="*/ 2407 h 4894257"/>
              <a:gd name="connsiteX3" fmla="*/ 532958 w 2258526"/>
              <a:gd name="connsiteY3" fmla="*/ 26206 h 4894257"/>
              <a:gd name="connsiteX4" fmla="*/ 532958 w 2258526"/>
              <a:gd name="connsiteY4" fmla="*/ 62487 h 4894257"/>
              <a:gd name="connsiteX5" fmla="*/ 654333 w 2258526"/>
              <a:gd name="connsiteY5" fmla="*/ 184517 h 4894257"/>
              <a:gd name="connsiteX6" fmla="*/ 1604194 w 2258526"/>
              <a:gd name="connsiteY6" fmla="*/ 184517 h 4894257"/>
              <a:gd name="connsiteX7" fmla="*/ 1725569 w 2258526"/>
              <a:gd name="connsiteY7" fmla="*/ 62487 h 4894257"/>
              <a:gd name="connsiteX8" fmla="*/ 1725569 w 2258526"/>
              <a:gd name="connsiteY8" fmla="*/ 26206 h 4894257"/>
              <a:gd name="connsiteX9" fmla="*/ 1735373 w 2258526"/>
              <a:gd name="connsiteY9" fmla="*/ 2407 h 4894257"/>
              <a:gd name="connsiteX10" fmla="*/ 1741153 w 2258526"/>
              <a:gd name="connsiteY10" fmla="*/ 0 h 4894257"/>
              <a:gd name="connsiteX11" fmla="*/ 2005865 w 2258526"/>
              <a:gd name="connsiteY11" fmla="*/ 0 h 4894257"/>
              <a:gd name="connsiteX12" fmla="*/ 2258526 w 2258526"/>
              <a:gd name="connsiteY12" fmla="*/ 252661 h 4894257"/>
              <a:gd name="connsiteX13" fmla="*/ 2258526 w 2258526"/>
              <a:gd name="connsiteY13" fmla="*/ 4641596 h 4894257"/>
              <a:gd name="connsiteX14" fmla="*/ 2005865 w 2258526"/>
              <a:gd name="connsiteY14" fmla="*/ 4894257 h 4894257"/>
              <a:gd name="connsiteX15" fmla="*/ 252662 w 2258526"/>
              <a:gd name="connsiteY15" fmla="*/ 4894257 h 4894257"/>
              <a:gd name="connsiteX16" fmla="*/ 0 w 2258526"/>
              <a:gd name="connsiteY16" fmla="*/ 4641596 h 4894257"/>
              <a:gd name="connsiteX17" fmla="*/ 0 w 2258526"/>
              <a:gd name="connsiteY17" fmla="*/ 252661 h 4894257"/>
              <a:gd name="connsiteX18" fmla="*/ 252662 w 2258526"/>
              <a:gd name="connsiteY18" fmla="*/ 0 h 4894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58526" h="4894257">
                <a:moveTo>
                  <a:pt x="252662" y="0"/>
                </a:moveTo>
                <a:lnTo>
                  <a:pt x="517374" y="0"/>
                </a:lnTo>
                <a:lnTo>
                  <a:pt x="523153" y="2407"/>
                </a:lnTo>
                <a:cubicBezTo>
                  <a:pt x="529211" y="8498"/>
                  <a:pt x="532958" y="16912"/>
                  <a:pt x="532958" y="26206"/>
                </a:cubicBezTo>
                <a:lnTo>
                  <a:pt x="532958" y="62487"/>
                </a:lnTo>
                <a:cubicBezTo>
                  <a:pt x="532958" y="129883"/>
                  <a:pt x="587299" y="184517"/>
                  <a:pt x="654333" y="184517"/>
                </a:cubicBezTo>
                <a:lnTo>
                  <a:pt x="1604194" y="184517"/>
                </a:lnTo>
                <a:cubicBezTo>
                  <a:pt x="1671227" y="184517"/>
                  <a:pt x="1725569" y="129883"/>
                  <a:pt x="1725569" y="62487"/>
                </a:cubicBezTo>
                <a:lnTo>
                  <a:pt x="1725569" y="26206"/>
                </a:lnTo>
                <a:cubicBezTo>
                  <a:pt x="1725569" y="16912"/>
                  <a:pt x="1729316" y="8498"/>
                  <a:pt x="1735373" y="2407"/>
                </a:cubicBezTo>
                <a:lnTo>
                  <a:pt x="1741153" y="0"/>
                </a:lnTo>
                <a:lnTo>
                  <a:pt x="2005865" y="0"/>
                </a:lnTo>
                <a:cubicBezTo>
                  <a:pt x="2145406" y="0"/>
                  <a:pt x="2258526" y="113121"/>
                  <a:pt x="2258526" y="252661"/>
                </a:cubicBezTo>
                <a:lnTo>
                  <a:pt x="2258526" y="4641596"/>
                </a:lnTo>
                <a:cubicBezTo>
                  <a:pt x="2258526" y="4781137"/>
                  <a:pt x="2145406" y="4894257"/>
                  <a:pt x="2005865" y="4894257"/>
                </a:cubicBezTo>
                <a:lnTo>
                  <a:pt x="252662" y="4894257"/>
                </a:lnTo>
                <a:cubicBezTo>
                  <a:pt x="113121" y="4894257"/>
                  <a:pt x="0" y="4781137"/>
                  <a:pt x="0" y="4641596"/>
                </a:cubicBezTo>
                <a:lnTo>
                  <a:pt x="0" y="252661"/>
                </a:lnTo>
                <a:cubicBezTo>
                  <a:pt x="0" y="113121"/>
                  <a:pt x="113121" y="0"/>
                  <a:pt x="252662" y="0"/>
                </a:cubicBezTo>
                <a:close/>
              </a:path>
            </a:pathLst>
          </a:custGeom>
        </p:spPr>
        <p:txBody>
          <a:bodyPr anchor="b"/>
          <a:lstStyle>
            <a:lvl1pPr marL="0" indent="0">
              <a:buFontTx/>
              <a:buNone/>
              <a:defRPr i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/>
              <a:t>iOS</a:t>
            </a:r>
            <a:br>
              <a:rPr lang="cs-CZ"/>
            </a:br>
            <a:r>
              <a:rPr lang="cs-CZ"/>
              <a:t>Screenshot</a:t>
            </a:r>
          </a:p>
        </p:txBody>
      </p:sp>
    </p:spTree>
    <p:extLst>
      <p:ext uri="{BB962C8B-B14F-4D97-AF65-F5344CB8AC3E}">
        <p14:creationId xmlns:p14="http://schemas.microsoft.com/office/powerpoint/2010/main" val="2997179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4x Icon, 4x Title, 4x Text, iOS + Andro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text 5">
            <a:extLst>
              <a:ext uri="{FF2B5EF4-FFF2-40B4-BE49-F238E27FC236}">
                <a16:creationId xmlns:a16="http://schemas.microsoft.com/office/drawing/2014/main" id="{DE15F56E-29D6-AA30-6518-C21319D44A5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321880" y="2638488"/>
            <a:ext cx="238858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29" name="Zástupný text 5">
            <a:extLst>
              <a:ext uri="{FF2B5EF4-FFF2-40B4-BE49-F238E27FC236}">
                <a16:creationId xmlns:a16="http://schemas.microsoft.com/office/drawing/2014/main" id="{AF0A4D9A-EA9C-F415-7086-E042D560CCB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223775" y="4982444"/>
            <a:ext cx="239325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15" name="Zástupný text 5">
            <a:extLst>
              <a:ext uri="{FF2B5EF4-FFF2-40B4-BE49-F238E27FC236}">
                <a16:creationId xmlns:a16="http://schemas.microsoft.com/office/drawing/2014/main" id="{5EFC494E-A189-5869-8F05-66AC9F7DB37B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3319546" y="4982444"/>
            <a:ext cx="2390920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2" name="Zástupný text 5">
            <a:extLst>
              <a:ext uri="{FF2B5EF4-FFF2-40B4-BE49-F238E27FC236}">
                <a16:creationId xmlns:a16="http://schemas.microsoft.com/office/drawing/2014/main" id="{80F53A14-6F67-5CCE-743D-50252E466760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221440" y="2638488"/>
            <a:ext cx="239325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3" name="Nadpis 1">
            <a:extLst>
              <a:ext uri="{FF2B5EF4-FFF2-40B4-BE49-F238E27FC236}">
                <a16:creationId xmlns:a16="http://schemas.microsoft.com/office/drawing/2014/main" id="{4BF71B8D-600E-1F4E-C688-60511BC25D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8" y="291287"/>
            <a:ext cx="5486688" cy="1269731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1B916BF1-A69E-3A6D-0B51-3C7CFC7ADA9B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216036" y="1966451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C2DF36AD-FBD8-58F5-6738-9141700B1A55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3326403" y="1966244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F745F3B9-2011-412B-E61E-CFD61D108F59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216036" y="4310407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AE47E097-25EB-C950-AF54-BA8A58842DE5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319574" y="4310407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18" name="Text Placeholder 30">
            <a:extLst>
              <a:ext uri="{FF2B5EF4-FFF2-40B4-BE49-F238E27FC236}">
                <a16:creationId xmlns:a16="http://schemas.microsoft.com/office/drawing/2014/main" id="{FE7F0C46-2116-0CBC-D336-E94D8434CD04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223774" y="3088989"/>
            <a:ext cx="2390921" cy="998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19" name="Text Placeholder 30">
            <a:extLst>
              <a:ext uri="{FF2B5EF4-FFF2-40B4-BE49-F238E27FC236}">
                <a16:creationId xmlns:a16="http://schemas.microsoft.com/office/drawing/2014/main" id="{AF7848D9-89CD-FE7F-7DD2-299EF629FE00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3319544" y="3117334"/>
            <a:ext cx="2390921" cy="998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3" name="Text Placeholder 30">
            <a:extLst>
              <a:ext uri="{FF2B5EF4-FFF2-40B4-BE49-F238E27FC236}">
                <a16:creationId xmlns:a16="http://schemas.microsoft.com/office/drawing/2014/main" id="{88E8F133-A8D8-6B5F-27A4-8329863FF4E6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221440" y="5432944"/>
            <a:ext cx="2393255" cy="998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5" name="Text Placeholder 30">
            <a:extLst>
              <a:ext uri="{FF2B5EF4-FFF2-40B4-BE49-F238E27FC236}">
                <a16:creationId xmlns:a16="http://schemas.microsoft.com/office/drawing/2014/main" id="{68569C8F-DB12-E3BA-85B4-5D32F695038F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3326404" y="5432945"/>
            <a:ext cx="2390921" cy="99845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pic>
        <p:nvPicPr>
          <p:cNvPr id="5" name="Picture 4" descr="Download Samsung Galaxy S10 Prism Front PNG Image for Free">
            <a:extLst>
              <a:ext uri="{FF2B5EF4-FFF2-40B4-BE49-F238E27FC236}">
                <a16:creationId xmlns:a16="http://schemas.microsoft.com/office/drawing/2014/main" id="{8E6E628C-F62A-2AED-2580-BACF6AE45C64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990" t="6126" r="35990" b="6186"/>
          <a:stretch/>
        </p:blipFill>
        <p:spPr bwMode="auto">
          <a:xfrm>
            <a:off x="9031963" y="601841"/>
            <a:ext cx="2722961" cy="5679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Graphical user interface, application&#10;&#10;Description automatically generated with medium confidence">
            <a:extLst>
              <a:ext uri="{FF2B5EF4-FFF2-40B4-BE49-F238E27FC236}">
                <a16:creationId xmlns:a16="http://schemas.microsoft.com/office/drawing/2014/main" id="{8592B20F-1474-BDE6-F082-65B27FD4543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4844" y="601842"/>
            <a:ext cx="2857119" cy="5679318"/>
          </a:xfrm>
          <a:prstGeom prst="rect">
            <a:avLst/>
          </a:prstGeom>
        </p:spPr>
      </p:pic>
      <p:sp>
        <p:nvSpPr>
          <p:cNvPr id="10" name="Freeform 6">
            <a:extLst>
              <a:ext uri="{FF2B5EF4-FFF2-40B4-BE49-F238E27FC236}">
                <a16:creationId xmlns:a16="http://schemas.microsoft.com/office/drawing/2014/main" id="{0B4FD9BC-7735-0572-954A-616052B38CD7}"/>
              </a:ext>
            </a:extLst>
          </p:cNvPr>
          <p:cNvSpPr/>
          <p:nvPr userDrawn="1"/>
        </p:nvSpPr>
        <p:spPr>
          <a:xfrm>
            <a:off x="6361803" y="751430"/>
            <a:ext cx="2484381" cy="5383682"/>
          </a:xfrm>
          <a:custGeom>
            <a:avLst/>
            <a:gdLst>
              <a:gd name="connsiteX0" fmla="*/ 335608 w 2999984"/>
              <a:gd name="connsiteY0" fmla="*/ 0 h 6501009"/>
              <a:gd name="connsiteX1" fmla="*/ 687224 w 2999984"/>
              <a:gd name="connsiteY1" fmla="*/ 0 h 6501009"/>
              <a:gd name="connsiteX2" fmla="*/ 694900 w 2999984"/>
              <a:gd name="connsiteY2" fmla="*/ 3197 h 6501009"/>
              <a:gd name="connsiteX3" fmla="*/ 707924 w 2999984"/>
              <a:gd name="connsiteY3" fmla="*/ 34809 h 6501009"/>
              <a:gd name="connsiteX4" fmla="*/ 707924 w 2999984"/>
              <a:gd name="connsiteY4" fmla="*/ 83001 h 6501009"/>
              <a:gd name="connsiteX5" fmla="*/ 869145 w 2999984"/>
              <a:gd name="connsiteY5" fmla="*/ 245093 h 6501009"/>
              <a:gd name="connsiteX6" fmla="*/ 2130839 w 2999984"/>
              <a:gd name="connsiteY6" fmla="*/ 245093 h 6501009"/>
              <a:gd name="connsiteX7" fmla="*/ 2292061 w 2999984"/>
              <a:gd name="connsiteY7" fmla="*/ 83001 h 6501009"/>
              <a:gd name="connsiteX8" fmla="*/ 2292061 w 2999984"/>
              <a:gd name="connsiteY8" fmla="*/ 34809 h 6501009"/>
              <a:gd name="connsiteX9" fmla="*/ 2305084 w 2999984"/>
              <a:gd name="connsiteY9" fmla="*/ 3197 h 6501009"/>
              <a:gd name="connsiteX10" fmla="*/ 2312761 w 2999984"/>
              <a:gd name="connsiteY10" fmla="*/ 0 h 6501009"/>
              <a:gd name="connsiteX11" fmla="*/ 2664376 w 2999984"/>
              <a:gd name="connsiteY11" fmla="*/ 0 h 6501009"/>
              <a:gd name="connsiteX12" fmla="*/ 2999984 w 2999984"/>
              <a:gd name="connsiteY12" fmla="*/ 335608 h 6501009"/>
              <a:gd name="connsiteX13" fmla="*/ 2999984 w 2999984"/>
              <a:gd name="connsiteY13" fmla="*/ 6165401 h 6501009"/>
              <a:gd name="connsiteX14" fmla="*/ 2664376 w 2999984"/>
              <a:gd name="connsiteY14" fmla="*/ 6501009 h 6501009"/>
              <a:gd name="connsiteX15" fmla="*/ 335608 w 2999984"/>
              <a:gd name="connsiteY15" fmla="*/ 6501009 h 6501009"/>
              <a:gd name="connsiteX16" fmla="*/ 0 w 2999984"/>
              <a:gd name="connsiteY16" fmla="*/ 6165401 h 6501009"/>
              <a:gd name="connsiteX17" fmla="*/ 0 w 2999984"/>
              <a:gd name="connsiteY17" fmla="*/ 335608 h 6501009"/>
              <a:gd name="connsiteX18" fmla="*/ 335608 w 2999984"/>
              <a:gd name="connsiteY18" fmla="*/ 0 h 650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999984" h="6501009">
                <a:moveTo>
                  <a:pt x="335608" y="0"/>
                </a:moveTo>
                <a:lnTo>
                  <a:pt x="687224" y="0"/>
                </a:lnTo>
                <a:lnTo>
                  <a:pt x="694900" y="3197"/>
                </a:lnTo>
                <a:cubicBezTo>
                  <a:pt x="702947" y="11287"/>
                  <a:pt x="707924" y="22464"/>
                  <a:pt x="707924" y="34809"/>
                </a:cubicBezTo>
                <a:lnTo>
                  <a:pt x="707924" y="83001"/>
                </a:lnTo>
                <a:cubicBezTo>
                  <a:pt x="707924" y="172522"/>
                  <a:pt x="780105" y="245093"/>
                  <a:pt x="869145" y="245093"/>
                </a:cubicBezTo>
                <a:lnTo>
                  <a:pt x="2130839" y="245093"/>
                </a:lnTo>
                <a:cubicBezTo>
                  <a:pt x="2219879" y="245093"/>
                  <a:pt x="2292061" y="172522"/>
                  <a:pt x="2292061" y="83001"/>
                </a:cubicBezTo>
                <a:lnTo>
                  <a:pt x="2292061" y="34809"/>
                </a:lnTo>
                <a:cubicBezTo>
                  <a:pt x="2292061" y="22464"/>
                  <a:pt x="2297038" y="11287"/>
                  <a:pt x="2305084" y="3197"/>
                </a:cubicBezTo>
                <a:lnTo>
                  <a:pt x="2312761" y="0"/>
                </a:lnTo>
                <a:lnTo>
                  <a:pt x="2664376" y="0"/>
                </a:lnTo>
                <a:cubicBezTo>
                  <a:pt x="2849727" y="0"/>
                  <a:pt x="2999984" y="150257"/>
                  <a:pt x="2999984" y="335608"/>
                </a:cubicBezTo>
                <a:lnTo>
                  <a:pt x="2999984" y="6165401"/>
                </a:lnTo>
                <a:cubicBezTo>
                  <a:pt x="2999984" y="6350752"/>
                  <a:pt x="2849727" y="6501009"/>
                  <a:pt x="2664376" y="6501009"/>
                </a:cubicBezTo>
                <a:lnTo>
                  <a:pt x="335608" y="6501009"/>
                </a:lnTo>
                <a:cubicBezTo>
                  <a:pt x="150257" y="6501009"/>
                  <a:pt x="0" y="6350752"/>
                  <a:pt x="0" y="6165401"/>
                </a:cubicBezTo>
                <a:lnTo>
                  <a:pt x="0" y="335608"/>
                </a:lnTo>
                <a:cubicBezTo>
                  <a:pt x="0" y="150257"/>
                  <a:pt x="150257" y="0"/>
                  <a:pt x="335608" y="0"/>
                </a:cubicBezTo>
                <a:close/>
              </a:path>
            </a:pathLst>
          </a:custGeom>
          <a:gradFill>
            <a:gsLst>
              <a:gs pos="0">
                <a:schemeClr val="accent4"/>
              </a:gs>
              <a:gs pos="99000">
                <a:schemeClr val="accent4">
                  <a:lumMod val="60000"/>
                  <a:lumOff val="4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Picture Placeholder 1">
            <a:extLst>
              <a:ext uri="{FF2B5EF4-FFF2-40B4-BE49-F238E27FC236}">
                <a16:creationId xmlns:a16="http://schemas.microsoft.com/office/drawing/2014/main" id="{86703E34-669E-EB65-9C14-0C58AED3DE4E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6361214" y="754418"/>
            <a:ext cx="2484379" cy="5383683"/>
          </a:xfrm>
          <a:custGeom>
            <a:avLst/>
            <a:gdLst>
              <a:gd name="connsiteX0" fmla="*/ 252662 w 2258526"/>
              <a:gd name="connsiteY0" fmla="*/ 0 h 4894257"/>
              <a:gd name="connsiteX1" fmla="*/ 517374 w 2258526"/>
              <a:gd name="connsiteY1" fmla="*/ 0 h 4894257"/>
              <a:gd name="connsiteX2" fmla="*/ 523153 w 2258526"/>
              <a:gd name="connsiteY2" fmla="*/ 2407 h 4894257"/>
              <a:gd name="connsiteX3" fmla="*/ 532958 w 2258526"/>
              <a:gd name="connsiteY3" fmla="*/ 26206 h 4894257"/>
              <a:gd name="connsiteX4" fmla="*/ 532958 w 2258526"/>
              <a:gd name="connsiteY4" fmla="*/ 62487 h 4894257"/>
              <a:gd name="connsiteX5" fmla="*/ 654333 w 2258526"/>
              <a:gd name="connsiteY5" fmla="*/ 184517 h 4894257"/>
              <a:gd name="connsiteX6" fmla="*/ 1604194 w 2258526"/>
              <a:gd name="connsiteY6" fmla="*/ 184517 h 4894257"/>
              <a:gd name="connsiteX7" fmla="*/ 1725569 w 2258526"/>
              <a:gd name="connsiteY7" fmla="*/ 62487 h 4894257"/>
              <a:gd name="connsiteX8" fmla="*/ 1725569 w 2258526"/>
              <a:gd name="connsiteY8" fmla="*/ 26206 h 4894257"/>
              <a:gd name="connsiteX9" fmla="*/ 1735373 w 2258526"/>
              <a:gd name="connsiteY9" fmla="*/ 2407 h 4894257"/>
              <a:gd name="connsiteX10" fmla="*/ 1741153 w 2258526"/>
              <a:gd name="connsiteY10" fmla="*/ 0 h 4894257"/>
              <a:gd name="connsiteX11" fmla="*/ 2005865 w 2258526"/>
              <a:gd name="connsiteY11" fmla="*/ 0 h 4894257"/>
              <a:gd name="connsiteX12" fmla="*/ 2258526 w 2258526"/>
              <a:gd name="connsiteY12" fmla="*/ 252661 h 4894257"/>
              <a:gd name="connsiteX13" fmla="*/ 2258526 w 2258526"/>
              <a:gd name="connsiteY13" fmla="*/ 4641596 h 4894257"/>
              <a:gd name="connsiteX14" fmla="*/ 2005865 w 2258526"/>
              <a:gd name="connsiteY14" fmla="*/ 4894257 h 4894257"/>
              <a:gd name="connsiteX15" fmla="*/ 252662 w 2258526"/>
              <a:gd name="connsiteY15" fmla="*/ 4894257 h 4894257"/>
              <a:gd name="connsiteX16" fmla="*/ 0 w 2258526"/>
              <a:gd name="connsiteY16" fmla="*/ 4641596 h 4894257"/>
              <a:gd name="connsiteX17" fmla="*/ 0 w 2258526"/>
              <a:gd name="connsiteY17" fmla="*/ 252661 h 4894257"/>
              <a:gd name="connsiteX18" fmla="*/ 252662 w 2258526"/>
              <a:gd name="connsiteY18" fmla="*/ 0 h 4894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58526" h="4894257">
                <a:moveTo>
                  <a:pt x="252662" y="0"/>
                </a:moveTo>
                <a:lnTo>
                  <a:pt x="517374" y="0"/>
                </a:lnTo>
                <a:lnTo>
                  <a:pt x="523153" y="2407"/>
                </a:lnTo>
                <a:cubicBezTo>
                  <a:pt x="529211" y="8498"/>
                  <a:pt x="532958" y="16912"/>
                  <a:pt x="532958" y="26206"/>
                </a:cubicBezTo>
                <a:lnTo>
                  <a:pt x="532958" y="62487"/>
                </a:lnTo>
                <a:cubicBezTo>
                  <a:pt x="532958" y="129883"/>
                  <a:pt x="587299" y="184517"/>
                  <a:pt x="654333" y="184517"/>
                </a:cubicBezTo>
                <a:lnTo>
                  <a:pt x="1604194" y="184517"/>
                </a:lnTo>
                <a:cubicBezTo>
                  <a:pt x="1671227" y="184517"/>
                  <a:pt x="1725569" y="129883"/>
                  <a:pt x="1725569" y="62487"/>
                </a:cubicBezTo>
                <a:lnTo>
                  <a:pt x="1725569" y="26206"/>
                </a:lnTo>
                <a:cubicBezTo>
                  <a:pt x="1725569" y="16912"/>
                  <a:pt x="1729316" y="8498"/>
                  <a:pt x="1735373" y="2407"/>
                </a:cubicBezTo>
                <a:lnTo>
                  <a:pt x="1741153" y="0"/>
                </a:lnTo>
                <a:lnTo>
                  <a:pt x="2005865" y="0"/>
                </a:lnTo>
                <a:cubicBezTo>
                  <a:pt x="2145406" y="0"/>
                  <a:pt x="2258526" y="113121"/>
                  <a:pt x="2258526" y="252661"/>
                </a:cubicBezTo>
                <a:lnTo>
                  <a:pt x="2258526" y="4641596"/>
                </a:lnTo>
                <a:cubicBezTo>
                  <a:pt x="2258526" y="4781137"/>
                  <a:pt x="2145406" y="4894257"/>
                  <a:pt x="2005865" y="4894257"/>
                </a:cubicBezTo>
                <a:lnTo>
                  <a:pt x="252662" y="4894257"/>
                </a:lnTo>
                <a:cubicBezTo>
                  <a:pt x="113121" y="4894257"/>
                  <a:pt x="0" y="4781137"/>
                  <a:pt x="0" y="4641596"/>
                </a:cubicBezTo>
                <a:lnTo>
                  <a:pt x="0" y="252661"/>
                </a:lnTo>
                <a:cubicBezTo>
                  <a:pt x="0" y="113121"/>
                  <a:pt x="113121" y="0"/>
                  <a:pt x="252662" y="0"/>
                </a:cubicBezTo>
                <a:close/>
              </a:path>
            </a:pathLst>
          </a:custGeo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i="1"/>
            </a:lvl1pPr>
          </a:lstStyle>
          <a:p>
            <a:r>
              <a:rPr lang="cs-CZ"/>
              <a:t>iOS</a:t>
            </a:r>
            <a:br>
              <a:rPr lang="cs-CZ"/>
            </a:br>
            <a:r>
              <a:rPr lang="cs-CZ"/>
              <a:t>Screenshot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2D10FE3-B7A0-2648-0753-D2E1AAD6E491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9112398" y="746369"/>
            <a:ext cx="2560911" cy="5350022"/>
          </a:xfrm>
          <a:custGeom>
            <a:avLst/>
            <a:gdLst>
              <a:gd name="connsiteX0" fmla="*/ 2285591 w 2560911"/>
              <a:gd name="connsiteY0" fmla="*/ 98646 h 5350022"/>
              <a:gd name="connsiteX1" fmla="*/ 2200396 w 2560911"/>
              <a:gd name="connsiteY1" fmla="*/ 183841 h 5350022"/>
              <a:gd name="connsiteX2" fmla="*/ 2285591 w 2560911"/>
              <a:gd name="connsiteY2" fmla="*/ 269035 h 5350022"/>
              <a:gd name="connsiteX3" fmla="*/ 2370786 w 2560911"/>
              <a:gd name="connsiteY3" fmla="*/ 183841 h 5350022"/>
              <a:gd name="connsiteX4" fmla="*/ 2285591 w 2560911"/>
              <a:gd name="connsiteY4" fmla="*/ 98646 h 5350022"/>
              <a:gd name="connsiteX5" fmla="*/ 198624 w 2560911"/>
              <a:gd name="connsiteY5" fmla="*/ 0 h 5350022"/>
              <a:gd name="connsiteX6" fmla="*/ 2362287 w 2560911"/>
              <a:gd name="connsiteY6" fmla="*/ 0 h 5350022"/>
              <a:gd name="connsiteX7" fmla="*/ 2560911 w 2560911"/>
              <a:gd name="connsiteY7" fmla="*/ 198624 h 5350022"/>
              <a:gd name="connsiteX8" fmla="*/ 2560911 w 2560911"/>
              <a:gd name="connsiteY8" fmla="*/ 5151398 h 5350022"/>
              <a:gd name="connsiteX9" fmla="*/ 2362287 w 2560911"/>
              <a:gd name="connsiteY9" fmla="*/ 5350022 h 5350022"/>
              <a:gd name="connsiteX10" fmla="*/ 198624 w 2560911"/>
              <a:gd name="connsiteY10" fmla="*/ 5350022 h 5350022"/>
              <a:gd name="connsiteX11" fmla="*/ 0 w 2560911"/>
              <a:gd name="connsiteY11" fmla="*/ 5151398 h 5350022"/>
              <a:gd name="connsiteX12" fmla="*/ 0 w 2560911"/>
              <a:gd name="connsiteY12" fmla="*/ 198624 h 5350022"/>
              <a:gd name="connsiteX13" fmla="*/ 198624 w 2560911"/>
              <a:gd name="connsiteY13" fmla="*/ 0 h 5350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560911" h="5350022">
                <a:moveTo>
                  <a:pt x="2285591" y="98646"/>
                </a:moveTo>
                <a:cubicBezTo>
                  <a:pt x="2238539" y="98646"/>
                  <a:pt x="2200396" y="136788"/>
                  <a:pt x="2200396" y="183841"/>
                </a:cubicBezTo>
                <a:cubicBezTo>
                  <a:pt x="2200396" y="230893"/>
                  <a:pt x="2238539" y="269035"/>
                  <a:pt x="2285591" y="269035"/>
                </a:cubicBezTo>
                <a:cubicBezTo>
                  <a:pt x="2332643" y="269035"/>
                  <a:pt x="2370786" y="230893"/>
                  <a:pt x="2370786" y="183841"/>
                </a:cubicBezTo>
                <a:cubicBezTo>
                  <a:pt x="2370786" y="136788"/>
                  <a:pt x="2332643" y="98646"/>
                  <a:pt x="2285591" y="98646"/>
                </a:cubicBezTo>
                <a:close/>
                <a:moveTo>
                  <a:pt x="198624" y="0"/>
                </a:moveTo>
                <a:lnTo>
                  <a:pt x="2362287" y="0"/>
                </a:lnTo>
                <a:cubicBezTo>
                  <a:pt x="2471984" y="0"/>
                  <a:pt x="2560911" y="88927"/>
                  <a:pt x="2560911" y="198624"/>
                </a:cubicBezTo>
                <a:lnTo>
                  <a:pt x="2560911" y="5151398"/>
                </a:lnTo>
                <a:cubicBezTo>
                  <a:pt x="2560911" y="5261095"/>
                  <a:pt x="2471984" y="5350022"/>
                  <a:pt x="2362287" y="5350022"/>
                </a:cubicBezTo>
                <a:lnTo>
                  <a:pt x="198624" y="5350022"/>
                </a:lnTo>
                <a:cubicBezTo>
                  <a:pt x="88927" y="5350022"/>
                  <a:pt x="0" y="5261095"/>
                  <a:pt x="0" y="5151398"/>
                </a:cubicBezTo>
                <a:lnTo>
                  <a:pt x="0" y="198624"/>
                </a:lnTo>
                <a:cubicBezTo>
                  <a:pt x="0" y="88927"/>
                  <a:pt x="88927" y="0"/>
                  <a:pt x="198624" y="0"/>
                </a:cubicBezTo>
                <a:close/>
              </a:path>
            </a:pathLst>
          </a:custGeom>
        </p:spPr>
        <p:txBody>
          <a:bodyPr wrap="square" anchor="b">
            <a:noAutofit/>
          </a:bodyPr>
          <a:lstStyle>
            <a:lvl1pPr marL="0" indent="0">
              <a:lnSpc>
                <a:spcPct val="100000"/>
              </a:lnSpc>
              <a:buNone/>
              <a:defRPr i="1"/>
            </a:lvl1pPr>
          </a:lstStyle>
          <a:p>
            <a:r>
              <a:rPr lang="cs-CZ"/>
              <a:t>Android Screenshot</a:t>
            </a:r>
          </a:p>
        </p:txBody>
      </p:sp>
    </p:spTree>
    <p:extLst>
      <p:ext uri="{BB962C8B-B14F-4D97-AF65-F5344CB8AC3E}">
        <p14:creationId xmlns:p14="http://schemas.microsoft.com/office/powerpoint/2010/main" val="75526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, 4x Icon, 4x Title, 4x Text, i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text 5">
            <a:extLst>
              <a:ext uri="{FF2B5EF4-FFF2-40B4-BE49-F238E27FC236}">
                <a16:creationId xmlns:a16="http://schemas.microsoft.com/office/drawing/2014/main" id="{DE15F56E-29D6-AA30-6518-C21319D44A5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321880" y="2638488"/>
            <a:ext cx="238858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29" name="Zástupný text 5">
            <a:extLst>
              <a:ext uri="{FF2B5EF4-FFF2-40B4-BE49-F238E27FC236}">
                <a16:creationId xmlns:a16="http://schemas.microsoft.com/office/drawing/2014/main" id="{AF0A4D9A-EA9C-F415-7086-E042D560CCB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223775" y="4982444"/>
            <a:ext cx="239325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15" name="Zástupný text 5">
            <a:extLst>
              <a:ext uri="{FF2B5EF4-FFF2-40B4-BE49-F238E27FC236}">
                <a16:creationId xmlns:a16="http://schemas.microsoft.com/office/drawing/2014/main" id="{5EFC494E-A189-5869-8F05-66AC9F7DB37B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3319546" y="4982444"/>
            <a:ext cx="2390920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2" name="Zástupný text 5">
            <a:extLst>
              <a:ext uri="{FF2B5EF4-FFF2-40B4-BE49-F238E27FC236}">
                <a16:creationId xmlns:a16="http://schemas.microsoft.com/office/drawing/2014/main" id="{80F53A14-6F67-5CCE-743D-50252E466760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221440" y="2638488"/>
            <a:ext cx="239325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3" name="Nadpis 1">
            <a:extLst>
              <a:ext uri="{FF2B5EF4-FFF2-40B4-BE49-F238E27FC236}">
                <a16:creationId xmlns:a16="http://schemas.microsoft.com/office/drawing/2014/main" id="{4BF71B8D-600E-1F4E-C688-60511BC25D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8" y="291287"/>
            <a:ext cx="5486688" cy="1269731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1B916BF1-A69E-3A6D-0B51-3C7CFC7ADA9B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216036" y="1966451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C2DF36AD-FBD8-58F5-6738-9141700B1A55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3326403" y="1966244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F745F3B9-2011-412B-E61E-CFD61D108F59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216036" y="4310407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AE47E097-25EB-C950-AF54-BA8A58842DE5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319574" y="4310407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18" name="Text Placeholder 30">
            <a:extLst>
              <a:ext uri="{FF2B5EF4-FFF2-40B4-BE49-F238E27FC236}">
                <a16:creationId xmlns:a16="http://schemas.microsoft.com/office/drawing/2014/main" id="{FE7F0C46-2116-0CBC-D336-E94D8434CD04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223774" y="3088989"/>
            <a:ext cx="2390921" cy="998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19" name="Text Placeholder 30">
            <a:extLst>
              <a:ext uri="{FF2B5EF4-FFF2-40B4-BE49-F238E27FC236}">
                <a16:creationId xmlns:a16="http://schemas.microsoft.com/office/drawing/2014/main" id="{AF7848D9-89CD-FE7F-7DD2-299EF629FE00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3319544" y="3117334"/>
            <a:ext cx="2390921" cy="998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3" name="Text Placeholder 30">
            <a:extLst>
              <a:ext uri="{FF2B5EF4-FFF2-40B4-BE49-F238E27FC236}">
                <a16:creationId xmlns:a16="http://schemas.microsoft.com/office/drawing/2014/main" id="{88E8F133-A8D8-6B5F-27A4-8329863FF4E6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221440" y="5432944"/>
            <a:ext cx="2393255" cy="998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5" name="Text Placeholder 30">
            <a:extLst>
              <a:ext uri="{FF2B5EF4-FFF2-40B4-BE49-F238E27FC236}">
                <a16:creationId xmlns:a16="http://schemas.microsoft.com/office/drawing/2014/main" id="{68569C8F-DB12-E3BA-85B4-5D32F695038F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3326404" y="5432945"/>
            <a:ext cx="2390921" cy="99845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pic>
        <p:nvPicPr>
          <p:cNvPr id="5" name="Picture 4" descr="Graphical user interface, application&#10;&#10;Description automatically generated with medium confidence">
            <a:extLst>
              <a:ext uri="{FF2B5EF4-FFF2-40B4-BE49-F238E27FC236}">
                <a16:creationId xmlns:a16="http://schemas.microsoft.com/office/drawing/2014/main" id="{802EF432-5E17-3AEC-3220-6B36461E4F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66221" y="587160"/>
            <a:ext cx="2857119" cy="5679318"/>
          </a:xfrm>
          <a:prstGeom prst="rect">
            <a:avLst/>
          </a:prstGeom>
        </p:spPr>
      </p:pic>
      <p:sp>
        <p:nvSpPr>
          <p:cNvPr id="8" name="Freeform 6">
            <a:extLst>
              <a:ext uri="{FF2B5EF4-FFF2-40B4-BE49-F238E27FC236}">
                <a16:creationId xmlns:a16="http://schemas.microsoft.com/office/drawing/2014/main" id="{5511DADE-E2A2-15B2-F74F-502FBDC727D8}"/>
              </a:ext>
            </a:extLst>
          </p:cNvPr>
          <p:cNvSpPr/>
          <p:nvPr userDrawn="1"/>
        </p:nvSpPr>
        <p:spPr>
          <a:xfrm>
            <a:off x="7453180" y="736748"/>
            <a:ext cx="2484381" cy="5383682"/>
          </a:xfrm>
          <a:custGeom>
            <a:avLst/>
            <a:gdLst>
              <a:gd name="connsiteX0" fmla="*/ 335608 w 2999984"/>
              <a:gd name="connsiteY0" fmla="*/ 0 h 6501009"/>
              <a:gd name="connsiteX1" fmla="*/ 687224 w 2999984"/>
              <a:gd name="connsiteY1" fmla="*/ 0 h 6501009"/>
              <a:gd name="connsiteX2" fmla="*/ 694900 w 2999984"/>
              <a:gd name="connsiteY2" fmla="*/ 3197 h 6501009"/>
              <a:gd name="connsiteX3" fmla="*/ 707924 w 2999984"/>
              <a:gd name="connsiteY3" fmla="*/ 34809 h 6501009"/>
              <a:gd name="connsiteX4" fmla="*/ 707924 w 2999984"/>
              <a:gd name="connsiteY4" fmla="*/ 83001 h 6501009"/>
              <a:gd name="connsiteX5" fmla="*/ 869145 w 2999984"/>
              <a:gd name="connsiteY5" fmla="*/ 245093 h 6501009"/>
              <a:gd name="connsiteX6" fmla="*/ 2130839 w 2999984"/>
              <a:gd name="connsiteY6" fmla="*/ 245093 h 6501009"/>
              <a:gd name="connsiteX7" fmla="*/ 2292061 w 2999984"/>
              <a:gd name="connsiteY7" fmla="*/ 83001 h 6501009"/>
              <a:gd name="connsiteX8" fmla="*/ 2292061 w 2999984"/>
              <a:gd name="connsiteY8" fmla="*/ 34809 h 6501009"/>
              <a:gd name="connsiteX9" fmla="*/ 2305084 w 2999984"/>
              <a:gd name="connsiteY9" fmla="*/ 3197 h 6501009"/>
              <a:gd name="connsiteX10" fmla="*/ 2312761 w 2999984"/>
              <a:gd name="connsiteY10" fmla="*/ 0 h 6501009"/>
              <a:gd name="connsiteX11" fmla="*/ 2664376 w 2999984"/>
              <a:gd name="connsiteY11" fmla="*/ 0 h 6501009"/>
              <a:gd name="connsiteX12" fmla="*/ 2999984 w 2999984"/>
              <a:gd name="connsiteY12" fmla="*/ 335608 h 6501009"/>
              <a:gd name="connsiteX13" fmla="*/ 2999984 w 2999984"/>
              <a:gd name="connsiteY13" fmla="*/ 6165401 h 6501009"/>
              <a:gd name="connsiteX14" fmla="*/ 2664376 w 2999984"/>
              <a:gd name="connsiteY14" fmla="*/ 6501009 h 6501009"/>
              <a:gd name="connsiteX15" fmla="*/ 335608 w 2999984"/>
              <a:gd name="connsiteY15" fmla="*/ 6501009 h 6501009"/>
              <a:gd name="connsiteX16" fmla="*/ 0 w 2999984"/>
              <a:gd name="connsiteY16" fmla="*/ 6165401 h 6501009"/>
              <a:gd name="connsiteX17" fmla="*/ 0 w 2999984"/>
              <a:gd name="connsiteY17" fmla="*/ 335608 h 6501009"/>
              <a:gd name="connsiteX18" fmla="*/ 335608 w 2999984"/>
              <a:gd name="connsiteY18" fmla="*/ 0 h 650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999984" h="6501009">
                <a:moveTo>
                  <a:pt x="335608" y="0"/>
                </a:moveTo>
                <a:lnTo>
                  <a:pt x="687224" y="0"/>
                </a:lnTo>
                <a:lnTo>
                  <a:pt x="694900" y="3197"/>
                </a:lnTo>
                <a:cubicBezTo>
                  <a:pt x="702947" y="11287"/>
                  <a:pt x="707924" y="22464"/>
                  <a:pt x="707924" y="34809"/>
                </a:cubicBezTo>
                <a:lnTo>
                  <a:pt x="707924" y="83001"/>
                </a:lnTo>
                <a:cubicBezTo>
                  <a:pt x="707924" y="172522"/>
                  <a:pt x="780105" y="245093"/>
                  <a:pt x="869145" y="245093"/>
                </a:cubicBezTo>
                <a:lnTo>
                  <a:pt x="2130839" y="245093"/>
                </a:lnTo>
                <a:cubicBezTo>
                  <a:pt x="2219879" y="245093"/>
                  <a:pt x="2292061" y="172522"/>
                  <a:pt x="2292061" y="83001"/>
                </a:cubicBezTo>
                <a:lnTo>
                  <a:pt x="2292061" y="34809"/>
                </a:lnTo>
                <a:cubicBezTo>
                  <a:pt x="2292061" y="22464"/>
                  <a:pt x="2297038" y="11287"/>
                  <a:pt x="2305084" y="3197"/>
                </a:cubicBezTo>
                <a:lnTo>
                  <a:pt x="2312761" y="0"/>
                </a:lnTo>
                <a:lnTo>
                  <a:pt x="2664376" y="0"/>
                </a:lnTo>
                <a:cubicBezTo>
                  <a:pt x="2849727" y="0"/>
                  <a:pt x="2999984" y="150257"/>
                  <a:pt x="2999984" y="335608"/>
                </a:cubicBezTo>
                <a:lnTo>
                  <a:pt x="2999984" y="6165401"/>
                </a:lnTo>
                <a:cubicBezTo>
                  <a:pt x="2999984" y="6350752"/>
                  <a:pt x="2849727" y="6501009"/>
                  <a:pt x="2664376" y="6501009"/>
                </a:cubicBezTo>
                <a:lnTo>
                  <a:pt x="335608" y="6501009"/>
                </a:lnTo>
                <a:cubicBezTo>
                  <a:pt x="150257" y="6501009"/>
                  <a:pt x="0" y="6350752"/>
                  <a:pt x="0" y="6165401"/>
                </a:cubicBezTo>
                <a:lnTo>
                  <a:pt x="0" y="335608"/>
                </a:lnTo>
                <a:cubicBezTo>
                  <a:pt x="0" y="150257"/>
                  <a:pt x="150257" y="0"/>
                  <a:pt x="335608" y="0"/>
                </a:cubicBezTo>
                <a:close/>
              </a:path>
            </a:pathLst>
          </a:custGeom>
          <a:gradFill>
            <a:gsLst>
              <a:gs pos="0">
                <a:schemeClr val="accent4"/>
              </a:gs>
              <a:gs pos="99000">
                <a:schemeClr val="accent4">
                  <a:lumMod val="60000"/>
                  <a:lumOff val="4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Picture Placeholder 1">
            <a:extLst>
              <a:ext uri="{FF2B5EF4-FFF2-40B4-BE49-F238E27FC236}">
                <a16:creationId xmlns:a16="http://schemas.microsoft.com/office/drawing/2014/main" id="{8F72E3ED-280E-F839-FD82-118F71A7C62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452591" y="739736"/>
            <a:ext cx="2484379" cy="5383683"/>
          </a:xfrm>
          <a:custGeom>
            <a:avLst/>
            <a:gdLst>
              <a:gd name="connsiteX0" fmla="*/ 252662 w 2258526"/>
              <a:gd name="connsiteY0" fmla="*/ 0 h 4894257"/>
              <a:gd name="connsiteX1" fmla="*/ 517374 w 2258526"/>
              <a:gd name="connsiteY1" fmla="*/ 0 h 4894257"/>
              <a:gd name="connsiteX2" fmla="*/ 523153 w 2258526"/>
              <a:gd name="connsiteY2" fmla="*/ 2407 h 4894257"/>
              <a:gd name="connsiteX3" fmla="*/ 532958 w 2258526"/>
              <a:gd name="connsiteY3" fmla="*/ 26206 h 4894257"/>
              <a:gd name="connsiteX4" fmla="*/ 532958 w 2258526"/>
              <a:gd name="connsiteY4" fmla="*/ 62487 h 4894257"/>
              <a:gd name="connsiteX5" fmla="*/ 654333 w 2258526"/>
              <a:gd name="connsiteY5" fmla="*/ 184517 h 4894257"/>
              <a:gd name="connsiteX6" fmla="*/ 1604194 w 2258526"/>
              <a:gd name="connsiteY6" fmla="*/ 184517 h 4894257"/>
              <a:gd name="connsiteX7" fmla="*/ 1725569 w 2258526"/>
              <a:gd name="connsiteY7" fmla="*/ 62487 h 4894257"/>
              <a:gd name="connsiteX8" fmla="*/ 1725569 w 2258526"/>
              <a:gd name="connsiteY8" fmla="*/ 26206 h 4894257"/>
              <a:gd name="connsiteX9" fmla="*/ 1735373 w 2258526"/>
              <a:gd name="connsiteY9" fmla="*/ 2407 h 4894257"/>
              <a:gd name="connsiteX10" fmla="*/ 1741153 w 2258526"/>
              <a:gd name="connsiteY10" fmla="*/ 0 h 4894257"/>
              <a:gd name="connsiteX11" fmla="*/ 2005865 w 2258526"/>
              <a:gd name="connsiteY11" fmla="*/ 0 h 4894257"/>
              <a:gd name="connsiteX12" fmla="*/ 2258526 w 2258526"/>
              <a:gd name="connsiteY12" fmla="*/ 252661 h 4894257"/>
              <a:gd name="connsiteX13" fmla="*/ 2258526 w 2258526"/>
              <a:gd name="connsiteY13" fmla="*/ 4641596 h 4894257"/>
              <a:gd name="connsiteX14" fmla="*/ 2005865 w 2258526"/>
              <a:gd name="connsiteY14" fmla="*/ 4894257 h 4894257"/>
              <a:gd name="connsiteX15" fmla="*/ 252662 w 2258526"/>
              <a:gd name="connsiteY15" fmla="*/ 4894257 h 4894257"/>
              <a:gd name="connsiteX16" fmla="*/ 0 w 2258526"/>
              <a:gd name="connsiteY16" fmla="*/ 4641596 h 4894257"/>
              <a:gd name="connsiteX17" fmla="*/ 0 w 2258526"/>
              <a:gd name="connsiteY17" fmla="*/ 252661 h 4894257"/>
              <a:gd name="connsiteX18" fmla="*/ 252662 w 2258526"/>
              <a:gd name="connsiteY18" fmla="*/ 0 h 4894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58526" h="4894257">
                <a:moveTo>
                  <a:pt x="252662" y="0"/>
                </a:moveTo>
                <a:lnTo>
                  <a:pt x="517374" y="0"/>
                </a:lnTo>
                <a:lnTo>
                  <a:pt x="523153" y="2407"/>
                </a:lnTo>
                <a:cubicBezTo>
                  <a:pt x="529211" y="8498"/>
                  <a:pt x="532958" y="16912"/>
                  <a:pt x="532958" y="26206"/>
                </a:cubicBezTo>
                <a:lnTo>
                  <a:pt x="532958" y="62487"/>
                </a:lnTo>
                <a:cubicBezTo>
                  <a:pt x="532958" y="129883"/>
                  <a:pt x="587299" y="184517"/>
                  <a:pt x="654333" y="184517"/>
                </a:cubicBezTo>
                <a:lnTo>
                  <a:pt x="1604194" y="184517"/>
                </a:lnTo>
                <a:cubicBezTo>
                  <a:pt x="1671227" y="184517"/>
                  <a:pt x="1725569" y="129883"/>
                  <a:pt x="1725569" y="62487"/>
                </a:cubicBezTo>
                <a:lnTo>
                  <a:pt x="1725569" y="26206"/>
                </a:lnTo>
                <a:cubicBezTo>
                  <a:pt x="1725569" y="16912"/>
                  <a:pt x="1729316" y="8498"/>
                  <a:pt x="1735373" y="2407"/>
                </a:cubicBezTo>
                <a:lnTo>
                  <a:pt x="1741153" y="0"/>
                </a:lnTo>
                <a:lnTo>
                  <a:pt x="2005865" y="0"/>
                </a:lnTo>
                <a:cubicBezTo>
                  <a:pt x="2145406" y="0"/>
                  <a:pt x="2258526" y="113121"/>
                  <a:pt x="2258526" y="252661"/>
                </a:cubicBezTo>
                <a:lnTo>
                  <a:pt x="2258526" y="4641596"/>
                </a:lnTo>
                <a:cubicBezTo>
                  <a:pt x="2258526" y="4781137"/>
                  <a:pt x="2145406" y="4894257"/>
                  <a:pt x="2005865" y="4894257"/>
                </a:cubicBezTo>
                <a:lnTo>
                  <a:pt x="252662" y="4894257"/>
                </a:lnTo>
                <a:cubicBezTo>
                  <a:pt x="113121" y="4894257"/>
                  <a:pt x="0" y="4781137"/>
                  <a:pt x="0" y="4641596"/>
                </a:cubicBezTo>
                <a:lnTo>
                  <a:pt x="0" y="252661"/>
                </a:lnTo>
                <a:cubicBezTo>
                  <a:pt x="0" y="113121"/>
                  <a:pt x="113121" y="0"/>
                  <a:pt x="252662" y="0"/>
                </a:cubicBezTo>
                <a:close/>
              </a:path>
            </a:pathLst>
          </a:custGeom>
        </p:spPr>
        <p:txBody>
          <a:bodyPr anchor="b"/>
          <a:lstStyle>
            <a:lvl1pPr marL="0" indent="0">
              <a:buFontTx/>
              <a:buNone/>
              <a:defRPr i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/>
              <a:t>iOS</a:t>
            </a:r>
            <a:br>
              <a:rPr lang="cs-CZ"/>
            </a:br>
            <a:r>
              <a:rPr lang="cs-CZ"/>
              <a:t>Screenshot</a:t>
            </a:r>
          </a:p>
        </p:txBody>
      </p:sp>
    </p:spTree>
    <p:extLst>
      <p:ext uri="{BB962C8B-B14F-4D97-AF65-F5344CB8AC3E}">
        <p14:creationId xmlns:p14="http://schemas.microsoft.com/office/powerpoint/2010/main" val="713698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, 4x Icon, 4x Title, 4x Text, Andro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text 5">
            <a:extLst>
              <a:ext uri="{FF2B5EF4-FFF2-40B4-BE49-F238E27FC236}">
                <a16:creationId xmlns:a16="http://schemas.microsoft.com/office/drawing/2014/main" id="{DE15F56E-29D6-AA30-6518-C21319D44A5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321880" y="2638488"/>
            <a:ext cx="238858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29" name="Zástupný text 5">
            <a:extLst>
              <a:ext uri="{FF2B5EF4-FFF2-40B4-BE49-F238E27FC236}">
                <a16:creationId xmlns:a16="http://schemas.microsoft.com/office/drawing/2014/main" id="{AF0A4D9A-EA9C-F415-7086-E042D560CCB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223775" y="4982444"/>
            <a:ext cx="239325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15" name="Zástupný text 5">
            <a:extLst>
              <a:ext uri="{FF2B5EF4-FFF2-40B4-BE49-F238E27FC236}">
                <a16:creationId xmlns:a16="http://schemas.microsoft.com/office/drawing/2014/main" id="{5EFC494E-A189-5869-8F05-66AC9F7DB37B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3319546" y="4982444"/>
            <a:ext cx="2390920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2" name="Zástupný text 5">
            <a:extLst>
              <a:ext uri="{FF2B5EF4-FFF2-40B4-BE49-F238E27FC236}">
                <a16:creationId xmlns:a16="http://schemas.microsoft.com/office/drawing/2014/main" id="{80F53A14-6F67-5CCE-743D-50252E466760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221440" y="2638488"/>
            <a:ext cx="239325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3" name="Nadpis 1">
            <a:extLst>
              <a:ext uri="{FF2B5EF4-FFF2-40B4-BE49-F238E27FC236}">
                <a16:creationId xmlns:a16="http://schemas.microsoft.com/office/drawing/2014/main" id="{4BF71B8D-600E-1F4E-C688-60511BC25D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8" y="291287"/>
            <a:ext cx="5486688" cy="1269731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1B916BF1-A69E-3A6D-0B51-3C7CFC7ADA9B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216036" y="1966451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C2DF36AD-FBD8-58F5-6738-9141700B1A55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3326403" y="1966244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F745F3B9-2011-412B-E61E-CFD61D108F59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216036" y="4310407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AE47E097-25EB-C950-AF54-BA8A58842DE5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319574" y="4310407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18" name="Text Placeholder 30">
            <a:extLst>
              <a:ext uri="{FF2B5EF4-FFF2-40B4-BE49-F238E27FC236}">
                <a16:creationId xmlns:a16="http://schemas.microsoft.com/office/drawing/2014/main" id="{FE7F0C46-2116-0CBC-D336-E94D8434CD04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223774" y="3088989"/>
            <a:ext cx="2390921" cy="998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19" name="Text Placeholder 30">
            <a:extLst>
              <a:ext uri="{FF2B5EF4-FFF2-40B4-BE49-F238E27FC236}">
                <a16:creationId xmlns:a16="http://schemas.microsoft.com/office/drawing/2014/main" id="{AF7848D9-89CD-FE7F-7DD2-299EF629FE00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3319544" y="3117334"/>
            <a:ext cx="2390921" cy="998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3" name="Text Placeholder 30">
            <a:extLst>
              <a:ext uri="{FF2B5EF4-FFF2-40B4-BE49-F238E27FC236}">
                <a16:creationId xmlns:a16="http://schemas.microsoft.com/office/drawing/2014/main" id="{88E8F133-A8D8-6B5F-27A4-8329863FF4E6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221440" y="5432944"/>
            <a:ext cx="2393255" cy="998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5" name="Text Placeholder 30">
            <a:extLst>
              <a:ext uri="{FF2B5EF4-FFF2-40B4-BE49-F238E27FC236}">
                <a16:creationId xmlns:a16="http://schemas.microsoft.com/office/drawing/2014/main" id="{68569C8F-DB12-E3BA-85B4-5D32F695038F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3326404" y="5432945"/>
            <a:ext cx="2390921" cy="99845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pic>
        <p:nvPicPr>
          <p:cNvPr id="8" name="Picture 7" descr="Download Samsung Galaxy S10 Prism Front PNG Image for Free">
            <a:extLst>
              <a:ext uri="{FF2B5EF4-FFF2-40B4-BE49-F238E27FC236}">
                <a16:creationId xmlns:a16="http://schemas.microsoft.com/office/drawing/2014/main" id="{A6C6A03F-0C52-4359-6486-AFA7C20B30C9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990" t="6126" r="35990" b="6186"/>
          <a:stretch/>
        </p:blipFill>
        <p:spPr bwMode="auto">
          <a:xfrm>
            <a:off x="7603079" y="587159"/>
            <a:ext cx="2722961" cy="5679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Picture Placeholder 21">
            <a:extLst>
              <a:ext uri="{FF2B5EF4-FFF2-40B4-BE49-F238E27FC236}">
                <a16:creationId xmlns:a16="http://schemas.microsoft.com/office/drawing/2014/main" id="{4375D340-6BAD-F790-CFB0-AD08609B15B8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7683514" y="731687"/>
            <a:ext cx="2560911" cy="5350022"/>
          </a:xfrm>
          <a:custGeom>
            <a:avLst/>
            <a:gdLst>
              <a:gd name="connsiteX0" fmla="*/ 2285591 w 2560911"/>
              <a:gd name="connsiteY0" fmla="*/ 98646 h 5350022"/>
              <a:gd name="connsiteX1" fmla="*/ 2200396 w 2560911"/>
              <a:gd name="connsiteY1" fmla="*/ 183841 h 5350022"/>
              <a:gd name="connsiteX2" fmla="*/ 2285591 w 2560911"/>
              <a:gd name="connsiteY2" fmla="*/ 269035 h 5350022"/>
              <a:gd name="connsiteX3" fmla="*/ 2370786 w 2560911"/>
              <a:gd name="connsiteY3" fmla="*/ 183841 h 5350022"/>
              <a:gd name="connsiteX4" fmla="*/ 2285591 w 2560911"/>
              <a:gd name="connsiteY4" fmla="*/ 98646 h 5350022"/>
              <a:gd name="connsiteX5" fmla="*/ 198624 w 2560911"/>
              <a:gd name="connsiteY5" fmla="*/ 0 h 5350022"/>
              <a:gd name="connsiteX6" fmla="*/ 2362287 w 2560911"/>
              <a:gd name="connsiteY6" fmla="*/ 0 h 5350022"/>
              <a:gd name="connsiteX7" fmla="*/ 2560911 w 2560911"/>
              <a:gd name="connsiteY7" fmla="*/ 198624 h 5350022"/>
              <a:gd name="connsiteX8" fmla="*/ 2560911 w 2560911"/>
              <a:gd name="connsiteY8" fmla="*/ 5151398 h 5350022"/>
              <a:gd name="connsiteX9" fmla="*/ 2362287 w 2560911"/>
              <a:gd name="connsiteY9" fmla="*/ 5350022 h 5350022"/>
              <a:gd name="connsiteX10" fmla="*/ 198624 w 2560911"/>
              <a:gd name="connsiteY10" fmla="*/ 5350022 h 5350022"/>
              <a:gd name="connsiteX11" fmla="*/ 0 w 2560911"/>
              <a:gd name="connsiteY11" fmla="*/ 5151398 h 5350022"/>
              <a:gd name="connsiteX12" fmla="*/ 0 w 2560911"/>
              <a:gd name="connsiteY12" fmla="*/ 198624 h 5350022"/>
              <a:gd name="connsiteX13" fmla="*/ 198624 w 2560911"/>
              <a:gd name="connsiteY13" fmla="*/ 0 h 5350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560911" h="5350022">
                <a:moveTo>
                  <a:pt x="2285591" y="98646"/>
                </a:moveTo>
                <a:cubicBezTo>
                  <a:pt x="2238539" y="98646"/>
                  <a:pt x="2200396" y="136788"/>
                  <a:pt x="2200396" y="183841"/>
                </a:cubicBezTo>
                <a:cubicBezTo>
                  <a:pt x="2200396" y="230893"/>
                  <a:pt x="2238539" y="269035"/>
                  <a:pt x="2285591" y="269035"/>
                </a:cubicBezTo>
                <a:cubicBezTo>
                  <a:pt x="2332643" y="269035"/>
                  <a:pt x="2370786" y="230893"/>
                  <a:pt x="2370786" y="183841"/>
                </a:cubicBezTo>
                <a:cubicBezTo>
                  <a:pt x="2370786" y="136788"/>
                  <a:pt x="2332643" y="98646"/>
                  <a:pt x="2285591" y="98646"/>
                </a:cubicBezTo>
                <a:close/>
                <a:moveTo>
                  <a:pt x="198624" y="0"/>
                </a:moveTo>
                <a:lnTo>
                  <a:pt x="2362287" y="0"/>
                </a:lnTo>
                <a:cubicBezTo>
                  <a:pt x="2471984" y="0"/>
                  <a:pt x="2560911" y="88927"/>
                  <a:pt x="2560911" y="198624"/>
                </a:cubicBezTo>
                <a:lnTo>
                  <a:pt x="2560911" y="5151398"/>
                </a:lnTo>
                <a:cubicBezTo>
                  <a:pt x="2560911" y="5261095"/>
                  <a:pt x="2471984" y="5350022"/>
                  <a:pt x="2362287" y="5350022"/>
                </a:cubicBezTo>
                <a:lnTo>
                  <a:pt x="198624" y="5350022"/>
                </a:lnTo>
                <a:cubicBezTo>
                  <a:pt x="88927" y="5350022"/>
                  <a:pt x="0" y="5261095"/>
                  <a:pt x="0" y="5151398"/>
                </a:cubicBezTo>
                <a:lnTo>
                  <a:pt x="0" y="198624"/>
                </a:lnTo>
                <a:cubicBezTo>
                  <a:pt x="0" y="88927"/>
                  <a:pt x="88927" y="0"/>
                  <a:pt x="198624" y="0"/>
                </a:cubicBezTo>
                <a:close/>
              </a:path>
            </a:pathLst>
          </a:custGeom>
        </p:spPr>
        <p:txBody>
          <a:bodyPr wrap="square" anchor="b">
            <a:noAutofit/>
          </a:bodyPr>
          <a:lstStyle>
            <a:lvl1pPr marL="0" indent="0">
              <a:buNone/>
              <a:defRPr i="1"/>
            </a:lvl1pPr>
          </a:lstStyle>
          <a:p>
            <a:r>
              <a:rPr lang="cs-CZ"/>
              <a:t>Android</a:t>
            </a:r>
            <a:br>
              <a:rPr lang="cs-CZ"/>
            </a:br>
            <a:r>
              <a:rPr lang="cs-CZ"/>
              <a:t>Screenshot</a:t>
            </a:r>
          </a:p>
        </p:txBody>
      </p:sp>
    </p:spTree>
    <p:extLst>
      <p:ext uri="{BB962C8B-B14F-4D97-AF65-F5344CB8AC3E}">
        <p14:creationId xmlns:p14="http://schemas.microsoft.com/office/powerpoint/2010/main" val="3464341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Text, 2/3 Imag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816A1E-36D0-7DDA-FFE3-DA4DB83481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5" y="291287"/>
            <a:ext cx="3582443" cy="17460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4" name="Zástupný symbol obrázku 4">
            <a:extLst>
              <a:ext uri="{FF2B5EF4-FFF2-40B4-BE49-F238E27FC236}">
                <a16:creationId xmlns:a16="http://schemas.microsoft.com/office/drawing/2014/main" id="{28A3042E-F94B-7183-8784-78016C12C88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266387" y="0"/>
            <a:ext cx="7925613" cy="685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i="1">
                <a:solidFill>
                  <a:schemeClr val="tx1"/>
                </a:solidFill>
              </a:defRPr>
            </a:lvl1pPr>
          </a:lstStyle>
          <a:p>
            <a:r>
              <a:rPr lang="cs-CZ"/>
              <a:t>2/3 Image Picture</a:t>
            </a:r>
          </a:p>
        </p:txBody>
      </p:sp>
      <p:sp>
        <p:nvSpPr>
          <p:cNvPr id="3" name="Zástupný text 26">
            <a:extLst>
              <a:ext uri="{FF2B5EF4-FFF2-40B4-BE49-F238E27FC236}">
                <a16:creationId xmlns:a16="http://schemas.microsoft.com/office/drawing/2014/main" id="{E9C8E12F-90CD-A2C2-B22C-9982EB8E2FF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23775" y="3780015"/>
            <a:ext cx="3582444" cy="76801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13" name="Text Placeholder 30">
            <a:extLst>
              <a:ext uri="{FF2B5EF4-FFF2-40B4-BE49-F238E27FC236}">
                <a16:creationId xmlns:a16="http://schemas.microsoft.com/office/drawing/2014/main" id="{4AADC549-AFEA-2E96-0EC9-BEE519F3D771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23775" y="4669235"/>
            <a:ext cx="3582443" cy="177028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909874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, Subtitle, Text, Andro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816A1E-36D0-7DDA-FFE3-DA4DB83481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7" y="291287"/>
            <a:ext cx="3658414" cy="17460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8" name="Zástupný text 26">
            <a:extLst>
              <a:ext uri="{FF2B5EF4-FFF2-40B4-BE49-F238E27FC236}">
                <a16:creationId xmlns:a16="http://schemas.microsoft.com/office/drawing/2014/main" id="{4C05CF46-1E8F-FD0E-DFDD-CDDFA8EC50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23776" y="3771900"/>
            <a:ext cx="3658413" cy="76801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6" name="Text Placeholder 30">
            <a:extLst>
              <a:ext uri="{FF2B5EF4-FFF2-40B4-BE49-F238E27FC236}">
                <a16:creationId xmlns:a16="http://schemas.microsoft.com/office/drawing/2014/main" id="{F1F11EBB-845D-F6C9-D341-DA21FD9B2E89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223775" y="4661120"/>
            <a:ext cx="3658413" cy="177028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pic>
        <p:nvPicPr>
          <p:cNvPr id="9" name="Picture 8" descr="A picture containing text, monitor, electronics, microwave&#10;&#10;Description automatically generated">
            <a:extLst>
              <a:ext uri="{FF2B5EF4-FFF2-40B4-BE49-F238E27FC236}">
                <a16:creationId xmlns:a16="http://schemas.microsoft.com/office/drawing/2014/main" id="{55CD8975-DD6B-D695-80D7-E766DC55BD8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441175" y="473127"/>
            <a:ext cx="5188890" cy="5929376"/>
          </a:xfrm>
          <a:prstGeom prst="rect">
            <a:avLst/>
          </a:prstGeom>
        </p:spPr>
      </p:pic>
      <p:sp>
        <p:nvSpPr>
          <p:cNvPr id="10" name="Picture Placeholder 1">
            <a:extLst>
              <a:ext uri="{FF2B5EF4-FFF2-40B4-BE49-F238E27FC236}">
                <a16:creationId xmlns:a16="http://schemas.microsoft.com/office/drawing/2014/main" id="{BC16E16F-BE21-9CAA-1CA2-7DB7AD28945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638655" y="781149"/>
            <a:ext cx="3716768" cy="5313334"/>
          </a:xfrm>
          <a:custGeom>
            <a:avLst/>
            <a:gdLst>
              <a:gd name="connsiteX0" fmla="*/ 84469 w 2978453"/>
              <a:gd name="connsiteY0" fmla="*/ 0 h 4257873"/>
              <a:gd name="connsiteX1" fmla="*/ 2893984 w 2978453"/>
              <a:gd name="connsiteY1" fmla="*/ 0 h 4257873"/>
              <a:gd name="connsiteX2" fmla="*/ 2978453 w 2978453"/>
              <a:gd name="connsiteY2" fmla="*/ 84469 h 4257873"/>
              <a:gd name="connsiteX3" fmla="*/ 2978453 w 2978453"/>
              <a:gd name="connsiteY3" fmla="*/ 4173404 h 4257873"/>
              <a:gd name="connsiteX4" fmla="*/ 2893984 w 2978453"/>
              <a:gd name="connsiteY4" fmla="*/ 4257873 h 4257873"/>
              <a:gd name="connsiteX5" fmla="*/ 84469 w 2978453"/>
              <a:gd name="connsiteY5" fmla="*/ 4257873 h 4257873"/>
              <a:gd name="connsiteX6" fmla="*/ 0 w 2978453"/>
              <a:gd name="connsiteY6" fmla="*/ 4173404 h 4257873"/>
              <a:gd name="connsiteX7" fmla="*/ 0 w 2978453"/>
              <a:gd name="connsiteY7" fmla="*/ 84469 h 4257873"/>
              <a:gd name="connsiteX8" fmla="*/ 84469 w 2978453"/>
              <a:gd name="connsiteY8" fmla="*/ 0 h 4257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78453" h="4257873">
                <a:moveTo>
                  <a:pt x="84469" y="0"/>
                </a:moveTo>
                <a:lnTo>
                  <a:pt x="2893984" y="0"/>
                </a:lnTo>
                <a:cubicBezTo>
                  <a:pt x="2940635" y="0"/>
                  <a:pt x="2978453" y="37818"/>
                  <a:pt x="2978453" y="84469"/>
                </a:cubicBezTo>
                <a:lnTo>
                  <a:pt x="2978453" y="4173404"/>
                </a:lnTo>
                <a:cubicBezTo>
                  <a:pt x="2978453" y="4220055"/>
                  <a:pt x="2940635" y="4257873"/>
                  <a:pt x="2893984" y="4257873"/>
                </a:cubicBezTo>
                <a:lnTo>
                  <a:pt x="84469" y="4257873"/>
                </a:lnTo>
                <a:cubicBezTo>
                  <a:pt x="37818" y="4257873"/>
                  <a:pt x="0" y="4220055"/>
                  <a:pt x="0" y="4173404"/>
                </a:cubicBezTo>
                <a:lnTo>
                  <a:pt x="0" y="84469"/>
                </a:lnTo>
                <a:cubicBezTo>
                  <a:pt x="0" y="37818"/>
                  <a:pt x="37818" y="0"/>
                  <a:pt x="84469" y="0"/>
                </a:cubicBezTo>
                <a:close/>
              </a:path>
            </a:pathLst>
          </a:custGeom>
        </p:spPr>
        <p:txBody>
          <a:bodyPr anchor="b"/>
          <a:lstStyle>
            <a:lvl1pPr marL="0" indent="0">
              <a:buFont typeface="Arial" panose="020B0604020202020204" pitchFamily="34" charset="0"/>
              <a:buNone/>
              <a:defRPr i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/>
              <a:t>iPad Screenshot</a:t>
            </a:r>
          </a:p>
        </p:txBody>
      </p:sp>
    </p:spTree>
    <p:extLst>
      <p:ext uri="{BB962C8B-B14F-4D97-AF65-F5344CB8AC3E}">
        <p14:creationId xmlns:p14="http://schemas.microsoft.com/office/powerpoint/2010/main" val="2769122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, 4x Icon, 4x Title, 4x Text, i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text 5">
            <a:extLst>
              <a:ext uri="{FF2B5EF4-FFF2-40B4-BE49-F238E27FC236}">
                <a16:creationId xmlns:a16="http://schemas.microsoft.com/office/drawing/2014/main" id="{DE15F56E-29D6-AA30-6518-C21319D44A5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3321880" y="2638488"/>
            <a:ext cx="238858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29" name="Zástupný text 5">
            <a:extLst>
              <a:ext uri="{FF2B5EF4-FFF2-40B4-BE49-F238E27FC236}">
                <a16:creationId xmlns:a16="http://schemas.microsoft.com/office/drawing/2014/main" id="{AF0A4D9A-EA9C-F415-7086-E042D560CCB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223775" y="4982444"/>
            <a:ext cx="239325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15" name="Zástupný text 5">
            <a:extLst>
              <a:ext uri="{FF2B5EF4-FFF2-40B4-BE49-F238E27FC236}">
                <a16:creationId xmlns:a16="http://schemas.microsoft.com/office/drawing/2014/main" id="{5EFC494E-A189-5869-8F05-66AC9F7DB37B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3319546" y="4982444"/>
            <a:ext cx="2390920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2" name="Zástupný text 5">
            <a:extLst>
              <a:ext uri="{FF2B5EF4-FFF2-40B4-BE49-F238E27FC236}">
                <a16:creationId xmlns:a16="http://schemas.microsoft.com/office/drawing/2014/main" id="{80F53A14-6F67-5CCE-743D-50252E466760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221440" y="2638488"/>
            <a:ext cx="239325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3" name="Nadpis 1">
            <a:extLst>
              <a:ext uri="{FF2B5EF4-FFF2-40B4-BE49-F238E27FC236}">
                <a16:creationId xmlns:a16="http://schemas.microsoft.com/office/drawing/2014/main" id="{4BF71B8D-600E-1F4E-C688-60511BC25D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8" y="291287"/>
            <a:ext cx="5486688" cy="1269731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1B916BF1-A69E-3A6D-0B51-3C7CFC7ADA9B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216036" y="1966451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C2DF36AD-FBD8-58F5-6738-9141700B1A55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3326403" y="1966244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F745F3B9-2011-412B-E61E-CFD61D108F59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216036" y="4310407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AE47E097-25EB-C950-AF54-BA8A58842DE5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319574" y="4310407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18" name="Text Placeholder 30">
            <a:extLst>
              <a:ext uri="{FF2B5EF4-FFF2-40B4-BE49-F238E27FC236}">
                <a16:creationId xmlns:a16="http://schemas.microsoft.com/office/drawing/2014/main" id="{FE7F0C46-2116-0CBC-D336-E94D8434CD04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223774" y="3088989"/>
            <a:ext cx="2390921" cy="998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19" name="Text Placeholder 30">
            <a:extLst>
              <a:ext uri="{FF2B5EF4-FFF2-40B4-BE49-F238E27FC236}">
                <a16:creationId xmlns:a16="http://schemas.microsoft.com/office/drawing/2014/main" id="{AF7848D9-89CD-FE7F-7DD2-299EF629FE00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3319544" y="3117334"/>
            <a:ext cx="2390921" cy="998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3" name="Text Placeholder 30">
            <a:extLst>
              <a:ext uri="{FF2B5EF4-FFF2-40B4-BE49-F238E27FC236}">
                <a16:creationId xmlns:a16="http://schemas.microsoft.com/office/drawing/2014/main" id="{88E8F133-A8D8-6B5F-27A4-8329863FF4E6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221440" y="5432944"/>
            <a:ext cx="2393255" cy="998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5" name="Text Placeholder 30">
            <a:extLst>
              <a:ext uri="{FF2B5EF4-FFF2-40B4-BE49-F238E27FC236}">
                <a16:creationId xmlns:a16="http://schemas.microsoft.com/office/drawing/2014/main" id="{68569C8F-DB12-E3BA-85B4-5D32F695038F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3326404" y="5432945"/>
            <a:ext cx="2390921" cy="99845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pic>
        <p:nvPicPr>
          <p:cNvPr id="12" name="Picture 11" descr="A picture containing text, monitor, electronics, microwave&#10;&#10;Description automatically generated">
            <a:extLst>
              <a:ext uri="{FF2B5EF4-FFF2-40B4-BE49-F238E27FC236}">
                <a16:creationId xmlns:a16="http://schemas.microsoft.com/office/drawing/2014/main" id="{E71C1BDE-1060-D40E-CE43-9CC5C5B83E6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71215" y="465507"/>
            <a:ext cx="5188890" cy="5929376"/>
          </a:xfrm>
          <a:prstGeom prst="rect">
            <a:avLst/>
          </a:prstGeom>
        </p:spPr>
      </p:pic>
      <p:sp>
        <p:nvSpPr>
          <p:cNvPr id="13" name="Picture Placeholder 1">
            <a:extLst>
              <a:ext uri="{FF2B5EF4-FFF2-40B4-BE49-F238E27FC236}">
                <a16:creationId xmlns:a16="http://schemas.microsoft.com/office/drawing/2014/main" id="{B28667F5-F899-435E-D5B5-7A1B774EB0E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568695" y="773529"/>
            <a:ext cx="3716768" cy="5313334"/>
          </a:xfrm>
          <a:custGeom>
            <a:avLst/>
            <a:gdLst>
              <a:gd name="connsiteX0" fmla="*/ 84469 w 2978453"/>
              <a:gd name="connsiteY0" fmla="*/ 0 h 4257873"/>
              <a:gd name="connsiteX1" fmla="*/ 2893984 w 2978453"/>
              <a:gd name="connsiteY1" fmla="*/ 0 h 4257873"/>
              <a:gd name="connsiteX2" fmla="*/ 2978453 w 2978453"/>
              <a:gd name="connsiteY2" fmla="*/ 84469 h 4257873"/>
              <a:gd name="connsiteX3" fmla="*/ 2978453 w 2978453"/>
              <a:gd name="connsiteY3" fmla="*/ 4173404 h 4257873"/>
              <a:gd name="connsiteX4" fmla="*/ 2893984 w 2978453"/>
              <a:gd name="connsiteY4" fmla="*/ 4257873 h 4257873"/>
              <a:gd name="connsiteX5" fmla="*/ 84469 w 2978453"/>
              <a:gd name="connsiteY5" fmla="*/ 4257873 h 4257873"/>
              <a:gd name="connsiteX6" fmla="*/ 0 w 2978453"/>
              <a:gd name="connsiteY6" fmla="*/ 4173404 h 4257873"/>
              <a:gd name="connsiteX7" fmla="*/ 0 w 2978453"/>
              <a:gd name="connsiteY7" fmla="*/ 84469 h 4257873"/>
              <a:gd name="connsiteX8" fmla="*/ 84469 w 2978453"/>
              <a:gd name="connsiteY8" fmla="*/ 0 h 42578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78453" h="4257873">
                <a:moveTo>
                  <a:pt x="84469" y="0"/>
                </a:moveTo>
                <a:lnTo>
                  <a:pt x="2893984" y="0"/>
                </a:lnTo>
                <a:cubicBezTo>
                  <a:pt x="2940635" y="0"/>
                  <a:pt x="2978453" y="37818"/>
                  <a:pt x="2978453" y="84469"/>
                </a:cubicBezTo>
                <a:lnTo>
                  <a:pt x="2978453" y="4173404"/>
                </a:lnTo>
                <a:cubicBezTo>
                  <a:pt x="2978453" y="4220055"/>
                  <a:pt x="2940635" y="4257873"/>
                  <a:pt x="2893984" y="4257873"/>
                </a:cubicBezTo>
                <a:lnTo>
                  <a:pt x="84469" y="4257873"/>
                </a:lnTo>
                <a:cubicBezTo>
                  <a:pt x="37818" y="4257873"/>
                  <a:pt x="0" y="4220055"/>
                  <a:pt x="0" y="4173404"/>
                </a:cubicBezTo>
                <a:lnTo>
                  <a:pt x="0" y="84469"/>
                </a:lnTo>
                <a:cubicBezTo>
                  <a:pt x="0" y="37818"/>
                  <a:pt x="37818" y="0"/>
                  <a:pt x="84469" y="0"/>
                </a:cubicBezTo>
                <a:close/>
              </a:path>
            </a:pathLst>
          </a:custGeom>
        </p:spPr>
        <p:txBody>
          <a:bodyPr anchor="b"/>
          <a:lstStyle>
            <a:lvl1pPr marL="0" indent="0">
              <a:buNone/>
              <a:defRPr i="1">
                <a:solidFill>
                  <a:schemeClr val="tx1"/>
                </a:solidFill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cs-CZ"/>
              <a:t>iPad Screenshot</a:t>
            </a:r>
          </a:p>
        </p:txBody>
      </p:sp>
    </p:spTree>
    <p:extLst>
      <p:ext uri="{BB962C8B-B14F-4D97-AF65-F5344CB8AC3E}">
        <p14:creationId xmlns:p14="http://schemas.microsoft.com/office/powerpoint/2010/main" val="797136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Text, Laptop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816A1E-36D0-7DDA-FFE3-DA4DB83481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7" y="291287"/>
            <a:ext cx="3063550" cy="17460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8" name="Zástupný text 26">
            <a:extLst>
              <a:ext uri="{FF2B5EF4-FFF2-40B4-BE49-F238E27FC236}">
                <a16:creationId xmlns:a16="http://schemas.microsoft.com/office/drawing/2014/main" id="{4C05CF46-1E8F-FD0E-DFDD-CDDFA8EC50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23777" y="3771900"/>
            <a:ext cx="3063551" cy="76801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7" name="Text Placeholder 30">
            <a:extLst>
              <a:ext uri="{FF2B5EF4-FFF2-40B4-BE49-F238E27FC236}">
                <a16:creationId xmlns:a16="http://schemas.microsoft.com/office/drawing/2014/main" id="{570ACB4B-FA72-41FC-A815-FDE48E6A36B7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23776" y="4661120"/>
            <a:ext cx="3063550" cy="177028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pic>
        <p:nvPicPr>
          <p:cNvPr id="3" name="Picture 2" descr="A picture containing text, monitor, electronics, indoor&#10;&#10;Description automatically generated">
            <a:extLst>
              <a:ext uri="{FF2B5EF4-FFF2-40B4-BE49-F238E27FC236}">
                <a16:creationId xmlns:a16="http://schemas.microsoft.com/office/drawing/2014/main" id="{058AC0F0-670E-CA76-D4C6-02DC1353F39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9504" y="1364539"/>
            <a:ext cx="7958128" cy="4400246"/>
          </a:xfrm>
          <a:prstGeom prst="rect">
            <a:avLst/>
          </a:prstGeom>
        </p:spPr>
      </p:pic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6372A4A-877F-A93D-F828-B99884CB19ED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4438626" y="1501991"/>
            <a:ext cx="6499861" cy="3656244"/>
          </a:xfrm>
          <a:custGeom>
            <a:avLst/>
            <a:gdLst>
              <a:gd name="connsiteX0" fmla="*/ 76474 w 6499861"/>
              <a:gd name="connsiteY0" fmla="*/ 0 h 3656244"/>
              <a:gd name="connsiteX1" fmla="*/ 2829932 w 6499861"/>
              <a:gd name="connsiteY1" fmla="*/ 0 h 3656244"/>
              <a:gd name="connsiteX2" fmla="*/ 2895938 w 6499861"/>
              <a:gd name="connsiteY2" fmla="*/ 0 h 3656244"/>
              <a:gd name="connsiteX3" fmla="*/ 2899812 w 6499861"/>
              <a:gd name="connsiteY3" fmla="*/ 1615 h 3656244"/>
              <a:gd name="connsiteX4" fmla="*/ 2906387 w 6499861"/>
              <a:gd name="connsiteY4" fmla="*/ 17571 h 3656244"/>
              <a:gd name="connsiteX5" fmla="*/ 2906387 w 6499861"/>
              <a:gd name="connsiteY5" fmla="*/ 41898 h 3656244"/>
              <a:gd name="connsiteX6" fmla="*/ 2987767 w 6499861"/>
              <a:gd name="connsiteY6" fmla="*/ 123718 h 3656244"/>
              <a:gd name="connsiteX7" fmla="*/ 3199931 w 6499861"/>
              <a:gd name="connsiteY7" fmla="*/ 123718 h 3656244"/>
              <a:gd name="connsiteX8" fmla="*/ 3517843 w 6499861"/>
              <a:gd name="connsiteY8" fmla="*/ 123718 h 3656244"/>
              <a:gd name="connsiteX9" fmla="*/ 3599224 w 6499861"/>
              <a:gd name="connsiteY9" fmla="*/ 41898 h 3656244"/>
              <a:gd name="connsiteX10" fmla="*/ 3599224 w 6499861"/>
              <a:gd name="connsiteY10" fmla="*/ 17571 h 3656244"/>
              <a:gd name="connsiteX11" fmla="*/ 3605797 w 6499861"/>
              <a:gd name="connsiteY11" fmla="*/ 1615 h 3656244"/>
              <a:gd name="connsiteX12" fmla="*/ 3609673 w 6499861"/>
              <a:gd name="connsiteY12" fmla="*/ 0 h 3656244"/>
              <a:gd name="connsiteX13" fmla="*/ 3669930 w 6499861"/>
              <a:gd name="connsiteY13" fmla="*/ 0 h 3656244"/>
              <a:gd name="connsiteX14" fmla="*/ 6423387 w 6499861"/>
              <a:gd name="connsiteY14" fmla="*/ 0 h 3656244"/>
              <a:gd name="connsiteX15" fmla="*/ 6499861 w 6499861"/>
              <a:gd name="connsiteY15" fmla="*/ 76474 h 3656244"/>
              <a:gd name="connsiteX16" fmla="*/ 6499861 w 6499861"/>
              <a:gd name="connsiteY16" fmla="*/ 2253622 h 3656244"/>
              <a:gd name="connsiteX17" fmla="*/ 6499859 w 6499861"/>
              <a:gd name="connsiteY17" fmla="*/ 2253626 h 3656244"/>
              <a:gd name="connsiteX18" fmla="*/ 6499859 w 6499861"/>
              <a:gd name="connsiteY18" fmla="*/ 3656244 h 3656244"/>
              <a:gd name="connsiteX19" fmla="*/ 2 w 6499861"/>
              <a:gd name="connsiteY19" fmla="*/ 3656244 h 3656244"/>
              <a:gd name="connsiteX20" fmla="*/ 2 w 6499861"/>
              <a:gd name="connsiteY20" fmla="*/ 2253623 h 3656244"/>
              <a:gd name="connsiteX21" fmla="*/ 0 w 6499861"/>
              <a:gd name="connsiteY21" fmla="*/ 2253622 h 3656244"/>
              <a:gd name="connsiteX22" fmla="*/ 0 w 6499861"/>
              <a:gd name="connsiteY22" fmla="*/ 76474 h 3656244"/>
              <a:gd name="connsiteX23" fmla="*/ 76474 w 6499861"/>
              <a:gd name="connsiteY23" fmla="*/ 0 h 3656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6499861" h="3656244">
                <a:moveTo>
                  <a:pt x="76474" y="0"/>
                </a:moveTo>
                <a:lnTo>
                  <a:pt x="2829932" y="0"/>
                </a:lnTo>
                <a:lnTo>
                  <a:pt x="2895938" y="0"/>
                </a:lnTo>
                <a:lnTo>
                  <a:pt x="2899812" y="1615"/>
                </a:lnTo>
                <a:cubicBezTo>
                  <a:pt x="2903875" y="5698"/>
                  <a:pt x="2906387" y="11339"/>
                  <a:pt x="2906387" y="17571"/>
                </a:cubicBezTo>
                <a:lnTo>
                  <a:pt x="2906387" y="41898"/>
                </a:lnTo>
                <a:cubicBezTo>
                  <a:pt x="2906387" y="87086"/>
                  <a:pt x="2942821" y="123718"/>
                  <a:pt x="2987767" y="123718"/>
                </a:cubicBezTo>
                <a:lnTo>
                  <a:pt x="3199931" y="123718"/>
                </a:lnTo>
                <a:lnTo>
                  <a:pt x="3517843" y="123718"/>
                </a:lnTo>
                <a:cubicBezTo>
                  <a:pt x="3562788" y="123718"/>
                  <a:pt x="3599224" y="87086"/>
                  <a:pt x="3599224" y="41898"/>
                </a:cubicBezTo>
                <a:lnTo>
                  <a:pt x="3599224" y="17571"/>
                </a:lnTo>
                <a:cubicBezTo>
                  <a:pt x="3599224" y="11339"/>
                  <a:pt x="3601736" y="5698"/>
                  <a:pt x="3605797" y="1615"/>
                </a:cubicBezTo>
                <a:lnTo>
                  <a:pt x="3609673" y="0"/>
                </a:lnTo>
                <a:lnTo>
                  <a:pt x="3669930" y="0"/>
                </a:lnTo>
                <a:lnTo>
                  <a:pt x="6423387" y="0"/>
                </a:lnTo>
                <a:cubicBezTo>
                  <a:pt x="6465622" y="0"/>
                  <a:pt x="6499861" y="34239"/>
                  <a:pt x="6499861" y="76474"/>
                </a:cubicBezTo>
                <a:lnTo>
                  <a:pt x="6499861" y="2253622"/>
                </a:lnTo>
                <a:lnTo>
                  <a:pt x="6499859" y="2253626"/>
                </a:lnTo>
                <a:lnTo>
                  <a:pt x="6499859" y="3656244"/>
                </a:lnTo>
                <a:lnTo>
                  <a:pt x="2" y="3656244"/>
                </a:lnTo>
                <a:lnTo>
                  <a:pt x="2" y="2253623"/>
                </a:lnTo>
                <a:lnTo>
                  <a:pt x="0" y="2253622"/>
                </a:lnTo>
                <a:lnTo>
                  <a:pt x="0" y="76474"/>
                </a:lnTo>
                <a:cubicBezTo>
                  <a:pt x="0" y="34239"/>
                  <a:pt x="34239" y="0"/>
                  <a:pt x="76474" y="0"/>
                </a:cubicBezTo>
                <a:close/>
              </a:path>
            </a:pathLst>
          </a:custGeom>
        </p:spPr>
        <p:txBody>
          <a:bodyPr wrap="square" anchor="b">
            <a:noAutofit/>
          </a:bodyPr>
          <a:lstStyle>
            <a:lvl1pPr marL="0" indent="0">
              <a:buFont typeface="+mj-lt"/>
              <a:buNone/>
              <a:defRPr i="1">
                <a:solidFill>
                  <a:schemeClr val="tx1"/>
                </a:solidFill>
              </a:defRPr>
            </a:lvl1pPr>
          </a:lstStyle>
          <a:p>
            <a:pPr marL="514350" marR="0" lvl="0" indent="-5143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cs-CZ"/>
              <a:t>Laptop Screenshot</a:t>
            </a:r>
          </a:p>
        </p:txBody>
      </p:sp>
    </p:spTree>
    <p:extLst>
      <p:ext uri="{BB962C8B-B14F-4D97-AF65-F5344CB8AC3E}">
        <p14:creationId xmlns:p14="http://schemas.microsoft.com/office/powerpoint/2010/main" val="107847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4x Icon, 4x Title, 4x Text, Laptop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text 5">
            <a:extLst>
              <a:ext uri="{FF2B5EF4-FFF2-40B4-BE49-F238E27FC236}">
                <a16:creationId xmlns:a16="http://schemas.microsoft.com/office/drawing/2014/main" id="{FCA2DDB4-36A5-1632-9107-7502395FBA88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223775" y="5002092"/>
            <a:ext cx="239325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466EF69C-3462-AE34-993C-7E0C50CAE24E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223775" y="4330055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13" name="Zástupný text 5">
            <a:extLst>
              <a:ext uri="{FF2B5EF4-FFF2-40B4-BE49-F238E27FC236}">
                <a16:creationId xmlns:a16="http://schemas.microsoft.com/office/drawing/2014/main" id="{8129151C-834C-D929-E3CF-A1447C8722CE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3320971" y="5002092"/>
            <a:ext cx="239325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18" name="Picture Placeholder 4">
            <a:extLst>
              <a:ext uri="{FF2B5EF4-FFF2-40B4-BE49-F238E27FC236}">
                <a16:creationId xmlns:a16="http://schemas.microsoft.com/office/drawing/2014/main" id="{1CD948D1-B3D1-A2B4-558B-F7558600AE7B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3320971" y="4330055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23" name="Zástupný text 5">
            <a:extLst>
              <a:ext uri="{FF2B5EF4-FFF2-40B4-BE49-F238E27FC236}">
                <a16:creationId xmlns:a16="http://schemas.microsoft.com/office/drawing/2014/main" id="{39533D14-B0A0-0E33-76A3-59C24219D169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6418166" y="5002092"/>
            <a:ext cx="239325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26" name="Picture Placeholder 4">
            <a:extLst>
              <a:ext uri="{FF2B5EF4-FFF2-40B4-BE49-F238E27FC236}">
                <a16:creationId xmlns:a16="http://schemas.microsoft.com/office/drawing/2014/main" id="{9432034E-D5DE-71B5-53C4-99EF13045D54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6418166" y="4330055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40" name="Zástupný text 5">
            <a:extLst>
              <a:ext uri="{FF2B5EF4-FFF2-40B4-BE49-F238E27FC236}">
                <a16:creationId xmlns:a16="http://schemas.microsoft.com/office/drawing/2014/main" id="{5037D449-3A4B-BD70-AA45-13CFB9136583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9515363" y="5002092"/>
            <a:ext cx="2393255" cy="411163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42" name="Picture Placeholder 4">
            <a:extLst>
              <a:ext uri="{FF2B5EF4-FFF2-40B4-BE49-F238E27FC236}">
                <a16:creationId xmlns:a16="http://schemas.microsoft.com/office/drawing/2014/main" id="{6F0888A7-316B-4205-50A7-F1D749F07C43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9515363" y="4330055"/>
            <a:ext cx="579277" cy="555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i="1">
                <a:solidFill>
                  <a:schemeClr val="tx1"/>
                </a:solidFill>
              </a:defRPr>
            </a:lvl1pPr>
          </a:lstStyle>
          <a:p>
            <a:r>
              <a:rPr lang="cs-CZ" err="1"/>
              <a:t>Icon</a:t>
            </a:r>
            <a:endParaRPr lang="cs-CZ"/>
          </a:p>
        </p:txBody>
      </p:sp>
      <p:sp>
        <p:nvSpPr>
          <p:cNvPr id="45" name="Nadpis 1">
            <a:extLst>
              <a:ext uri="{FF2B5EF4-FFF2-40B4-BE49-F238E27FC236}">
                <a16:creationId xmlns:a16="http://schemas.microsoft.com/office/drawing/2014/main" id="{F2612BEA-399F-DA88-B54D-80358E362E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6" y="291287"/>
            <a:ext cx="3515657" cy="188692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48" name="Text Placeholder 30">
            <a:extLst>
              <a:ext uri="{FF2B5EF4-FFF2-40B4-BE49-F238E27FC236}">
                <a16:creationId xmlns:a16="http://schemas.microsoft.com/office/drawing/2014/main" id="{BE508F30-CE5D-287A-2250-F1F8F5182C9D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223775" y="5452592"/>
            <a:ext cx="2393254" cy="998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49" name="Text Placeholder 30">
            <a:extLst>
              <a:ext uri="{FF2B5EF4-FFF2-40B4-BE49-F238E27FC236}">
                <a16:creationId xmlns:a16="http://schemas.microsoft.com/office/drawing/2014/main" id="{32496BA6-3440-74B2-705A-EA237B61DC75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3320971" y="5452592"/>
            <a:ext cx="2393254" cy="998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50" name="Text Placeholder 30">
            <a:extLst>
              <a:ext uri="{FF2B5EF4-FFF2-40B4-BE49-F238E27FC236}">
                <a16:creationId xmlns:a16="http://schemas.microsoft.com/office/drawing/2014/main" id="{193CFE35-38E8-33CD-43B0-50A06065C101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6418167" y="5452592"/>
            <a:ext cx="2393254" cy="998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51" name="Text Placeholder 30">
            <a:extLst>
              <a:ext uri="{FF2B5EF4-FFF2-40B4-BE49-F238E27FC236}">
                <a16:creationId xmlns:a16="http://schemas.microsoft.com/office/drawing/2014/main" id="{02470EF4-8C5F-9B72-F49E-8369A0D6BAC1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>
          <a:xfrm>
            <a:off x="9515363" y="5452592"/>
            <a:ext cx="2393254" cy="998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pic>
        <p:nvPicPr>
          <p:cNvPr id="2" name="Picture 1" descr="A picture containing text, monitor, electronics, indoor&#10;&#10;Description automatically generated">
            <a:extLst>
              <a:ext uri="{FF2B5EF4-FFF2-40B4-BE49-F238E27FC236}">
                <a16:creationId xmlns:a16="http://schemas.microsoft.com/office/drawing/2014/main" id="{77BD8620-5E66-EAB4-D317-329CAE082E0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1318" y="233843"/>
            <a:ext cx="7190506" cy="3975808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1150FCE-9950-0F1F-7527-247D89241900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4790110" y="360293"/>
            <a:ext cx="5872900" cy="3303570"/>
          </a:xfrm>
          <a:custGeom>
            <a:avLst/>
            <a:gdLst>
              <a:gd name="connsiteX0" fmla="*/ 76474 w 6499861"/>
              <a:gd name="connsiteY0" fmla="*/ 0 h 3656244"/>
              <a:gd name="connsiteX1" fmla="*/ 2829932 w 6499861"/>
              <a:gd name="connsiteY1" fmla="*/ 0 h 3656244"/>
              <a:gd name="connsiteX2" fmla="*/ 2895938 w 6499861"/>
              <a:gd name="connsiteY2" fmla="*/ 0 h 3656244"/>
              <a:gd name="connsiteX3" fmla="*/ 2899812 w 6499861"/>
              <a:gd name="connsiteY3" fmla="*/ 1615 h 3656244"/>
              <a:gd name="connsiteX4" fmla="*/ 2906387 w 6499861"/>
              <a:gd name="connsiteY4" fmla="*/ 17571 h 3656244"/>
              <a:gd name="connsiteX5" fmla="*/ 2906387 w 6499861"/>
              <a:gd name="connsiteY5" fmla="*/ 41898 h 3656244"/>
              <a:gd name="connsiteX6" fmla="*/ 2987767 w 6499861"/>
              <a:gd name="connsiteY6" fmla="*/ 123718 h 3656244"/>
              <a:gd name="connsiteX7" fmla="*/ 3199931 w 6499861"/>
              <a:gd name="connsiteY7" fmla="*/ 123718 h 3656244"/>
              <a:gd name="connsiteX8" fmla="*/ 3517843 w 6499861"/>
              <a:gd name="connsiteY8" fmla="*/ 123718 h 3656244"/>
              <a:gd name="connsiteX9" fmla="*/ 3599224 w 6499861"/>
              <a:gd name="connsiteY9" fmla="*/ 41898 h 3656244"/>
              <a:gd name="connsiteX10" fmla="*/ 3599224 w 6499861"/>
              <a:gd name="connsiteY10" fmla="*/ 17571 h 3656244"/>
              <a:gd name="connsiteX11" fmla="*/ 3605797 w 6499861"/>
              <a:gd name="connsiteY11" fmla="*/ 1615 h 3656244"/>
              <a:gd name="connsiteX12" fmla="*/ 3609673 w 6499861"/>
              <a:gd name="connsiteY12" fmla="*/ 0 h 3656244"/>
              <a:gd name="connsiteX13" fmla="*/ 3669930 w 6499861"/>
              <a:gd name="connsiteY13" fmla="*/ 0 h 3656244"/>
              <a:gd name="connsiteX14" fmla="*/ 6423387 w 6499861"/>
              <a:gd name="connsiteY14" fmla="*/ 0 h 3656244"/>
              <a:gd name="connsiteX15" fmla="*/ 6499861 w 6499861"/>
              <a:gd name="connsiteY15" fmla="*/ 76474 h 3656244"/>
              <a:gd name="connsiteX16" fmla="*/ 6499861 w 6499861"/>
              <a:gd name="connsiteY16" fmla="*/ 2253622 h 3656244"/>
              <a:gd name="connsiteX17" fmla="*/ 6499859 w 6499861"/>
              <a:gd name="connsiteY17" fmla="*/ 2253626 h 3656244"/>
              <a:gd name="connsiteX18" fmla="*/ 6499859 w 6499861"/>
              <a:gd name="connsiteY18" fmla="*/ 3656244 h 3656244"/>
              <a:gd name="connsiteX19" fmla="*/ 2 w 6499861"/>
              <a:gd name="connsiteY19" fmla="*/ 3656244 h 3656244"/>
              <a:gd name="connsiteX20" fmla="*/ 2 w 6499861"/>
              <a:gd name="connsiteY20" fmla="*/ 2253623 h 3656244"/>
              <a:gd name="connsiteX21" fmla="*/ 0 w 6499861"/>
              <a:gd name="connsiteY21" fmla="*/ 2253622 h 3656244"/>
              <a:gd name="connsiteX22" fmla="*/ 0 w 6499861"/>
              <a:gd name="connsiteY22" fmla="*/ 76474 h 3656244"/>
              <a:gd name="connsiteX23" fmla="*/ 76474 w 6499861"/>
              <a:gd name="connsiteY23" fmla="*/ 0 h 3656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6499861" h="3656244">
                <a:moveTo>
                  <a:pt x="76474" y="0"/>
                </a:moveTo>
                <a:lnTo>
                  <a:pt x="2829932" y="0"/>
                </a:lnTo>
                <a:lnTo>
                  <a:pt x="2895938" y="0"/>
                </a:lnTo>
                <a:lnTo>
                  <a:pt x="2899812" y="1615"/>
                </a:lnTo>
                <a:cubicBezTo>
                  <a:pt x="2903875" y="5698"/>
                  <a:pt x="2906387" y="11339"/>
                  <a:pt x="2906387" y="17571"/>
                </a:cubicBezTo>
                <a:lnTo>
                  <a:pt x="2906387" y="41898"/>
                </a:lnTo>
                <a:cubicBezTo>
                  <a:pt x="2906387" y="87086"/>
                  <a:pt x="2942821" y="123718"/>
                  <a:pt x="2987767" y="123718"/>
                </a:cubicBezTo>
                <a:lnTo>
                  <a:pt x="3199931" y="123718"/>
                </a:lnTo>
                <a:lnTo>
                  <a:pt x="3517843" y="123718"/>
                </a:lnTo>
                <a:cubicBezTo>
                  <a:pt x="3562788" y="123718"/>
                  <a:pt x="3599224" y="87086"/>
                  <a:pt x="3599224" y="41898"/>
                </a:cubicBezTo>
                <a:lnTo>
                  <a:pt x="3599224" y="17571"/>
                </a:lnTo>
                <a:cubicBezTo>
                  <a:pt x="3599224" y="11339"/>
                  <a:pt x="3601736" y="5698"/>
                  <a:pt x="3605797" y="1615"/>
                </a:cubicBezTo>
                <a:lnTo>
                  <a:pt x="3609673" y="0"/>
                </a:lnTo>
                <a:lnTo>
                  <a:pt x="3669930" y="0"/>
                </a:lnTo>
                <a:lnTo>
                  <a:pt x="6423387" y="0"/>
                </a:lnTo>
                <a:cubicBezTo>
                  <a:pt x="6465622" y="0"/>
                  <a:pt x="6499861" y="34239"/>
                  <a:pt x="6499861" y="76474"/>
                </a:cubicBezTo>
                <a:lnTo>
                  <a:pt x="6499861" y="2253622"/>
                </a:lnTo>
                <a:lnTo>
                  <a:pt x="6499859" y="2253626"/>
                </a:lnTo>
                <a:lnTo>
                  <a:pt x="6499859" y="3656244"/>
                </a:lnTo>
                <a:lnTo>
                  <a:pt x="2" y="3656244"/>
                </a:lnTo>
                <a:lnTo>
                  <a:pt x="2" y="2253623"/>
                </a:lnTo>
                <a:lnTo>
                  <a:pt x="0" y="2253622"/>
                </a:lnTo>
                <a:lnTo>
                  <a:pt x="0" y="76474"/>
                </a:lnTo>
                <a:cubicBezTo>
                  <a:pt x="0" y="34239"/>
                  <a:pt x="34239" y="0"/>
                  <a:pt x="76474" y="0"/>
                </a:cubicBezTo>
                <a:close/>
              </a:path>
            </a:pathLst>
          </a:custGeom>
        </p:spPr>
        <p:txBody>
          <a:bodyPr wrap="square" anchor="b">
            <a:noAutofit/>
          </a:bodyPr>
          <a:lstStyle>
            <a:lvl1pPr marL="0" indent="0">
              <a:buFont typeface="+mj-lt"/>
              <a:buNone/>
              <a:defRPr i="1">
                <a:solidFill>
                  <a:schemeClr val="tx1"/>
                </a:solidFill>
              </a:defRPr>
            </a:lvl1pPr>
          </a:lstStyle>
          <a:p>
            <a:pPr marL="514350" marR="0" lvl="0" indent="-51435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cs-CZ"/>
              <a:t>Laptop Screenshot</a:t>
            </a:r>
          </a:p>
        </p:txBody>
      </p:sp>
    </p:spTree>
    <p:extLst>
      <p:ext uri="{BB962C8B-B14F-4D97-AF65-F5344CB8AC3E}">
        <p14:creationId xmlns:p14="http://schemas.microsoft.com/office/powerpoint/2010/main" val="2940240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pace for m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Nadpis 1">
            <a:extLst>
              <a:ext uri="{FF2B5EF4-FFF2-40B4-BE49-F238E27FC236}">
                <a16:creationId xmlns:a16="http://schemas.microsoft.com/office/drawing/2014/main" id="{A10CDEB6-1903-E275-3414-87B2AB39F1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6" y="291287"/>
            <a:ext cx="11628700" cy="7388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85787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6261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utro Slide - No Image, Title 2 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>
            <a:extLst>
              <a:ext uri="{FF2B5EF4-FFF2-40B4-BE49-F238E27FC236}">
                <a16:creationId xmlns:a16="http://schemas.microsoft.com/office/drawing/2014/main" id="{889E65D7-CB10-A673-8D11-60065E8BB5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128" y="2777810"/>
            <a:ext cx="9096522" cy="1842353"/>
          </a:xfrm>
          <a:prstGeom prst="rect">
            <a:avLst/>
          </a:prstGeom>
        </p:spPr>
        <p:txBody>
          <a:bodyPr anchor="t"/>
          <a:lstStyle>
            <a:lvl1pPr algn="l">
              <a:defRPr sz="6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pic>
        <p:nvPicPr>
          <p:cNvPr id="11" name="Obrázek 10">
            <a:extLst>
              <a:ext uri="{FF2B5EF4-FFF2-40B4-BE49-F238E27FC236}">
                <a16:creationId xmlns:a16="http://schemas.microsoft.com/office/drawing/2014/main" id="{9D269A3E-79A3-D9CA-0EBD-4AEC0E83F2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72344" y="345760"/>
            <a:ext cx="764082" cy="360000"/>
          </a:xfrm>
          <a:prstGeom prst="rect">
            <a:avLst/>
          </a:prstGeom>
        </p:spPr>
      </p:pic>
      <p:sp>
        <p:nvSpPr>
          <p:cNvPr id="12" name="Podnadpis 2">
            <a:extLst>
              <a:ext uri="{FF2B5EF4-FFF2-40B4-BE49-F238E27FC236}">
                <a16:creationId xmlns:a16="http://schemas.microsoft.com/office/drawing/2014/main" id="{3407AF17-C80B-4757-3194-4184C8BF5A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3128" y="4630054"/>
            <a:ext cx="9082008" cy="1030515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endParaRPr lang="cs-CZ"/>
          </a:p>
        </p:txBody>
      </p:sp>
      <p:pic>
        <p:nvPicPr>
          <p:cNvPr id="13" name="Obrázek 12">
            <a:extLst>
              <a:ext uri="{FF2B5EF4-FFF2-40B4-BE49-F238E27FC236}">
                <a16:creationId xmlns:a16="http://schemas.microsoft.com/office/drawing/2014/main" id="{9332F835-2EBF-0F9E-0826-3324E7F2109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55092" y="345760"/>
            <a:ext cx="789960" cy="372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077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Outro Slide - Image, Title 2 l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ázku 4">
            <a:extLst>
              <a:ext uri="{FF2B5EF4-FFF2-40B4-BE49-F238E27FC236}">
                <a16:creationId xmlns:a16="http://schemas.microsoft.com/office/drawing/2014/main" id="{F9500AE1-4061-3A80-05A3-4DF5AEE3A23B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i="1">
                <a:solidFill>
                  <a:schemeClr val="tx1"/>
                </a:solidFill>
              </a:defRPr>
            </a:lvl1pPr>
          </a:lstStyle>
          <a:p>
            <a:r>
              <a:rPr lang="cs-CZ"/>
              <a:t>Picture (</a:t>
            </a:r>
            <a:r>
              <a:rPr lang="cs-CZ" err="1"/>
              <a:t>recommend</a:t>
            </a:r>
            <a:r>
              <a:rPr lang="cs-CZ"/>
              <a:t> to </a:t>
            </a:r>
            <a:r>
              <a:rPr lang="cs-CZ" err="1"/>
              <a:t>choose</a:t>
            </a:r>
            <a:r>
              <a:rPr lang="cs-CZ"/>
              <a:t> </a:t>
            </a:r>
            <a:r>
              <a:rPr lang="cs-CZ" err="1"/>
              <a:t>bright</a:t>
            </a:r>
            <a:r>
              <a:rPr lang="cs-CZ"/>
              <a:t> </a:t>
            </a:r>
            <a:r>
              <a:rPr lang="cs-CZ" err="1"/>
              <a:t>images</a:t>
            </a:r>
            <a:r>
              <a:rPr lang="cs-CZ"/>
              <a:t>)</a:t>
            </a:r>
          </a:p>
        </p:txBody>
      </p:sp>
      <p:sp>
        <p:nvSpPr>
          <p:cNvPr id="7" name="Nadpis 1">
            <a:extLst>
              <a:ext uri="{FF2B5EF4-FFF2-40B4-BE49-F238E27FC236}">
                <a16:creationId xmlns:a16="http://schemas.microsoft.com/office/drawing/2014/main" id="{889E65D7-CB10-A673-8D11-60065E8BB5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128" y="2777810"/>
            <a:ext cx="9096522" cy="1842353"/>
          </a:xfrm>
          <a:prstGeom prst="rect">
            <a:avLst/>
          </a:prstGeom>
        </p:spPr>
        <p:txBody>
          <a:bodyPr anchor="t"/>
          <a:lstStyle>
            <a:lvl1pPr algn="l">
              <a:defRPr sz="6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pic>
        <p:nvPicPr>
          <p:cNvPr id="11" name="Obrázek 10">
            <a:extLst>
              <a:ext uri="{FF2B5EF4-FFF2-40B4-BE49-F238E27FC236}">
                <a16:creationId xmlns:a16="http://schemas.microsoft.com/office/drawing/2014/main" id="{9D269A3E-79A3-D9CA-0EBD-4AEC0E83F2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72344" y="345760"/>
            <a:ext cx="764082" cy="360000"/>
          </a:xfrm>
          <a:prstGeom prst="rect">
            <a:avLst/>
          </a:prstGeom>
        </p:spPr>
      </p:pic>
      <p:sp>
        <p:nvSpPr>
          <p:cNvPr id="12" name="Podnadpis 2">
            <a:extLst>
              <a:ext uri="{FF2B5EF4-FFF2-40B4-BE49-F238E27FC236}">
                <a16:creationId xmlns:a16="http://schemas.microsoft.com/office/drawing/2014/main" id="{3407AF17-C80B-4757-3194-4184C8BF5A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3128" y="4630054"/>
            <a:ext cx="9082008" cy="1030515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endParaRPr lang="cs-CZ"/>
          </a:p>
        </p:txBody>
      </p:sp>
      <p:pic>
        <p:nvPicPr>
          <p:cNvPr id="13" name="Obrázek 12">
            <a:extLst>
              <a:ext uri="{FF2B5EF4-FFF2-40B4-BE49-F238E27FC236}">
                <a16:creationId xmlns:a16="http://schemas.microsoft.com/office/drawing/2014/main" id="{9332F835-2EBF-0F9E-0826-3324E7F2109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55092" y="345760"/>
            <a:ext cx="789960" cy="372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801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Text, 2/3 Ima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816A1E-36D0-7DDA-FFE3-DA4DB83481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140983" y="291287"/>
            <a:ext cx="3762257" cy="17460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4" name="Zástupný symbol obrázku 4">
            <a:extLst>
              <a:ext uri="{FF2B5EF4-FFF2-40B4-BE49-F238E27FC236}">
                <a16:creationId xmlns:a16="http://schemas.microsoft.com/office/drawing/2014/main" id="{28A3042E-F94B-7183-8784-78016C12C88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7927200" cy="685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i="1">
                <a:solidFill>
                  <a:schemeClr val="tx1"/>
                </a:solidFill>
              </a:defRPr>
            </a:lvl1pPr>
          </a:lstStyle>
          <a:p>
            <a:r>
              <a:rPr lang="cs-CZ"/>
              <a:t>2/3 Image Picture</a:t>
            </a:r>
          </a:p>
        </p:txBody>
      </p:sp>
      <p:sp>
        <p:nvSpPr>
          <p:cNvPr id="8" name="Zástupný text 26">
            <a:extLst>
              <a:ext uri="{FF2B5EF4-FFF2-40B4-BE49-F238E27FC236}">
                <a16:creationId xmlns:a16="http://schemas.microsoft.com/office/drawing/2014/main" id="{4C05CF46-1E8F-FD0E-DFDD-CDDFA8EC50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140984" y="3771900"/>
            <a:ext cx="3762258" cy="76906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10" name="Text Placeholder 30">
            <a:extLst>
              <a:ext uri="{FF2B5EF4-FFF2-40B4-BE49-F238E27FC236}">
                <a16:creationId xmlns:a16="http://schemas.microsoft.com/office/drawing/2014/main" id="{752E2499-DDCC-0942-ADD3-11645ABC0E10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8140983" y="4661120"/>
            <a:ext cx="3762258" cy="177028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286324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Text, 1/2 Imag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816A1E-36D0-7DDA-FFE3-DA4DB83481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6" y="291287"/>
            <a:ext cx="5439086" cy="17460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4" name="Zástupný symbol obrázku 4">
            <a:extLst>
              <a:ext uri="{FF2B5EF4-FFF2-40B4-BE49-F238E27FC236}">
                <a16:creationId xmlns:a16="http://schemas.microsoft.com/office/drawing/2014/main" id="{28A3042E-F94B-7183-8784-78016C12C88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096000" y="0"/>
            <a:ext cx="6096000" cy="685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i="1">
                <a:solidFill>
                  <a:schemeClr val="tx1"/>
                </a:solidFill>
              </a:defRPr>
            </a:lvl1pPr>
          </a:lstStyle>
          <a:p>
            <a:r>
              <a:rPr lang="cs-CZ"/>
              <a:t>1/2 Image Picture</a:t>
            </a:r>
          </a:p>
        </p:txBody>
      </p:sp>
      <p:sp>
        <p:nvSpPr>
          <p:cNvPr id="8" name="Zástupný text 26">
            <a:extLst>
              <a:ext uri="{FF2B5EF4-FFF2-40B4-BE49-F238E27FC236}">
                <a16:creationId xmlns:a16="http://schemas.microsoft.com/office/drawing/2014/main" id="{4C05CF46-1E8F-FD0E-DFDD-CDDFA8EC50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23776" y="3771900"/>
            <a:ext cx="5439087" cy="76906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12" name="Text Placeholder 30">
            <a:extLst>
              <a:ext uri="{FF2B5EF4-FFF2-40B4-BE49-F238E27FC236}">
                <a16:creationId xmlns:a16="http://schemas.microsoft.com/office/drawing/2014/main" id="{E3C8F347-81C3-8570-70CB-A8EC609CEE75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23775" y="4661120"/>
            <a:ext cx="5439086" cy="177028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4175931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Text, 1/2 Ima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816A1E-36D0-7DDA-FFE3-DA4DB83481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51168" y="291287"/>
            <a:ext cx="5752074" cy="17460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4" name="Zástupný symbol obrázku 4">
            <a:extLst>
              <a:ext uri="{FF2B5EF4-FFF2-40B4-BE49-F238E27FC236}">
                <a16:creationId xmlns:a16="http://schemas.microsoft.com/office/drawing/2014/main" id="{28A3042E-F94B-7183-8784-78016C12C88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5919537" cy="685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i="1">
                <a:solidFill>
                  <a:schemeClr val="tx1"/>
                </a:solidFill>
              </a:defRPr>
            </a:lvl1pPr>
          </a:lstStyle>
          <a:p>
            <a:r>
              <a:rPr lang="cs-CZ"/>
              <a:t>1/2 Image Picture</a:t>
            </a:r>
          </a:p>
        </p:txBody>
      </p:sp>
      <p:sp>
        <p:nvSpPr>
          <p:cNvPr id="8" name="Zástupný text 26">
            <a:extLst>
              <a:ext uri="{FF2B5EF4-FFF2-40B4-BE49-F238E27FC236}">
                <a16:creationId xmlns:a16="http://schemas.microsoft.com/office/drawing/2014/main" id="{4C05CF46-1E8F-FD0E-DFDD-CDDFA8EC50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51168" y="3771900"/>
            <a:ext cx="5752074" cy="76906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11" name="Text Placeholder 30">
            <a:extLst>
              <a:ext uri="{FF2B5EF4-FFF2-40B4-BE49-F238E27FC236}">
                <a16:creationId xmlns:a16="http://schemas.microsoft.com/office/drawing/2014/main" id="{D1D3C592-49ED-046F-5713-29FBCB52134C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6151168" y="4661120"/>
            <a:ext cx="5752074" cy="177028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272894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Text, 1/3 Imag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816A1E-36D0-7DDA-FFE3-DA4DB83481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5" y="291287"/>
            <a:ext cx="7652899" cy="17460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8" name="Zástupný text 26">
            <a:extLst>
              <a:ext uri="{FF2B5EF4-FFF2-40B4-BE49-F238E27FC236}">
                <a16:creationId xmlns:a16="http://schemas.microsoft.com/office/drawing/2014/main" id="{4C05CF46-1E8F-FD0E-DFDD-CDDFA8EC50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23775" y="3771900"/>
            <a:ext cx="7652899" cy="76906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12" name="Text Placeholder 30">
            <a:extLst>
              <a:ext uri="{FF2B5EF4-FFF2-40B4-BE49-F238E27FC236}">
                <a16:creationId xmlns:a16="http://schemas.microsoft.com/office/drawing/2014/main" id="{E3C8F347-81C3-8570-70CB-A8EC609CEE75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23774" y="4661120"/>
            <a:ext cx="7652898" cy="177028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3" name="Zástupný symbol obrázku 4">
            <a:extLst>
              <a:ext uri="{FF2B5EF4-FFF2-40B4-BE49-F238E27FC236}">
                <a16:creationId xmlns:a16="http://schemas.microsoft.com/office/drawing/2014/main" id="{4C426573-76AE-9B04-AC0C-6BA29B5B51A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309813" y="0"/>
            <a:ext cx="3882187" cy="685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i="1">
                <a:solidFill>
                  <a:schemeClr val="tx1"/>
                </a:solidFill>
              </a:defRPr>
            </a:lvl1pPr>
          </a:lstStyle>
          <a:p>
            <a:r>
              <a:rPr lang="cs-CZ"/>
              <a:t>1/3 Image Picture</a:t>
            </a:r>
          </a:p>
        </p:txBody>
      </p:sp>
    </p:spTree>
    <p:extLst>
      <p:ext uri="{BB962C8B-B14F-4D97-AF65-F5344CB8AC3E}">
        <p14:creationId xmlns:p14="http://schemas.microsoft.com/office/powerpoint/2010/main" val="3323751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Text, 1/3 Ima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816A1E-36D0-7DDA-FFE3-DA4DB83481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97610" y="291287"/>
            <a:ext cx="7805631" cy="17460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4" name="Zástupný symbol obrázku 4">
            <a:extLst>
              <a:ext uri="{FF2B5EF4-FFF2-40B4-BE49-F238E27FC236}">
                <a16:creationId xmlns:a16="http://schemas.microsoft.com/office/drawing/2014/main" id="{28A3042E-F94B-7183-8784-78016C12C88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3882187" cy="6858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i="1">
                <a:solidFill>
                  <a:schemeClr val="tx1"/>
                </a:solidFill>
              </a:defRPr>
            </a:lvl1pPr>
          </a:lstStyle>
          <a:p>
            <a:r>
              <a:rPr lang="cs-CZ"/>
              <a:t>1/3 Image Picture</a:t>
            </a:r>
          </a:p>
        </p:txBody>
      </p:sp>
      <p:sp>
        <p:nvSpPr>
          <p:cNvPr id="8" name="Zástupný text 26">
            <a:extLst>
              <a:ext uri="{FF2B5EF4-FFF2-40B4-BE49-F238E27FC236}">
                <a16:creationId xmlns:a16="http://schemas.microsoft.com/office/drawing/2014/main" id="{4C05CF46-1E8F-FD0E-DFDD-CDDFA8EC50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097610" y="3771900"/>
            <a:ext cx="7805631" cy="76906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11" name="Text Placeholder 30">
            <a:extLst>
              <a:ext uri="{FF2B5EF4-FFF2-40B4-BE49-F238E27FC236}">
                <a16:creationId xmlns:a16="http://schemas.microsoft.com/office/drawing/2014/main" id="{D1D3C592-49ED-046F-5713-29FBCB52134C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4097610" y="4661120"/>
            <a:ext cx="7805631" cy="177028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66958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Text,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ástupný objekt grafu 8">
            <a:extLst>
              <a:ext uri="{FF2B5EF4-FFF2-40B4-BE49-F238E27FC236}">
                <a16:creationId xmlns:a16="http://schemas.microsoft.com/office/drawing/2014/main" id="{237D7716-34DF-F72F-ADC5-AC5C6345E41F}"/>
              </a:ext>
            </a:extLst>
          </p:cNvPr>
          <p:cNvSpPr>
            <a:spLocks noGrp="1"/>
          </p:cNvSpPr>
          <p:nvPr>
            <p:ph type="chart" sz="quarter" idx="15" hasCustomPrompt="1"/>
          </p:nvPr>
        </p:nvSpPr>
        <p:spPr>
          <a:xfrm>
            <a:off x="3771900" y="281763"/>
            <a:ext cx="8267700" cy="61496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i="1">
                <a:solidFill>
                  <a:schemeClr val="tx1"/>
                </a:solidFill>
              </a:defRPr>
            </a:lvl1pPr>
          </a:lstStyle>
          <a:p>
            <a:r>
              <a:rPr lang="cs-CZ"/>
              <a:t>Chart</a:t>
            </a:r>
          </a:p>
        </p:txBody>
      </p:sp>
      <p:sp>
        <p:nvSpPr>
          <p:cNvPr id="8" name="Zástupný text 26">
            <a:extLst>
              <a:ext uri="{FF2B5EF4-FFF2-40B4-BE49-F238E27FC236}">
                <a16:creationId xmlns:a16="http://schemas.microsoft.com/office/drawing/2014/main" id="{4C05CF46-1E8F-FD0E-DFDD-CDDFA8EC50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23777" y="3285051"/>
            <a:ext cx="3114987" cy="76801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endParaRPr lang="cs-CZ"/>
          </a:p>
        </p:txBody>
      </p:sp>
      <p:sp>
        <p:nvSpPr>
          <p:cNvPr id="13" name="Text Placeholder 30">
            <a:extLst>
              <a:ext uri="{FF2B5EF4-FFF2-40B4-BE49-F238E27FC236}">
                <a16:creationId xmlns:a16="http://schemas.microsoft.com/office/drawing/2014/main" id="{0AC068BB-4D69-53BB-2984-0FE12434F4DB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23776" y="4174270"/>
            <a:ext cx="3114986" cy="22571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15" name="Nadpis 1">
            <a:extLst>
              <a:ext uri="{FF2B5EF4-FFF2-40B4-BE49-F238E27FC236}">
                <a16:creationId xmlns:a16="http://schemas.microsoft.com/office/drawing/2014/main" id="{DDA0CE27-B816-2432-E492-8ACC0F2E5E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777" y="291287"/>
            <a:ext cx="3114985" cy="174606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4000" b="1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97586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theme" Target="../theme/theme5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11">
            <a:extLst>
              <a:ext uri="{FF2B5EF4-FFF2-40B4-BE49-F238E27FC236}">
                <a16:creationId xmlns:a16="http://schemas.microsoft.com/office/drawing/2014/main" id="{A7602EFD-5A12-3B5E-CCE7-9FBD67A2B8EC}"/>
              </a:ext>
            </a:extLst>
          </p:cNvPr>
          <p:cNvSpPr/>
          <p:nvPr userDrawn="1"/>
        </p:nvSpPr>
        <p:spPr>
          <a:xfrm>
            <a:off x="10598098" y="6434578"/>
            <a:ext cx="1472380" cy="423422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r"/>
            <a:r>
              <a:rPr lang="cs-CZ" sz="1400">
                <a:latin typeface="Segoe UI Semilight" panose="020B0402040204020203" pitchFamily="34" charset="0"/>
                <a:cs typeface="Segoe UI Semilight" panose="020B0402040204020203" pitchFamily="34" charset="0"/>
              </a:rPr>
              <a:t> www.2n.com</a:t>
            </a:r>
          </a:p>
        </p:txBody>
      </p:sp>
    </p:spTree>
    <p:extLst>
      <p:ext uri="{BB962C8B-B14F-4D97-AF65-F5344CB8AC3E}">
        <p14:creationId xmlns:p14="http://schemas.microsoft.com/office/powerpoint/2010/main" val="2409195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11">
            <a:extLst>
              <a:ext uri="{FF2B5EF4-FFF2-40B4-BE49-F238E27FC236}">
                <a16:creationId xmlns:a16="http://schemas.microsoft.com/office/drawing/2014/main" id="{A7602EFD-5A12-3B5E-CCE7-9FBD67A2B8EC}"/>
              </a:ext>
            </a:extLst>
          </p:cNvPr>
          <p:cNvSpPr/>
          <p:nvPr userDrawn="1"/>
        </p:nvSpPr>
        <p:spPr>
          <a:xfrm>
            <a:off x="10598098" y="6434578"/>
            <a:ext cx="1472380" cy="423422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r"/>
            <a:r>
              <a:rPr lang="cs-CZ" sz="1400">
                <a:latin typeface="Segoe UI Semilight" panose="020B0402040204020203" pitchFamily="34" charset="0"/>
                <a:cs typeface="Segoe UI Semilight" panose="020B0402040204020203" pitchFamily="34" charset="0"/>
              </a:rPr>
              <a:t> www.2n.com</a:t>
            </a:r>
          </a:p>
        </p:txBody>
      </p:sp>
    </p:spTree>
    <p:extLst>
      <p:ext uri="{BB962C8B-B14F-4D97-AF65-F5344CB8AC3E}">
        <p14:creationId xmlns:p14="http://schemas.microsoft.com/office/powerpoint/2010/main" val="3255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802" r:id="rId7"/>
    <p:sldLayoutId id="2147483803" r:id="rId8"/>
    <p:sldLayoutId id="2147483946" r:id="rId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11">
            <a:extLst>
              <a:ext uri="{FF2B5EF4-FFF2-40B4-BE49-F238E27FC236}">
                <a16:creationId xmlns:a16="http://schemas.microsoft.com/office/drawing/2014/main" id="{A7602EFD-5A12-3B5E-CCE7-9FBD67A2B8EC}"/>
              </a:ext>
            </a:extLst>
          </p:cNvPr>
          <p:cNvSpPr/>
          <p:nvPr userDrawn="1"/>
        </p:nvSpPr>
        <p:spPr>
          <a:xfrm>
            <a:off x="10598098" y="6434578"/>
            <a:ext cx="1472380" cy="423422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r"/>
            <a:r>
              <a:rPr lang="cs-CZ" sz="1400">
                <a:latin typeface="Segoe UI Semilight" panose="020B0402040204020203" pitchFamily="34" charset="0"/>
                <a:cs typeface="Segoe UI Semilight" panose="020B0402040204020203" pitchFamily="34" charset="0"/>
              </a:rPr>
              <a:t> www.2n.com</a:t>
            </a:r>
          </a:p>
        </p:txBody>
      </p:sp>
    </p:spTree>
    <p:extLst>
      <p:ext uri="{BB962C8B-B14F-4D97-AF65-F5344CB8AC3E}">
        <p14:creationId xmlns:p14="http://schemas.microsoft.com/office/powerpoint/2010/main" val="708989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16" r:id="rId2"/>
    <p:sldLayoutId id="2147483817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11">
            <a:extLst>
              <a:ext uri="{FF2B5EF4-FFF2-40B4-BE49-F238E27FC236}">
                <a16:creationId xmlns:a16="http://schemas.microsoft.com/office/drawing/2014/main" id="{A7602EFD-5A12-3B5E-CCE7-9FBD67A2B8EC}"/>
              </a:ext>
            </a:extLst>
          </p:cNvPr>
          <p:cNvSpPr/>
          <p:nvPr userDrawn="1"/>
        </p:nvSpPr>
        <p:spPr>
          <a:xfrm>
            <a:off x="10598098" y="6434578"/>
            <a:ext cx="1472380" cy="423422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r"/>
            <a:r>
              <a:rPr lang="cs-CZ" sz="1400">
                <a:latin typeface="Segoe UI Semilight" panose="020B0402040204020203" pitchFamily="34" charset="0"/>
                <a:cs typeface="Segoe UI Semilight" panose="020B0402040204020203" pitchFamily="34" charset="0"/>
              </a:rPr>
              <a:t> www.2n.com</a:t>
            </a:r>
          </a:p>
        </p:txBody>
      </p:sp>
    </p:spTree>
    <p:extLst>
      <p:ext uri="{BB962C8B-B14F-4D97-AF65-F5344CB8AC3E}">
        <p14:creationId xmlns:p14="http://schemas.microsoft.com/office/powerpoint/2010/main" val="1696570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60" r:id="rId2"/>
    <p:sldLayoutId id="2147483861" r:id="rId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11">
            <a:extLst>
              <a:ext uri="{FF2B5EF4-FFF2-40B4-BE49-F238E27FC236}">
                <a16:creationId xmlns:a16="http://schemas.microsoft.com/office/drawing/2014/main" id="{A7602EFD-5A12-3B5E-CCE7-9FBD67A2B8EC}"/>
              </a:ext>
            </a:extLst>
          </p:cNvPr>
          <p:cNvSpPr/>
          <p:nvPr userDrawn="1"/>
        </p:nvSpPr>
        <p:spPr>
          <a:xfrm>
            <a:off x="10598098" y="6434578"/>
            <a:ext cx="1472380" cy="423422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r"/>
            <a:r>
              <a:rPr lang="cs-CZ" sz="1400">
                <a:latin typeface="Segoe UI Semilight" panose="020B0402040204020203" pitchFamily="34" charset="0"/>
                <a:cs typeface="Segoe UI Semilight" panose="020B0402040204020203" pitchFamily="34" charset="0"/>
              </a:rPr>
              <a:t> www.2n.com</a:t>
            </a:r>
          </a:p>
        </p:txBody>
      </p:sp>
    </p:spTree>
    <p:extLst>
      <p:ext uri="{BB962C8B-B14F-4D97-AF65-F5344CB8AC3E}">
        <p14:creationId xmlns:p14="http://schemas.microsoft.com/office/powerpoint/2010/main" val="499726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3" r:id="rId7"/>
    <p:sldLayoutId id="2147483904" r:id="rId8"/>
    <p:sldLayoutId id="2147483905" r:id="rId9"/>
    <p:sldLayoutId id="2147483906" r:id="rId10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28672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4" r:id="rId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11">
            <a:extLst>
              <a:ext uri="{FF2B5EF4-FFF2-40B4-BE49-F238E27FC236}">
                <a16:creationId xmlns:a16="http://schemas.microsoft.com/office/drawing/2014/main" id="{A7602EFD-5A12-3B5E-CCE7-9FBD67A2B8EC}"/>
              </a:ext>
            </a:extLst>
          </p:cNvPr>
          <p:cNvSpPr/>
          <p:nvPr userDrawn="1"/>
        </p:nvSpPr>
        <p:spPr>
          <a:xfrm>
            <a:off x="10598098" y="6434578"/>
            <a:ext cx="1472380" cy="423422"/>
          </a:xfrm>
          <a:prstGeom prst="rect">
            <a:avLst/>
          </a:prstGeom>
        </p:spPr>
        <p:txBody>
          <a:bodyPr wrap="square" anchor="ctr">
            <a:noAutofit/>
          </a:bodyPr>
          <a:lstStyle/>
          <a:p>
            <a:pPr algn="r"/>
            <a:r>
              <a:rPr lang="cs-CZ" sz="1400">
                <a:latin typeface="Segoe UI Semilight" panose="020B0402040204020203" pitchFamily="34" charset="0"/>
                <a:cs typeface="Segoe UI Semilight" panose="020B0402040204020203" pitchFamily="34" charset="0"/>
              </a:rPr>
              <a:t> www.2n.com</a:t>
            </a:r>
          </a:p>
        </p:txBody>
      </p:sp>
    </p:spTree>
    <p:extLst>
      <p:ext uri="{BB962C8B-B14F-4D97-AF65-F5344CB8AC3E}">
        <p14:creationId xmlns:p14="http://schemas.microsoft.com/office/powerpoint/2010/main" val="1287853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5" r:id="rId1"/>
    <p:sldLayoutId id="2147483944" r:id="rId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Obdélník 61">
            <a:extLst>
              <a:ext uri="{FF2B5EF4-FFF2-40B4-BE49-F238E27FC236}">
                <a16:creationId xmlns:a16="http://schemas.microsoft.com/office/drawing/2014/main" id="{D1AC3177-DFB2-4ADE-BFCA-59D7F3C12732}"/>
              </a:ext>
            </a:extLst>
          </p:cNvPr>
          <p:cNvSpPr/>
          <p:nvPr/>
        </p:nvSpPr>
        <p:spPr>
          <a:xfrm>
            <a:off x="8612369" y="1928725"/>
            <a:ext cx="2877766" cy="3121808"/>
          </a:xfrm>
          <a:prstGeom prst="rect">
            <a:avLst/>
          </a:prstGeom>
          <a:ln w="19050">
            <a:solidFill>
              <a:srgbClr val="0088EF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cs-CZ" dirty="0"/>
          </a:p>
        </p:txBody>
      </p:sp>
      <p:sp>
        <p:nvSpPr>
          <p:cNvPr id="31" name="Obdélník 30">
            <a:extLst>
              <a:ext uri="{FF2B5EF4-FFF2-40B4-BE49-F238E27FC236}">
                <a16:creationId xmlns:a16="http://schemas.microsoft.com/office/drawing/2014/main" id="{0DCE0DEE-DE9A-4A59-8C7A-79818A1DFFB9}"/>
              </a:ext>
            </a:extLst>
          </p:cNvPr>
          <p:cNvSpPr/>
          <p:nvPr/>
        </p:nvSpPr>
        <p:spPr>
          <a:xfrm>
            <a:off x="2328548" y="1920625"/>
            <a:ext cx="2877766" cy="3121808"/>
          </a:xfrm>
          <a:prstGeom prst="rect">
            <a:avLst/>
          </a:prstGeom>
          <a:ln w="19050">
            <a:solidFill>
              <a:srgbClr val="0088EF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2" name="TextovéPole 31">
            <a:extLst>
              <a:ext uri="{FF2B5EF4-FFF2-40B4-BE49-F238E27FC236}">
                <a16:creationId xmlns:a16="http://schemas.microsoft.com/office/drawing/2014/main" id="{809C994F-52A7-44B0-86F4-618CFFBBDE8F}"/>
              </a:ext>
            </a:extLst>
          </p:cNvPr>
          <p:cNvSpPr txBox="1"/>
          <p:nvPr/>
        </p:nvSpPr>
        <p:spPr>
          <a:xfrm>
            <a:off x="2971923" y="2075888"/>
            <a:ext cx="15636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t>Červenec</a:t>
            </a:r>
          </a:p>
        </p:txBody>
      </p:sp>
      <p:sp>
        <p:nvSpPr>
          <p:cNvPr id="39" name="TextovéPole 38">
            <a:extLst>
              <a:ext uri="{FF2B5EF4-FFF2-40B4-BE49-F238E27FC236}">
                <a16:creationId xmlns:a16="http://schemas.microsoft.com/office/drawing/2014/main" id="{996E0886-4D7E-4677-9944-4B7DA55C9560}"/>
              </a:ext>
            </a:extLst>
          </p:cNvPr>
          <p:cNvSpPr txBox="1"/>
          <p:nvPr/>
        </p:nvSpPr>
        <p:spPr>
          <a:xfrm>
            <a:off x="265046" y="2104186"/>
            <a:ext cx="22735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1400" b="1"/>
            </a:pPr>
            <a:r>
              <a:t>Měsíce</a:t>
            </a:r>
            <a:endParaRPr lang="cs-CZ" sz="1400" b="1" dirty="0"/>
          </a:p>
        </p:txBody>
      </p:sp>
      <p:sp>
        <p:nvSpPr>
          <p:cNvPr id="40" name="TextovéPole 39">
            <a:extLst>
              <a:ext uri="{FF2B5EF4-FFF2-40B4-BE49-F238E27FC236}">
                <a16:creationId xmlns:a16="http://schemas.microsoft.com/office/drawing/2014/main" id="{71C28CEA-3678-45AD-980A-28FFBAF61E38}"/>
              </a:ext>
            </a:extLst>
          </p:cNvPr>
          <p:cNvSpPr txBox="1"/>
          <p:nvPr/>
        </p:nvSpPr>
        <p:spPr>
          <a:xfrm>
            <a:off x="208593" y="2968960"/>
            <a:ext cx="22735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1400" b="1"/>
            </a:pPr>
            <a:r>
              <a:rPr dirty="0" err="1"/>
              <a:t>Prosazení</a:t>
            </a:r>
            <a:r>
              <a:rPr dirty="0"/>
              <a:t> </a:t>
            </a:r>
            <a:r>
              <a:rPr dirty="0" err="1"/>
              <a:t>produktu</a:t>
            </a:r>
            <a:r>
              <a:rPr dirty="0"/>
              <a:t>/</a:t>
            </a:r>
            <a:r>
              <a:rPr dirty="0" err="1"/>
              <a:t>řešení</a:t>
            </a:r>
            <a:endParaRPr lang="cs-CZ" sz="1400" b="1" dirty="0"/>
          </a:p>
        </p:txBody>
      </p:sp>
      <p:sp>
        <p:nvSpPr>
          <p:cNvPr id="41" name="TextovéPole 40">
            <a:extLst>
              <a:ext uri="{FF2B5EF4-FFF2-40B4-BE49-F238E27FC236}">
                <a16:creationId xmlns:a16="http://schemas.microsoft.com/office/drawing/2014/main" id="{E81D117F-7EB5-4C89-BD63-26BB7F7C59BE}"/>
              </a:ext>
            </a:extLst>
          </p:cNvPr>
          <p:cNvSpPr txBox="1"/>
          <p:nvPr/>
        </p:nvSpPr>
        <p:spPr>
          <a:xfrm>
            <a:off x="2861238" y="1412997"/>
            <a:ext cx="18653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b="1">
                <a:solidFill>
                  <a:srgbClr val="0088EF"/>
                </a:solidFill>
              </a:defRPr>
            </a:pPr>
            <a:r>
              <a:t>20 %</a:t>
            </a:r>
          </a:p>
        </p:txBody>
      </p:sp>
      <p:sp>
        <p:nvSpPr>
          <p:cNvPr id="42" name="TextovéPole 41">
            <a:extLst>
              <a:ext uri="{FF2B5EF4-FFF2-40B4-BE49-F238E27FC236}">
                <a16:creationId xmlns:a16="http://schemas.microsoft.com/office/drawing/2014/main" id="{FCAE9B47-258C-4A67-9B05-B3A1C33DB066}"/>
              </a:ext>
            </a:extLst>
          </p:cNvPr>
          <p:cNvSpPr txBox="1"/>
          <p:nvPr/>
        </p:nvSpPr>
        <p:spPr>
          <a:xfrm>
            <a:off x="211968" y="6254184"/>
            <a:ext cx="11655288" cy="73866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defRPr sz="1200"/>
            </a:pPr>
            <a:r>
              <a:rPr dirty="0"/>
              <a:t>....% </a:t>
            </a:r>
            <a:r>
              <a:rPr dirty="0" err="1"/>
              <a:t>odráží</a:t>
            </a:r>
            <a:r>
              <a:rPr dirty="0"/>
              <a:t> </a:t>
            </a:r>
            <a:r>
              <a:rPr dirty="0" err="1"/>
              <a:t>důležitost</a:t>
            </a:r>
            <a:r>
              <a:rPr dirty="0"/>
              <a:t> </a:t>
            </a:r>
            <a:r>
              <a:rPr dirty="0" err="1"/>
              <a:t>tématu</a:t>
            </a:r>
            <a:r>
              <a:rPr dirty="0"/>
              <a:t> v </a:t>
            </a:r>
            <a:r>
              <a:rPr dirty="0" err="1"/>
              <a:t>rámci</a:t>
            </a:r>
            <a:r>
              <a:rPr dirty="0"/>
              <a:t> </a:t>
            </a:r>
            <a:r>
              <a:rPr dirty="0" err="1"/>
              <a:t>strategie</a:t>
            </a:r>
            <a:r>
              <a:rPr dirty="0"/>
              <a:t> </a:t>
            </a:r>
            <a:r>
              <a:rPr dirty="0" err="1"/>
              <a:t>obsahu</a:t>
            </a:r>
            <a:r>
              <a:rPr dirty="0"/>
              <a:t> (H</a:t>
            </a:r>
            <a:r>
              <a:rPr lang="cs-CZ" dirty="0"/>
              <a:t>2</a:t>
            </a:r>
            <a:r>
              <a:rPr dirty="0"/>
              <a:t>)</a:t>
            </a:r>
            <a:endParaRPr lang="en-US" sz="1200" dirty="0">
              <a:cs typeface="Segoe UI"/>
            </a:endParaRPr>
          </a:p>
          <a:p>
            <a:endParaRPr lang="cs-CZ" sz="1200" dirty="0">
              <a:cs typeface="Segoe UI"/>
            </a:endParaRPr>
          </a:p>
          <a:p>
            <a:endParaRPr lang="cs-CZ" dirty="0">
              <a:cs typeface="Segoe UI"/>
            </a:endParaRPr>
          </a:p>
        </p:txBody>
      </p:sp>
      <p:sp>
        <p:nvSpPr>
          <p:cNvPr id="55" name="Obdélník 54">
            <a:extLst>
              <a:ext uri="{FF2B5EF4-FFF2-40B4-BE49-F238E27FC236}">
                <a16:creationId xmlns:a16="http://schemas.microsoft.com/office/drawing/2014/main" id="{DB328DD3-6BCF-4B64-8C3C-866F942A5132}"/>
              </a:ext>
            </a:extLst>
          </p:cNvPr>
          <p:cNvSpPr/>
          <p:nvPr/>
        </p:nvSpPr>
        <p:spPr>
          <a:xfrm>
            <a:off x="5546805" y="1920625"/>
            <a:ext cx="2877766" cy="3121808"/>
          </a:xfrm>
          <a:prstGeom prst="rect">
            <a:avLst/>
          </a:prstGeom>
          <a:ln w="19050">
            <a:solidFill>
              <a:srgbClr val="0088EF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cs-CZ" dirty="0"/>
          </a:p>
        </p:txBody>
      </p:sp>
      <p:sp>
        <p:nvSpPr>
          <p:cNvPr id="57" name="TextovéPole 56">
            <a:extLst>
              <a:ext uri="{FF2B5EF4-FFF2-40B4-BE49-F238E27FC236}">
                <a16:creationId xmlns:a16="http://schemas.microsoft.com/office/drawing/2014/main" id="{F94F4E8B-D17E-4983-AAFE-D598F43C25BD}"/>
              </a:ext>
            </a:extLst>
          </p:cNvPr>
          <p:cNvSpPr txBox="1"/>
          <p:nvPr/>
        </p:nvSpPr>
        <p:spPr>
          <a:xfrm>
            <a:off x="6190180" y="2082378"/>
            <a:ext cx="15636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t>Srpen</a:t>
            </a:r>
          </a:p>
        </p:txBody>
      </p:sp>
      <p:sp>
        <p:nvSpPr>
          <p:cNvPr id="59" name="TextovéPole 58">
            <a:extLst>
              <a:ext uri="{FF2B5EF4-FFF2-40B4-BE49-F238E27FC236}">
                <a16:creationId xmlns:a16="http://schemas.microsoft.com/office/drawing/2014/main" id="{2306B005-4817-4010-888A-07A13754FEA6}"/>
              </a:ext>
            </a:extLst>
          </p:cNvPr>
          <p:cNvSpPr txBox="1"/>
          <p:nvPr/>
        </p:nvSpPr>
        <p:spPr>
          <a:xfrm>
            <a:off x="5570104" y="3954693"/>
            <a:ext cx="283116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kern="120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pPr>
            <a:r>
              <a:t>Článek o trendech</a:t>
            </a:r>
            <a:br>
              <a:rPr kumimoji="0" lang="cs-CZ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t>Příspěvek na sociální sítě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kern="120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pPr>
            <a:r>
              <a:t>E-mailový marketing</a:t>
            </a:r>
          </a:p>
        </p:txBody>
      </p:sp>
      <p:sp>
        <p:nvSpPr>
          <p:cNvPr id="63" name="TextovéPole 62">
            <a:extLst>
              <a:ext uri="{FF2B5EF4-FFF2-40B4-BE49-F238E27FC236}">
                <a16:creationId xmlns:a16="http://schemas.microsoft.com/office/drawing/2014/main" id="{B3E2E0B8-5784-46FF-AE67-657BE2D7F9DF}"/>
              </a:ext>
            </a:extLst>
          </p:cNvPr>
          <p:cNvSpPr txBox="1"/>
          <p:nvPr/>
        </p:nvSpPr>
        <p:spPr>
          <a:xfrm>
            <a:off x="9346361" y="2083498"/>
            <a:ext cx="15636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t>Září</a:t>
            </a:r>
            <a:endParaRPr lang="cs-CZ" dirty="0"/>
          </a:p>
        </p:txBody>
      </p:sp>
      <p:sp>
        <p:nvSpPr>
          <p:cNvPr id="66" name="TextovéPole 65">
            <a:extLst>
              <a:ext uri="{FF2B5EF4-FFF2-40B4-BE49-F238E27FC236}">
                <a16:creationId xmlns:a16="http://schemas.microsoft.com/office/drawing/2014/main" id="{63783D97-D856-4575-B336-4C8F58EABCF9}"/>
              </a:ext>
            </a:extLst>
          </p:cNvPr>
          <p:cNvSpPr txBox="1"/>
          <p:nvPr/>
        </p:nvSpPr>
        <p:spPr>
          <a:xfrm>
            <a:off x="6087076" y="1412997"/>
            <a:ext cx="18653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b="1">
                <a:solidFill>
                  <a:srgbClr val="0088EF"/>
                </a:solidFill>
              </a:defRPr>
            </a:pPr>
            <a:r>
              <a:t>10 %</a:t>
            </a:r>
          </a:p>
        </p:txBody>
      </p:sp>
      <p:cxnSp>
        <p:nvCxnSpPr>
          <p:cNvPr id="68" name="Přímá spojnice 67">
            <a:extLst>
              <a:ext uri="{FF2B5EF4-FFF2-40B4-BE49-F238E27FC236}">
                <a16:creationId xmlns:a16="http://schemas.microsoft.com/office/drawing/2014/main" id="{1DC95421-DD4F-4069-A8DD-86892B524D9C}"/>
              </a:ext>
            </a:extLst>
          </p:cNvPr>
          <p:cNvCxnSpPr/>
          <p:nvPr/>
        </p:nvCxnSpPr>
        <p:spPr>
          <a:xfrm>
            <a:off x="280086" y="2583349"/>
            <a:ext cx="11300666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1" name="Zástupný text 3">
            <a:extLst>
              <a:ext uri="{FF2B5EF4-FFF2-40B4-BE49-F238E27FC236}">
                <a16:creationId xmlns:a16="http://schemas.microsoft.com/office/drawing/2014/main" id="{BC64DA28-A24D-4932-A3D8-67498EAD4B27}"/>
              </a:ext>
            </a:extLst>
          </p:cNvPr>
          <p:cNvSpPr txBox="1">
            <a:spLocks/>
          </p:cNvSpPr>
          <p:nvPr/>
        </p:nvSpPr>
        <p:spPr>
          <a:xfrm>
            <a:off x="368677" y="437566"/>
            <a:ext cx="10155238" cy="934034"/>
          </a:xfrm>
        </p:spPr>
        <p:txBody>
          <a:bodyPr lIns="91440" tIns="45720" rIns="91440" bIns="4572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 sz="4000" b="1">
                <a:solidFill>
                  <a:schemeClr val="tx1"/>
                </a:solidFill>
              </a:defRPr>
            </a:pPr>
            <a:r>
              <a:t>Obsahová strategie: témata v druhé polovině roku 2024</a:t>
            </a:r>
          </a:p>
        </p:txBody>
      </p:sp>
      <p:cxnSp>
        <p:nvCxnSpPr>
          <p:cNvPr id="72" name="Přímá spojnice 71">
            <a:extLst>
              <a:ext uri="{FF2B5EF4-FFF2-40B4-BE49-F238E27FC236}">
                <a16:creationId xmlns:a16="http://schemas.microsoft.com/office/drawing/2014/main" id="{0675043A-F83E-4255-963D-C3116A88A44E}"/>
              </a:ext>
            </a:extLst>
          </p:cNvPr>
          <p:cNvCxnSpPr/>
          <p:nvPr/>
        </p:nvCxnSpPr>
        <p:spPr>
          <a:xfrm>
            <a:off x="280086" y="3715398"/>
            <a:ext cx="11300666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Přímá spojnice 72">
            <a:extLst>
              <a:ext uri="{FF2B5EF4-FFF2-40B4-BE49-F238E27FC236}">
                <a16:creationId xmlns:a16="http://schemas.microsoft.com/office/drawing/2014/main" id="{F0A04AF7-77F5-49BE-B4EE-9A7DEBE69FA0}"/>
              </a:ext>
            </a:extLst>
          </p:cNvPr>
          <p:cNvCxnSpPr/>
          <p:nvPr/>
        </p:nvCxnSpPr>
        <p:spPr>
          <a:xfrm>
            <a:off x="273276" y="4825778"/>
            <a:ext cx="11300666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extovéPole 32">
            <a:extLst>
              <a:ext uri="{FF2B5EF4-FFF2-40B4-BE49-F238E27FC236}">
                <a16:creationId xmlns:a16="http://schemas.microsoft.com/office/drawing/2014/main" id="{2766A268-FCA8-87F2-D41B-823948F8B8DB}"/>
              </a:ext>
            </a:extLst>
          </p:cNvPr>
          <p:cNvSpPr txBox="1"/>
          <p:nvPr/>
        </p:nvSpPr>
        <p:spPr>
          <a:xfrm>
            <a:off x="5660720" y="2967722"/>
            <a:ext cx="2649935" cy="276999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1200"/>
            </a:pPr>
            <a:r>
              <a:t>My2N + WaveKey</a:t>
            </a:r>
            <a:endParaRPr lang="cs-CZ" sz="1200" dirty="0"/>
          </a:p>
        </p:txBody>
      </p:sp>
      <p:sp>
        <p:nvSpPr>
          <p:cNvPr id="9" name="TextovéPole 32">
            <a:extLst>
              <a:ext uri="{FF2B5EF4-FFF2-40B4-BE49-F238E27FC236}">
                <a16:creationId xmlns:a16="http://schemas.microsoft.com/office/drawing/2014/main" id="{E17F4C80-6EF7-05CF-BDDF-5638D085FEAD}"/>
              </a:ext>
            </a:extLst>
          </p:cNvPr>
          <p:cNvSpPr txBox="1"/>
          <p:nvPr/>
        </p:nvSpPr>
        <p:spPr>
          <a:xfrm>
            <a:off x="2468959" y="2880984"/>
            <a:ext cx="2649935" cy="461665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1200"/>
            </a:pPr>
            <a:r>
              <a:t>Slevová kampaň „Wavekey do každého projektu“</a:t>
            </a:r>
            <a:endParaRPr lang="cs-CZ" sz="1200" dirty="0"/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262310AE-9094-0740-ED5A-48E45E6AAC9C}"/>
              </a:ext>
            </a:extLst>
          </p:cNvPr>
          <p:cNvSpPr txBox="1"/>
          <p:nvPr/>
        </p:nvSpPr>
        <p:spPr>
          <a:xfrm>
            <a:off x="2335770" y="4022065"/>
            <a:ext cx="283116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kern="120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pPr>
            <a:r>
              <a:t>Příspěvek na sociální sítě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prstClr val="black"/>
                </a:solidFill>
              </a:defRPr>
            </a:pPr>
            <a:r>
              <a:t>Propagace domovské stránky 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kern="120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pPr>
            <a:r>
              <a:t>E-mailový marketing</a:t>
            </a:r>
          </a:p>
        </p:txBody>
      </p:sp>
      <p:sp>
        <p:nvSpPr>
          <p:cNvPr id="3" name="TextovéPole 54">
            <a:extLst>
              <a:ext uri="{FF2B5EF4-FFF2-40B4-BE49-F238E27FC236}">
                <a16:creationId xmlns:a16="http://schemas.microsoft.com/office/drawing/2014/main" id="{977934EF-0598-F7F6-3C44-E892EAE7FFCE}"/>
              </a:ext>
            </a:extLst>
          </p:cNvPr>
          <p:cNvSpPr txBox="1"/>
          <p:nvPr/>
        </p:nvSpPr>
        <p:spPr>
          <a:xfrm>
            <a:off x="9195485" y="1412997"/>
            <a:ext cx="18653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b="1">
                <a:solidFill>
                  <a:srgbClr val="0088EF"/>
                </a:solidFill>
              </a:defRPr>
            </a:pPr>
            <a:r>
              <a:t>20 %</a:t>
            </a:r>
          </a:p>
        </p:txBody>
      </p:sp>
      <p:sp>
        <p:nvSpPr>
          <p:cNvPr id="8" name="TextovéPole 1">
            <a:extLst>
              <a:ext uri="{FF2B5EF4-FFF2-40B4-BE49-F238E27FC236}">
                <a16:creationId xmlns:a16="http://schemas.microsoft.com/office/drawing/2014/main" id="{7292DD8D-B114-0463-1D24-99D805A8997E}"/>
              </a:ext>
            </a:extLst>
          </p:cNvPr>
          <p:cNvSpPr txBox="1"/>
          <p:nvPr/>
        </p:nvSpPr>
        <p:spPr>
          <a:xfrm>
            <a:off x="231553" y="4005137"/>
            <a:ext cx="2167090" cy="73866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defRPr sz="1400" b="1"/>
            </a:pPr>
            <a:r>
              <a:rPr lang="cs-CZ" dirty="0"/>
              <a:t>Navrhované propagační </a:t>
            </a:r>
          </a:p>
          <a:p>
            <a:pPr>
              <a:defRPr sz="1400" b="1"/>
            </a:pPr>
            <a:r>
              <a:rPr lang="cs-CZ" dirty="0"/>
              <a:t>taktiky</a:t>
            </a:r>
            <a:endParaRPr lang="cs-CZ" sz="1400" b="1" dirty="0"/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5F99576F-F6AF-1E05-48D4-3E4290628C78}"/>
              </a:ext>
            </a:extLst>
          </p:cNvPr>
          <p:cNvSpPr txBox="1"/>
          <p:nvPr/>
        </p:nvSpPr>
        <p:spPr>
          <a:xfrm>
            <a:off x="8666686" y="3834066"/>
            <a:ext cx="283116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kern="120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pPr>
            <a:r>
              <a:t>Propagace domovské stránky 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kern="120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pPr>
            <a:r>
              <a:t>Článek o trendech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kern="120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pPr>
            <a:r>
              <a:t>Podpisový banner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/>
            </a:pPr>
            <a:r>
              <a:t>Tištěná reklama 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TextovéPole 32">
            <a:extLst>
              <a:ext uri="{FF2B5EF4-FFF2-40B4-BE49-F238E27FC236}">
                <a16:creationId xmlns:a16="http://schemas.microsoft.com/office/drawing/2014/main" id="{A1755200-9266-FBD7-8118-86180FDD62A7}"/>
              </a:ext>
            </a:extLst>
          </p:cNvPr>
          <p:cNvSpPr txBox="1"/>
          <p:nvPr/>
        </p:nvSpPr>
        <p:spPr>
          <a:xfrm>
            <a:off x="8726284" y="2786415"/>
            <a:ext cx="2649935" cy="830997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1200"/>
            </a:pPr>
            <a:r>
              <a:t>Uvedení 2N Solution Suite na trh + slevová kampaň „Wavekey do každého projektu“</a:t>
            </a:r>
            <a:endParaRPr lang="cs-CZ" sz="1200" dirty="0"/>
          </a:p>
          <a:p>
            <a:pPr algn="ctr"/>
            <a:endParaRPr lang="cs-CZ" sz="1200" dirty="0"/>
          </a:p>
        </p:txBody>
      </p:sp>
    </p:spTree>
    <p:extLst>
      <p:ext uri="{BB962C8B-B14F-4D97-AF65-F5344CB8AC3E}">
        <p14:creationId xmlns:p14="http://schemas.microsoft.com/office/powerpoint/2010/main" val="18711679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>
            <a:extLst>
              <a:ext uri="{FF2B5EF4-FFF2-40B4-BE49-F238E27FC236}">
                <a16:creationId xmlns:a16="http://schemas.microsoft.com/office/drawing/2014/main" id="{369C654E-319C-9611-1CA4-FFFC255E7F99}"/>
              </a:ext>
            </a:extLst>
          </p:cNvPr>
          <p:cNvSpPr/>
          <p:nvPr/>
        </p:nvSpPr>
        <p:spPr>
          <a:xfrm>
            <a:off x="2328548" y="1920625"/>
            <a:ext cx="2877766" cy="3121808"/>
          </a:xfrm>
          <a:prstGeom prst="rect">
            <a:avLst/>
          </a:prstGeom>
          <a:ln w="19050">
            <a:solidFill>
              <a:srgbClr val="0088EF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2" name="TextovéPole 31">
            <a:extLst>
              <a:ext uri="{FF2B5EF4-FFF2-40B4-BE49-F238E27FC236}">
                <a16:creationId xmlns:a16="http://schemas.microsoft.com/office/drawing/2014/main" id="{1E53F3A6-605F-40B5-9B3B-5AC416AE8287}"/>
              </a:ext>
            </a:extLst>
          </p:cNvPr>
          <p:cNvSpPr txBox="1"/>
          <p:nvPr/>
        </p:nvSpPr>
        <p:spPr>
          <a:xfrm>
            <a:off x="2663686" y="2075888"/>
            <a:ext cx="2273544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dirty="0" err="1"/>
              <a:t>Říjen</a:t>
            </a:r>
            <a:r>
              <a:rPr dirty="0"/>
              <a:t> </a:t>
            </a:r>
            <a:r>
              <a:rPr sz="1200" dirty="0"/>
              <a:t>(</a:t>
            </a:r>
            <a:r>
              <a:rPr sz="1200" dirty="0" err="1"/>
              <a:t>Evropský</a:t>
            </a:r>
            <a:r>
              <a:rPr sz="1200" dirty="0"/>
              <a:t> </a:t>
            </a:r>
            <a:r>
              <a:rPr sz="1200" dirty="0" err="1"/>
              <a:t>měsíc</a:t>
            </a:r>
            <a:r>
              <a:rPr sz="1200" dirty="0"/>
              <a:t> </a:t>
            </a:r>
            <a:r>
              <a:rPr sz="1200" dirty="0" err="1"/>
              <a:t>kybernetické</a:t>
            </a:r>
            <a:r>
              <a:rPr sz="1200" dirty="0"/>
              <a:t> </a:t>
            </a:r>
            <a:r>
              <a:rPr sz="1200" dirty="0" err="1"/>
              <a:t>bezpečnosti</a:t>
            </a:r>
            <a:r>
              <a:rPr sz="1200" dirty="0"/>
              <a:t>)</a:t>
            </a:r>
            <a:endParaRPr lang="cs-CZ" dirty="0"/>
          </a:p>
        </p:txBody>
      </p:sp>
      <p:sp>
        <p:nvSpPr>
          <p:cNvPr id="33" name="TextovéPole 32">
            <a:extLst>
              <a:ext uri="{FF2B5EF4-FFF2-40B4-BE49-F238E27FC236}">
                <a16:creationId xmlns:a16="http://schemas.microsoft.com/office/drawing/2014/main" id="{1AE268DF-47FC-4AC8-9205-9ADF47ACDF0F}"/>
              </a:ext>
            </a:extLst>
          </p:cNvPr>
          <p:cNvSpPr txBox="1"/>
          <p:nvPr/>
        </p:nvSpPr>
        <p:spPr>
          <a:xfrm>
            <a:off x="265046" y="2104186"/>
            <a:ext cx="22735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1400" b="1"/>
            </a:pPr>
            <a:r>
              <a:t>Měsíce</a:t>
            </a:r>
            <a:endParaRPr lang="cs-CZ" sz="1400" b="1" dirty="0"/>
          </a:p>
        </p:txBody>
      </p:sp>
      <p:sp>
        <p:nvSpPr>
          <p:cNvPr id="38" name="TextovéPole 37">
            <a:extLst>
              <a:ext uri="{FF2B5EF4-FFF2-40B4-BE49-F238E27FC236}">
                <a16:creationId xmlns:a16="http://schemas.microsoft.com/office/drawing/2014/main" id="{524BF575-42D4-4128-89AC-622CB56DB22B}"/>
              </a:ext>
            </a:extLst>
          </p:cNvPr>
          <p:cNvSpPr txBox="1"/>
          <p:nvPr/>
        </p:nvSpPr>
        <p:spPr>
          <a:xfrm>
            <a:off x="208593" y="2968960"/>
            <a:ext cx="22735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 sz="1400" b="1"/>
            </a:pPr>
            <a:r>
              <a:t>Prosazení produktu/řešení</a:t>
            </a:r>
            <a:endParaRPr lang="cs-CZ" sz="1400" b="1" dirty="0"/>
          </a:p>
        </p:txBody>
      </p:sp>
      <p:sp>
        <p:nvSpPr>
          <p:cNvPr id="39" name="TextovéPole 38">
            <a:extLst>
              <a:ext uri="{FF2B5EF4-FFF2-40B4-BE49-F238E27FC236}">
                <a16:creationId xmlns:a16="http://schemas.microsoft.com/office/drawing/2014/main" id="{854210E8-0D3E-4CB3-94F0-A3A04332D98A}"/>
              </a:ext>
            </a:extLst>
          </p:cNvPr>
          <p:cNvSpPr txBox="1"/>
          <p:nvPr/>
        </p:nvSpPr>
        <p:spPr>
          <a:xfrm>
            <a:off x="6077505" y="1412997"/>
            <a:ext cx="18653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b="1">
                <a:solidFill>
                  <a:srgbClr val="0088EF"/>
                </a:solidFill>
              </a:defRPr>
            </a:pPr>
            <a:r>
              <a:t>25 %</a:t>
            </a:r>
          </a:p>
        </p:txBody>
      </p:sp>
      <p:sp>
        <p:nvSpPr>
          <p:cNvPr id="40" name="TextovéPole 39">
            <a:extLst>
              <a:ext uri="{FF2B5EF4-FFF2-40B4-BE49-F238E27FC236}">
                <a16:creationId xmlns:a16="http://schemas.microsoft.com/office/drawing/2014/main" id="{888F8925-7B3D-4519-BF5B-F8746AD11C55}"/>
              </a:ext>
            </a:extLst>
          </p:cNvPr>
          <p:cNvSpPr txBox="1"/>
          <p:nvPr/>
        </p:nvSpPr>
        <p:spPr>
          <a:xfrm>
            <a:off x="211968" y="6254184"/>
            <a:ext cx="11655288" cy="73866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defRPr sz="1200"/>
            </a:pPr>
            <a:r>
              <a:rPr dirty="0"/>
              <a:t>....% </a:t>
            </a:r>
            <a:r>
              <a:rPr dirty="0" err="1"/>
              <a:t>odráží</a:t>
            </a:r>
            <a:r>
              <a:rPr dirty="0"/>
              <a:t> </a:t>
            </a:r>
            <a:r>
              <a:rPr dirty="0" err="1"/>
              <a:t>důležitost</a:t>
            </a:r>
            <a:r>
              <a:rPr dirty="0"/>
              <a:t> </a:t>
            </a:r>
            <a:r>
              <a:rPr dirty="0" err="1"/>
              <a:t>tématu</a:t>
            </a:r>
            <a:r>
              <a:rPr dirty="0"/>
              <a:t> v </a:t>
            </a:r>
            <a:r>
              <a:rPr dirty="0" err="1"/>
              <a:t>rámci</a:t>
            </a:r>
            <a:r>
              <a:rPr dirty="0"/>
              <a:t> </a:t>
            </a:r>
            <a:r>
              <a:rPr dirty="0" err="1"/>
              <a:t>strategie</a:t>
            </a:r>
            <a:r>
              <a:rPr dirty="0"/>
              <a:t> </a:t>
            </a:r>
            <a:r>
              <a:rPr dirty="0" err="1"/>
              <a:t>obsahu</a:t>
            </a:r>
            <a:r>
              <a:rPr dirty="0"/>
              <a:t> (H</a:t>
            </a:r>
            <a:r>
              <a:rPr lang="cs-CZ" dirty="0"/>
              <a:t>2</a:t>
            </a:r>
            <a:r>
              <a:rPr dirty="0"/>
              <a:t>)</a:t>
            </a:r>
            <a:endParaRPr lang="en-US" sz="1200" dirty="0">
              <a:cs typeface="Segoe UI"/>
            </a:endParaRPr>
          </a:p>
          <a:p>
            <a:endParaRPr lang="cs-CZ" sz="1200" dirty="0">
              <a:cs typeface="Segoe UI"/>
            </a:endParaRPr>
          </a:p>
          <a:p>
            <a:endParaRPr lang="cs-CZ" dirty="0">
              <a:cs typeface="Segoe UI"/>
            </a:endParaRPr>
          </a:p>
        </p:txBody>
      </p:sp>
      <p:sp>
        <p:nvSpPr>
          <p:cNvPr id="41" name="Obdélník 40">
            <a:extLst>
              <a:ext uri="{FF2B5EF4-FFF2-40B4-BE49-F238E27FC236}">
                <a16:creationId xmlns:a16="http://schemas.microsoft.com/office/drawing/2014/main" id="{9AD5E932-45D4-4799-9D55-67977A95EB83}"/>
              </a:ext>
            </a:extLst>
          </p:cNvPr>
          <p:cNvSpPr/>
          <p:nvPr/>
        </p:nvSpPr>
        <p:spPr>
          <a:xfrm>
            <a:off x="5546805" y="1920625"/>
            <a:ext cx="2877766" cy="3121808"/>
          </a:xfrm>
          <a:prstGeom prst="rect">
            <a:avLst/>
          </a:prstGeom>
          <a:ln w="19050">
            <a:solidFill>
              <a:srgbClr val="0088EF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cs-CZ"/>
          </a:p>
        </p:txBody>
      </p:sp>
      <p:sp>
        <p:nvSpPr>
          <p:cNvPr id="42" name="TextovéPole 41">
            <a:extLst>
              <a:ext uri="{FF2B5EF4-FFF2-40B4-BE49-F238E27FC236}">
                <a16:creationId xmlns:a16="http://schemas.microsoft.com/office/drawing/2014/main" id="{B6E40F6C-14EA-4BB2-AB7B-6491EACDB3B1}"/>
              </a:ext>
            </a:extLst>
          </p:cNvPr>
          <p:cNvSpPr txBox="1"/>
          <p:nvPr/>
        </p:nvSpPr>
        <p:spPr>
          <a:xfrm>
            <a:off x="6190180" y="2082378"/>
            <a:ext cx="15636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t>Listopad</a:t>
            </a:r>
            <a:endParaRPr lang="cs-CZ" dirty="0"/>
          </a:p>
        </p:txBody>
      </p:sp>
      <p:sp>
        <p:nvSpPr>
          <p:cNvPr id="56" name="Obdélník 55">
            <a:extLst>
              <a:ext uri="{FF2B5EF4-FFF2-40B4-BE49-F238E27FC236}">
                <a16:creationId xmlns:a16="http://schemas.microsoft.com/office/drawing/2014/main" id="{BB76639F-1D99-40A6-99B4-16FA811682F1}"/>
              </a:ext>
            </a:extLst>
          </p:cNvPr>
          <p:cNvSpPr/>
          <p:nvPr/>
        </p:nvSpPr>
        <p:spPr>
          <a:xfrm>
            <a:off x="8702986" y="1920626"/>
            <a:ext cx="2877766" cy="3121808"/>
          </a:xfrm>
          <a:prstGeom prst="rect">
            <a:avLst/>
          </a:prstGeom>
          <a:ln w="19050">
            <a:solidFill>
              <a:srgbClr val="0088EF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cs-CZ"/>
          </a:p>
        </p:txBody>
      </p:sp>
      <p:sp>
        <p:nvSpPr>
          <p:cNvPr id="57" name="TextovéPole 56">
            <a:extLst>
              <a:ext uri="{FF2B5EF4-FFF2-40B4-BE49-F238E27FC236}">
                <a16:creationId xmlns:a16="http://schemas.microsoft.com/office/drawing/2014/main" id="{A764100B-0094-4194-B228-F3551C5EB1A7}"/>
              </a:ext>
            </a:extLst>
          </p:cNvPr>
          <p:cNvSpPr txBox="1"/>
          <p:nvPr/>
        </p:nvSpPr>
        <p:spPr>
          <a:xfrm>
            <a:off x="9346361" y="2082378"/>
            <a:ext cx="15636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t>Prosinec</a:t>
            </a:r>
            <a:endParaRPr lang="cs-CZ" dirty="0"/>
          </a:p>
        </p:txBody>
      </p:sp>
      <p:sp>
        <p:nvSpPr>
          <p:cNvPr id="58" name="TextovéPole 57">
            <a:extLst>
              <a:ext uri="{FF2B5EF4-FFF2-40B4-BE49-F238E27FC236}">
                <a16:creationId xmlns:a16="http://schemas.microsoft.com/office/drawing/2014/main" id="{6CACD102-E1F8-4CB0-9C51-4C2DC90270C9}"/>
              </a:ext>
            </a:extLst>
          </p:cNvPr>
          <p:cNvSpPr txBox="1"/>
          <p:nvPr/>
        </p:nvSpPr>
        <p:spPr>
          <a:xfrm>
            <a:off x="9232480" y="1412997"/>
            <a:ext cx="18653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b="1">
                <a:solidFill>
                  <a:srgbClr val="0088EF"/>
                </a:solidFill>
              </a:defRPr>
            </a:pPr>
            <a:r>
              <a:t>10 %</a:t>
            </a:r>
          </a:p>
        </p:txBody>
      </p:sp>
      <p:cxnSp>
        <p:nvCxnSpPr>
          <p:cNvPr id="59" name="Přímá spojnice 58">
            <a:extLst>
              <a:ext uri="{FF2B5EF4-FFF2-40B4-BE49-F238E27FC236}">
                <a16:creationId xmlns:a16="http://schemas.microsoft.com/office/drawing/2014/main" id="{FFDCBB12-EA85-4F3B-804E-7FFD0CA202E8}"/>
              </a:ext>
            </a:extLst>
          </p:cNvPr>
          <p:cNvCxnSpPr/>
          <p:nvPr/>
        </p:nvCxnSpPr>
        <p:spPr>
          <a:xfrm>
            <a:off x="280086" y="2583349"/>
            <a:ext cx="11300666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1" name="TextovéPole 1">
            <a:extLst>
              <a:ext uri="{FF2B5EF4-FFF2-40B4-BE49-F238E27FC236}">
                <a16:creationId xmlns:a16="http://schemas.microsoft.com/office/drawing/2014/main" id="{2AE3E205-1808-4F22-8FCF-4D5AE298913F}"/>
              </a:ext>
            </a:extLst>
          </p:cNvPr>
          <p:cNvSpPr txBox="1"/>
          <p:nvPr/>
        </p:nvSpPr>
        <p:spPr>
          <a:xfrm>
            <a:off x="231553" y="4005137"/>
            <a:ext cx="2096995" cy="73866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defRPr sz="1400" b="1"/>
            </a:pPr>
            <a:r>
              <a:rPr lang="cs-CZ" dirty="0"/>
              <a:t>Navrhované propagační </a:t>
            </a:r>
          </a:p>
          <a:p>
            <a:pPr>
              <a:defRPr sz="1400" b="1"/>
            </a:pPr>
            <a:r>
              <a:rPr lang="cs-CZ" dirty="0"/>
              <a:t>taktiky</a:t>
            </a:r>
            <a:endParaRPr lang="cs-CZ" sz="1400" b="1" dirty="0"/>
          </a:p>
        </p:txBody>
      </p:sp>
      <p:sp>
        <p:nvSpPr>
          <p:cNvPr id="62" name="Zástupný text 3">
            <a:extLst>
              <a:ext uri="{FF2B5EF4-FFF2-40B4-BE49-F238E27FC236}">
                <a16:creationId xmlns:a16="http://schemas.microsoft.com/office/drawing/2014/main" id="{47C1AD67-C203-41EC-A3B7-CC251FC94F82}"/>
              </a:ext>
            </a:extLst>
          </p:cNvPr>
          <p:cNvSpPr txBox="1">
            <a:spLocks/>
          </p:cNvSpPr>
          <p:nvPr/>
        </p:nvSpPr>
        <p:spPr>
          <a:xfrm>
            <a:off x="368677" y="437566"/>
            <a:ext cx="10155238" cy="934034"/>
          </a:xfrm>
        </p:spPr>
        <p:txBody>
          <a:bodyPr lIns="91440" tIns="45720" rIns="91440" bIns="4572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 sz="4000" b="1">
                <a:solidFill>
                  <a:schemeClr val="tx1"/>
                </a:solidFill>
              </a:defRPr>
            </a:pPr>
            <a:r>
              <a:t>Obsahová strategie: témata v druhé polovině roku 2024</a:t>
            </a:r>
          </a:p>
        </p:txBody>
      </p:sp>
      <p:cxnSp>
        <p:nvCxnSpPr>
          <p:cNvPr id="63" name="Přímá spojnice 62">
            <a:extLst>
              <a:ext uri="{FF2B5EF4-FFF2-40B4-BE49-F238E27FC236}">
                <a16:creationId xmlns:a16="http://schemas.microsoft.com/office/drawing/2014/main" id="{C62FED66-2958-453F-8D77-E4F58DC91293}"/>
              </a:ext>
            </a:extLst>
          </p:cNvPr>
          <p:cNvCxnSpPr/>
          <p:nvPr/>
        </p:nvCxnSpPr>
        <p:spPr>
          <a:xfrm>
            <a:off x="280086" y="3715398"/>
            <a:ext cx="11300666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Přímá spojnice 63">
            <a:extLst>
              <a:ext uri="{FF2B5EF4-FFF2-40B4-BE49-F238E27FC236}">
                <a16:creationId xmlns:a16="http://schemas.microsoft.com/office/drawing/2014/main" id="{1084469C-EC35-480F-B89C-5C9D816359B5}"/>
              </a:ext>
            </a:extLst>
          </p:cNvPr>
          <p:cNvCxnSpPr/>
          <p:nvPr/>
        </p:nvCxnSpPr>
        <p:spPr>
          <a:xfrm>
            <a:off x="273276" y="4825778"/>
            <a:ext cx="11300666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6" name="TextovéPole 65">
            <a:extLst>
              <a:ext uri="{FF2B5EF4-FFF2-40B4-BE49-F238E27FC236}">
                <a16:creationId xmlns:a16="http://schemas.microsoft.com/office/drawing/2014/main" id="{E581E76A-015C-479E-A05C-0D1AAC666FAA}"/>
              </a:ext>
            </a:extLst>
          </p:cNvPr>
          <p:cNvSpPr txBox="1"/>
          <p:nvPr/>
        </p:nvSpPr>
        <p:spPr>
          <a:xfrm>
            <a:off x="8795742" y="4015267"/>
            <a:ext cx="283116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kern="120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pPr>
            <a:r>
              <a:t>Propagace domovské stránky 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/>
            </a:pPr>
            <a:r>
              <a:t>E-mailový marketing 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TextovéPole 32">
            <a:extLst>
              <a:ext uri="{FF2B5EF4-FFF2-40B4-BE49-F238E27FC236}">
                <a16:creationId xmlns:a16="http://schemas.microsoft.com/office/drawing/2014/main" id="{45F9CEAC-736C-47C5-AB01-B9B9EE2A4482}"/>
              </a:ext>
            </a:extLst>
          </p:cNvPr>
          <p:cNvSpPr txBox="1"/>
          <p:nvPr/>
        </p:nvSpPr>
        <p:spPr>
          <a:xfrm>
            <a:off x="8803204" y="2800005"/>
            <a:ext cx="264993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cs-CZ" sz="1200" dirty="0"/>
          </a:p>
          <a:p>
            <a:pPr algn="ctr">
              <a:defRPr sz="1200"/>
            </a:pPr>
            <a:r>
              <a:t>Vánoční kampaň</a:t>
            </a:r>
            <a:endParaRPr lang="cs-CZ" sz="1200" dirty="0"/>
          </a:p>
          <a:p>
            <a:pPr algn="ctr">
              <a:defRPr sz="1200"/>
            </a:pPr>
            <a:r>
              <a:t> </a:t>
            </a:r>
          </a:p>
        </p:txBody>
      </p:sp>
      <p:sp>
        <p:nvSpPr>
          <p:cNvPr id="5" name="TextovéPole 32">
            <a:extLst>
              <a:ext uri="{FF2B5EF4-FFF2-40B4-BE49-F238E27FC236}">
                <a16:creationId xmlns:a16="http://schemas.microsoft.com/office/drawing/2014/main" id="{6F353E7F-831E-F932-96A5-188641FE0BE8}"/>
              </a:ext>
            </a:extLst>
          </p:cNvPr>
          <p:cNvSpPr txBox="1"/>
          <p:nvPr/>
        </p:nvSpPr>
        <p:spPr>
          <a:xfrm>
            <a:off x="5661926" y="2965700"/>
            <a:ext cx="2649935" cy="276999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defRPr sz="1200"/>
            </a:pPr>
            <a:r>
              <a:t>Indoor View Wi-Fi</a:t>
            </a:r>
            <a:endParaRPr lang="cs-CZ" sz="1200" dirty="0"/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1EAB1670-2532-A128-559C-C7D61F8AB817}"/>
              </a:ext>
            </a:extLst>
          </p:cNvPr>
          <p:cNvSpPr txBox="1"/>
          <p:nvPr/>
        </p:nvSpPr>
        <p:spPr>
          <a:xfrm>
            <a:off x="5556408" y="3830183"/>
            <a:ext cx="283116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kern="120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pPr>
            <a:r>
              <a:t>Produktový list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kern="120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pPr>
            <a:r>
              <a:t>Příspěvek na sociální sítě</a:t>
            </a:r>
          </a:p>
          <a:p>
            <a:pPr marL="0" marR="0" lvl="0" indent="0" algn="ctr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200" kern="120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pPr>
            <a:r>
              <a:t>Banner pro stránku kategorií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/>
            </a:pPr>
            <a:r>
              <a:t>E-mailový marketing 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TextovéPole 40">
            <a:extLst>
              <a:ext uri="{FF2B5EF4-FFF2-40B4-BE49-F238E27FC236}">
                <a16:creationId xmlns:a16="http://schemas.microsoft.com/office/drawing/2014/main" id="{03C8ADA5-ACE5-58B8-DD6B-FE6F2990E991}"/>
              </a:ext>
            </a:extLst>
          </p:cNvPr>
          <p:cNvSpPr txBox="1"/>
          <p:nvPr/>
        </p:nvSpPr>
        <p:spPr>
          <a:xfrm>
            <a:off x="2861238" y="1412997"/>
            <a:ext cx="18653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b="1">
                <a:solidFill>
                  <a:srgbClr val="0088EF"/>
                </a:solidFill>
              </a:defRPr>
            </a:pPr>
            <a:r>
              <a:t>15 %</a:t>
            </a:r>
          </a:p>
        </p:txBody>
      </p:sp>
      <p:sp>
        <p:nvSpPr>
          <p:cNvPr id="2" name="TextovéPole 32">
            <a:extLst>
              <a:ext uri="{FF2B5EF4-FFF2-40B4-BE49-F238E27FC236}">
                <a16:creationId xmlns:a16="http://schemas.microsoft.com/office/drawing/2014/main" id="{89CCB1DA-A092-DA72-ED24-79D4F72B2FA7}"/>
              </a:ext>
            </a:extLst>
          </p:cNvPr>
          <p:cNvSpPr txBox="1"/>
          <p:nvPr/>
        </p:nvSpPr>
        <p:spPr>
          <a:xfrm>
            <a:off x="2481787" y="2981001"/>
            <a:ext cx="264993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sz="1200"/>
            </a:pPr>
            <a:r>
              <a:t>Kybernetická bezpečnost (e-kniha) + IP One propagace produktu </a:t>
            </a:r>
            <a:endParaRPr lang="cs-CZ" sz="1200" dirty="0"/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10043FF6-67C0-2E7B-C044-1D6687BD06E7}"/>
              </a:ext>
            </a:extLst>
          </p:cNvPr>
          <p:cNvSpPr txBox="1"/>
          <p:nvPr/>
        </p:nvSpPr>
        <p:spPr>
          <a:xfrm>
            <a:off x="2384749" y="3971578"/>
            <a:ext cx="283116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/>
            </a:pPr>
            <a:r>
              <a:t>E-mailový marketing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kern="120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pPr>
            <a:r>
              <a:t>Článek o trendech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/>
            </a:pPr>
            <a:r>
              <a:t>Propagace </a:t>
            </a:r>
            <a:r>
              <a:rPr kern="120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domovské stránky</a:t>
            </a:r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38665039"/>
      </p:ext>
    </p:extLst>
  </p:cSld>
  <p:clrMapOvr>
    <a:masterClrMapping/>
  </p:clrMapOvr>
</p:sld>
</file>

<file path=ppt/theme/theme1.xml><?xml version="1.0" encoding="utf-8"?>
<a:theme xmlns:a="http://schemas.openxmlformats.org/drawingml/2006/main" name="Intro Slides">
  <a:themeElements>
    <a:clrScheme name="2N">
      <a:dk1>
        <a:sysClr val="windowText" lastClr="000000"/>
      </a:dk1>
      <a:lt1>
        <a:sysClr val="window" lastClr="FFFFFF"/>
      </a:lt1>
      <a:dk2>
        <a:srgbClr val="003669"/>
      </a:dk2>
      <a:lt2>
        <a:srgbClr val="D9D9D9"/>
      </a:lt2>
      <a:accent1>
        <a:srgbClr val="0088EF"/>
      </a:accent1>
      <a:accent2>
        <a:srgbClr val="FF5A27"/>
      </a:accent2>
      <a:accent3>
        <a:srgbClr val="0154AF"/>
      </a:accent3>
      <a:accent4>
        <a:srgbClr val="2DAFFF"/>
      </a:accent4>
      <a:accent5>
        <a:srgbClr val="6ED2FF"/>
      </a:accent5>
      <a:accent6>
        <a:srgbClr val="404040"/>
      </a:accent6>
      <a:hlink>
        <a:srgbClr val="A6A6A6"/>
      </a:hlink>
      <a:folHlink>
        <a:srgbClr val="7F7F7F"/>
      </a:folHlink>
    </a:clrScheme>
    <a:fontScheme name="Custom 1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N bílá" id="{B7B15174-40C0-4A07-87BD-89EE2F2124F5}" vid="{FAE6BB5E-C1D4-43EA-830F-ADC79FD96025}"/>
    </a:ext>
  </a:extLst>
</a:theme>
</file>

<file path=ppt/theme/theme2.xml><?xml version="1.0" encoding="utf-8"?>
<a:theme xmlns:a="http://schemas.openxmlformats.org/drawingml/2006/main" name="Big Images + Text">
  <a:themeElements>
    <a:clrScheme name="2N">
      <a:dk1>
        <a:sysClr val="windowText" lastClr="000000"/>
      </a:dk1>
      <a:lt1>
        <a:sysClr val="window" lastClr="FFFFFF"/>
      </a:lt1>
      <a:dk2>
        <a:srgbClr val="003669"/>
      </a:dk2>
      <a:lt2>
        <a:srgbClr val="D9D9D9"/>
      </a:lt2>
      <a:accent1>
        <a:srgbClr val="0088EF"/>
      </a:accent1>
      <a:accent2>
        <a:srgbClr val="FF5A27"/>
      </a:accent2>
      <a:accent3>
        <a:srgbClr val="0154AF"/>
      </a:accent3>
      <a:accent4>
        <a:srgbClr val="2DAFFF"/>
      </a:accent4>
      <a:accent5>
        <a:srgbClr val="6ED2FF"/>
      </a:accent5>
      <a:accent6>
        <a:srgbClr val="404040"/>
      </a:accent6>
      <a:hlink>
        <a:srgbClr val="A6A6A6"/>
      </a:hlink>
      <a:folHlink>
        <a:srgbClr val="7F7F7F"/>
      </a:folHlink>
    </a:clrScheme>
    <a:fontScheme name="Custom 1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2N bílá" id="{B7B15174-40C0-4A07-87BD-89EE2F2124F5}" vid="{FAE6BB5E-C1D4-43EA-830F-ADC79FD96025}"/>
    </a:ext>
  </a:extLst>
</a:theme>
</file>

<file path=ppt/theme/theme3.xml><?xml version="1.0" encoding="utf-8"?>
<a:theme xmlns:a="http://schemas.openxmlformats.org/drawingml/2006/main" name="Small Images + Text">
  <a:themeElements>
    <a:clrScheme name="2N">
      <a:dk1>
        <a:sysClr val="windowText" lastClr="000000"/>
      </a:dk1>
      <a:lt1>
        <a:sysClr val="window" lastClr="FFFFFF"/>
      </a:lt1>
      <a:dk2>
        <a:srgbClr val="003669"/>
      </a:dk2>
      <a:lt2>
        <a:srgbClr val="D9D9D9"/>
      </a:lt2>
      <a:accent1>
        <a:srgbClr val="0088EF"/>
      </a:accent1>
      <a:accent2>
        <a:srgbClr val="FF5A27"/>
      </a:accent2>
      <a:accent3>
        <a:srgbClr val="0154AF"/>
      </a:accent3>
      <a:accent4>
        <a:srgbClr val="2DAFFF"/>
      </a:accent4>
      <a:accent5>
        <a:srgbClr val="6ED2FF"/>
      </a:accent5>
      <a:accent6>
        <a:srgbClr val="404040"/>
      </a:accent6>
      <a:hlink>
        <a:srgbClr val="A6A6A6"/>
      </a:hlink>
      <a:folHlink>
        <a:srgbClr val="7F7F7F"/>
      </a:folHlink>
    </a:clrScheme>
    <a:fontScheme name="Custom 1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N bílá" id="{B7B15174-40C0-4A07-87BD-89EE2F2124F5}" vid="{FAE6BB5E-C1D4-43EA-830F-ADC79FD96025}"/>
    </a:ext>
  </a:extLst>
</a:theme>
</file>

<file path=ppt/theme/theme4.xml><?xml version="1.0" encoding="utf-8"?>
<a:theme xmlns:a="http://schemas.openxmlformats.org/drawingml/2006/main" name="Listings + Texts">
  <a:themeElements>
    <a:clrScheme name="2N">
      <a:dk1>
        <a:sysClr val="windowText" lastClr="000000"/>
      </a:dk1>
      <a:lt1>
        <a:sysClr val="window" lastClr="FFFFFF"/>
      </a:lt1>
      <a:dk2>
        <a:srgbClr val="003669"/>
      </a:dk2>
      <a:lt2>
        <a:srgbClr val="D9D9D9"/>
      </a:lt2>
      <a:accent1>
        <a:srgbClr val="0088EF"/>
      </a:accent1>
      <a:accent2>
        <a:srgbClr val="FF5A27"/>
      </a:accent2>
      <a:accent3>
        <a:srgbClr val="0154AF"/>
      </a:accent3>
      <a:accent4>
        <a:srgbClr val="2DAFFF"/>
      </a:accent4>
      <a:accent5>
        <a:srgbClr val="6ED2FF"/>
      </a:accent5>
      <a:accent6>
        <a:srgbClr val="404040"/>
      </a:accent6>
      <a:hlink>
        <a:srgbClr val="A6A6A6"/>
      </a:hlink>
      <a:folHlink>
        <a:srgbClr val="7F7F7F"/>
      </a:folHlink>
    </a:clrScheme>
    <a:fontScheme name="Custom 1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N bílá" id="{B7B15174-40C0-4A07-87BD-89EE2F2124F5}" vid="{FAE6BB5E-C1D4-43EA-830F-ADC79FD96025}"/>
    </a:ext>
  </a:extLst>
</a:theme>
</file>

<file path=ppt/theme/theme5.xml><?xml version="1.0" encoding="utf-8"?>
<a:theme xmlns:a="http://schemas.openxmlformats.org/drawingml/2006/main" name="Software Presentation">
  <a:themeElements>
    <a:clrScheme name="2N">
      <a:dk1>
        <a:sysClr val="windowText" lastClr="000000"/>
      </a:dk1>
      <a:lt1>
        <a:sysClr val="window" lastClr="FFFFFF"/>
      </a:lt1>
      <a:dk2>
        <a:srgbClr val="003669"/>
      </a:dk2>
      <a:lt2>
        <a:srgbClr val="D9D9D9"/>
      </a:lt2>
      <a:accent1>
        <a:srgbClr val="0088EF"/>
      </a:accent1>
      <a:accent2>
        <a:srgbClr val="FF5A27"/>
      </a:accent2>
      <a:accent3>
        <a:srgbClr val="0154AF"/>
      </a:accent3>
      <a:accent4>
        <a:srgbClr val="2DAFFF"/>
      </a:accent4>
      <a:accent5>
        <a:srgbClr val="6ED2FF"/>
      </a:accent5>
      <a:accent6>
        <a:srgbClr val="404040"/>
      </a:accent6>
      <a:hlink>
        <a:srgbClr val="A6A6A6"/>
      </a:hlink>
      <a:folHlink>
        <a:srgbClr val="7F7F7F"/>
      </a:folHlink>
    </a:clrScheme>
    <a:fontScheme name="Custom 1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N bílá" id="{B7B15174-40C0-4A07-87BD-89EE2F2124F5}" vid="{FAE6BB5E-C1D4-43EA-830F-ADC79FD96025}"/>
    </a:ext>
  </a:extLst>
</a:theme>
</file>

<file path=ppt/theme/theme6.xml><?xml version="1.0" encoding="utf-8"?>
<a:theme xmlns:a="http://schemas.openxmlformats.org/drawingml/2006/main" name="Blank Slides">
  <a:themeElements>
    <a:clrScheme name="2N">
      <a:dk1>
        <a:sysClr val="windowText" lastClr="000000"/>
      </a:dk1>
      <a:lt1>
        <a:sysClr val="window" lastClr="FFFFFF"/>
      </a:lt1>
      <a:dk2>
        <a:srgbClr val="003669"/>
      </a:dk2>
      <a:lt2>
        <a:srgbClr val="D9D9D9"/>
      </a:lt2>
      <a:accent1>
        <a:srgbClr val="0088EF"/>
      </a:accent1>
      <a:accent2>
        <a:srgbClr val="FF5A27"/>
      </a:accent2>
      <a:accent3>
        <a:srgbClr val="0154AF"/>
      </a:accent3>
      <a:accent4>
        <a:srgbClr val="2DAFFF"/>
      </a:accent4>
      <a:accent5>
        <a:srgbClr val="6ED2FF"/>
      </a:accent5>
      <a:accent6>
        <a:srgbClr val="404040"/>
      </a:accent6>
      <a:hlink>
        <a:srgbClr val="A6A6A6"/>
      </a:hlink>
      <a:folHlink>
        <a:srgbClr val="7F7F7F"/>
      </a:folHlink>
    </a:clrScheme>
    <a:fontScheme name="Custom 1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N bílá" id="{B7B15174-40C0-4A07-87BD-89EE2F2124F5}" vid="{FAE6BB5E-C1D4-43EA-830F-ADC79FD96025}"/>
    </a:ext>
  </a:extLst>
</a:theme>
</file>

<file path=ppt/theme/theme7.xml><?xml version="1.0" encoding="utf-8"?>
<a:theme xmlns:a="http://schemas.openxmlformats.org/drawingml/2006/main" name="Outro Slides">
  <a:themeElements>
    <a:clrScheme name="2N">
      <a:dk1>
        <a:sysClr val="windowText" lastClr="000000"/>
      </a:dk1>
      <a:lt1>
        <a:sysClr val="window" lastClr="FFFFFF"/>
      </a:lt1>
      <a:dk2>
        <a:srgbClr val="003669"/>
      </a:dk2>
      <a:lt2>
        <a:srgbClr val="D9D9D9"/>
      </a:lt2>
      <a:accent1>
        <a:srgbClr val="0088EF"/>
      </a:accent1>
      <a:accent2>
        <a:srgbClr val="FF5A27"/>
      </a:accent2>
      <a:accent3>
        <a:srgbClr val="0154AF"/>
      </a:accent3>
      <a:accent4>
        <a:srgbClr val="2DAFFF"/>
      </a:accent4>
      <a:accent5>
        <a:srgbClr val="6ED2FF"/>
      </a:accent5>
      <a:accent6>
        <a:srgbClr val="404040"/>
      </a:accent6>
      <a:hlink>
        <a:srgbClr val="A6A6A6"/>
      </a:hlink>
      <a:folHlink>
        <a:srgbClr val="7F7F7F"/>
      </a:folHlink>
    </a:clrScheme>
    <a:fontScheme name="Custom 1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N bílá" id="{B7B15174-40C0-4A07-87BD-89EE2F2124F5}" vid="{FAE6BB5E-C1D4-43EA-830F-ADC79FD96025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7BA876D26EC2F48A4891A0732577033" ma:contentTypeVersion="16" ma:contentTypeDescription="Create a new document." ma:contentTypeScope="" ma:versionID="a7b857e794dc4310441d92d5862d7dec">
  <xsd:schema xmlns:xsd="http://www.w3.org/2001/XMLSchema" xmlns:xs="http://www.w3.org/2001/XMLSchema" xmlns:p="http://schemas.microsoft.com/office/2006/metadata/properties" xmlns:ns2="0c5c137d-bd15-41b1-b0a4-f5a88023505b" xmlns:ns3="e7983720-0317-41d3-b79f-e7a316996745" targetNamespace="http://schemas.microsoft.com/office/2006/metadata/properties" ma:root="true" ma:fieldsID="7613874ace619cb3a38040b18b46f719" ns2:_="" ns3:_="">
    <xsd:import namespace="0c5c137d-bd15-41b1-b0a4-f5a88023505b"/>
    <xsd:import namespace="e7983720-0317-41d3-b79f-e7a31699674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c5c137d-bd15-41b1-b0a4-f5a88023505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d417f4dc-795f-4a2f-b50a-1c5d362e49d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3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983720-0317-41d3-b79f-e7a316996745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3bd850ce-a057-4f79-81f4-cbc8cd017215}" ma:internalName="TaxCatchAll" ma:showField="CatchAllData" ma:web="e7983720-0317-41d3-b79f-e7a31699674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7983720-0317-41d3-b79f-e7a316996745" xsi:nil="true"/>
    <lcf76f155ced4ddcb4097134ff3c332f xmlns="0c5c137d-bd15-41b1-b0a4-f5a88023505b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C4C46893-A239-4932-AAA2-1EF52B879D4A}">
  <ds:schemaRefs>
    <ds:schemaRef ds:uri="0c5c137d-bd15-41b1-b0a4-f5a88023505b"/>
    <ds:schemaRef ds:uri="e7983720-0317-41d3-b79f-e7a316996745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7533A2DB-038B-4AED-8D44-B94E83F4280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DBBE525-2C77-4DBF-8FD5-901E4E504BB9}">
  <ds:schemaRefs>
    <ds:schemaRef ds:uri="http://purl.org/dc/terms/"/>
    <ds:schemaRef ds:uri="http://schemas.microsoft.com/office/2006/documentManagement/types"/>
    <ds:schemaRef ds:uri="e7983720-0317-41d3-b79f-e7a316996745"/>
    <ds:schemaRef ds:uri="0c5c137d-bd15-41b1-b0a4-f5a88023505b"/>
    <ds:schemaRef ds:uri="http://schemas.microsoft.com/office/infopath/2007/PartnerControls"/>
    <ds:schemaRef ds:uri="http://purl.org/dc/dcmitype/"/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docMetadata/LabelInfo.xml><?xml version="1.0" encoding="utf-8"?>
<clbl:labelList xmlns:clbl="http://schemas.microsoft.com/office/2020/mipLabelMetadata">
  <clbl:label id="{78703d3c-b907-432f-b066-88f7af9ca3af}" enabled="0" method="" siteId="{78703d3c-b907-432f-b066-88f7af9ca3af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2N bílá šablona</Template>
  <TotalTime>5742</TotalTime>
  <Words>180</Words>
  <Application>Microsoft Office PowerPoint</Application>
  <PresentationFormat>Širokoúhlá obrazovka</PresentationFormat>
  <Paragraphs>52</Paragraphs>
  <Slides>2</Slides>
  <Notes>2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7</vt:i4>
      </vt:variant>
      <vt:variant>
        <vt:lpstr>Nadpisy snímků</vt:lpstr>
      </vt:variant>
      <vt:variant>
        <vt:i4>2</vt:i4>
      </vt:variant>
    </vt:vector>
  </HeadingPairs>
  <TitlesOfParts>
    <vt:vector size="13" baseType="lpstr">
      <vt:lpstr>Arial</vt:lpstr>
      <vt:lpstr>Calibri</vt:lpstr>
      <vt:lpstr>Segoe UI</vt:lpstr>
      <vt:lpstr>Segoe UI Semilight</vt:lpstr>
      <vt:lpstr>Intro Slides</vt:lpstr>
      <vt:lpstr>Big Images + Text</vt:lpstr>
      <vt:lpstr>Small Images + Text</vt:lpstr>
      <vt:lpstr>Listings + Texts</vt:lpstr>
      <vt:lpstr>Software Presentation</vt:lpstr>
      <vt:lpstr>Blank Slides</vt:lpstr>
      <vt:lpstr>Outro Slides</vt:lpstr>
      <vt:lpstr>Prezentace aplikace PowerPoint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Název prezentace na dva řádky</dc:title>
  <dc:creator>Pája</dc:creator>
  <cp:lastModifiedBy>Žaneta Dubnická - 2N</cp:lastModifiedBy>
  <cp:revision>17</cp:revision>
  <dcterms:created xsi:type="dcterms:W3CDTF">2022-07-31T23:36:39Z</dcterms:created>
  <dcterms:modified xsi:type="dcterms:W3CDTF">2024-06-20T08:29:58Z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0x01010047BA876D26EC2F48A4891A0732577033</vt:lpwstr>
  </property>
  <property fmtid="{D5CDD505-2E9C-101B-9397-08002B2CF9AE}" pid="3" name="MediaServiceImageTags">
    <vt:lpwstr/>
  </property>
</Properties>
</file>