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6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8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9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8" r:id="rId3"/>
    <p:sldMasterId id="2147483693" r:id="rId4"/>
    <p:sldMasterId id="2147483705" r:id="rId5"/>
    <p:sldMasterId id="2147483715" r:id="rId6"/>
    <p:sldMasterId id="2147483729" r:id="rId7"/>
    <p:sldMasterId id="2147483735" r:id="rId8"/>
    <p:sldMasterId id="2147483746" r:id="rId9"/>
    <p:sldMasterId id="2147483758" r:id="rId10"/>
  </p:sldMasterIdLst>
  <p:notesMasterIdLst>
    <p:notesMasterId r:id="rId27"/>
  </p:notesMasterIdLst>
  <p:sldIdLst>
    <p:sldId id="3424" r:id="rId11"/>
    <p:sldId id="3439" r:id="rId12"/>
    <p:sldId id="3440" r:id="rId13"/>
    <p:sldId id="12326" r:id="rId14"/>
    <p:sldId id="12418" r:id="rId15"/>
    <p:sldId id="3430" r:id="rId16"/>
    <p:sldId id="3433" r:id="rId17"/>
    <p:sldId id="12416" r:id="rId18"/>
    <p:sldId id="3436" r:id="rId19"/>
    <p:sldId id="3434" r:id="rId20"/>
    <p:sldId id="12328" r:id="rId21"/>
    <p:sldId id="12329" r:id="rId22"/>
    <p:sldId id="12330" r:id="rId23"/>
    <p:sldId id="12419" r:id="rId24"/>
    <p:sldId id="3435" r:id="rId25"/>
    <p:sldId id="343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8EF"/>
    <a:srgbClr val="EBEBEB"/>
    <a:srgbClr val="61B1EE"/>
    <a:srgbClr val="9C9C9C"/>
    <a:srgbClr val="C6C6C6"/>
    <a:srgbClr val="616161"/>
    <a:srgbClr val="E5EAFF"/>
    <a:srgbClr val="009788"/>
    <a:srgbClr val="00796A"/>
    <a:srgbClr val="364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757F2A-2992-4FE0-964D-84F440E95629}" v="2" dt="2024-03-19T11:11:50.348"/>
    <p1510:client id="{B7FD3626-0C22-4A76-829D-79B9CC894861}" v="1" dt="2024-03-19T11:17:50.5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326" autoAdjust="0"/>
  </p:normalViewPr>
  <p:slideViewPr>
    <p:cSldViewPr snapToGrid="0">
      <p:cViewPr varScale="1">
        <p:scale>
          <a:sx n="101" d="100"/>
          <a:sy n="101" d="100"/>
        </p:scale>
        <p:origin x="418" y="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5F112-FB9E-425A-9B59-7174AB44AA1A}" type="datetimeFigureOut">
              <a:rPr lang="en-GB" smtClean="0"/>
              <a:t>20/03/2024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25D0A-701E-491D-9DD2-B20963C7CA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07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Well, </a:t>
            </a:r>
            <a:r>
              <a:rPr lang="en-US" dirty="0"/>
              <a:t>I’m </a:t>
            </a:r>
            <a:r>
              <a:rPr lang="en-US" b="1" dirty="0"/>
              <a:t>talking</a:t>
            </a:r>
            <a:r>
              <a:rPr lang="en-US" dirty="0"/>
              <a:t> about the </a:t>
            </a:r>
            <a:r>
              <a:rPr lang="en-US" b="1" dirty="0"/>
              <a:t>decentralized nature </a:t>
            </a:r>
            <a:r>
              <a:rPr lang="en-US" b="0" dirty="0"/>
              <a:t>of our </a:t>
            </a:r>
            <a:r>
              <a:rPr lang="en-US" b="1" dirty="0"/>
              <a:t>solution</a:t>
            </a:r>
            <a:r>
              <a:rPr lang="en-US" dirty="0"/>
              <a:t>, </a:t>
            </a:r>
            <a:r>
              <a:rPr lang="en-US" b="1" dirty="0"/>
              <a:t>built</a:t>
            </a:r>
            <a:r>
              <a:rPr lang="en-US" dirty="0"/>
              <a:t> on </a:t>
            </a:r>
            <a:r>
              <a:rPr lang="en-US" b="1" dirty="0"/>
              <a:t>edge</a:t>
            </a:r>
            <a:r>
              <a:rPr lang="en-US" dirty="0"/>
              <a:t> devices which </a:t>
            </a:r>
            <a:r>
              <a:rPr lang="en-US" b="1" dirty="0"/>
              <a:t>combine</a:t>
            </a:r>
            <a:r>
              <a:rPr lang="en-US" dirty="0"/>
              <a:t> controller and reader into </a:t>
            </a:r>
            <a:r>
              <a:rPr lang="en-US" b="1" dirty="0"/>
              <a:t>Component</a:t>
            </a:r>
            <a:r>
              <a:rPr lang="en-US" dirty="0"/>
              <a:t>. </a:t>
            </a:r>
            <a:r>
              <a:rPr lang="en-US" dirty="0" err="1"/>
              <a:t>That;’s</a:t>
            </a:r>
            <a:r>
              <a:rPr lang="en-US" dirty="0"/>
              <a:t> the only component type  </a:t>
            </a:r>
            <a:r>
              <a:rPr lang="en-US" b="1" dirty="0"/>
              <a:t>needed</a:t>
            </a:r>
            <a:r>
              <a:rPr lang="en-US" dirty="0"/>
              <a:t> in the </a:t>
            </a:r>
            <a:r>
              <a:rPr lang="en-US" b="1" dirty="0"/>
              <a:t>2N system </a:t>
            </a:r>
            <a:r>
              <a:rPr lang="en-US" dirty="0"/>
              <a:t>– </a:t>
            </a:r>
            <a:r>
              <a:rPr lang="en-US" b="1" dirty="0"/>
              <a:t>no additional door </a:t>
            </a:r>
            <a:r>
              <a:rPr lang="en-US" dirty="0"/>
              <a:t>controllers </a:t>
            </a:r>
            <a:r>
              <a:rPr lang="en-US" b="1" dirty="0"/>
              <a:t>or system controllers</a:t>
            </a:r>
          </a:p>
          <a:p>
            <a:r>
              <a:rPr lang="en-US" dirty="0"/>
              <a:t>~That makes it </a:t>
            </a:r>
            <a:r>
              <a:rPr lang="en-US" b="1" dirty="0"/>
              <a:t>simple </a:t>
            </a:r>
            <a:r>
              <a:rPr lang="en-US" b="0" dirty="0"/>
              <a:t>and </a:t>
            </a:r>
            <a:r>
              <a:rPr lang="en-US" b="1" dirty="0"/>
              <a:t>quick </a:t>
            </a:r>
            <a:r>
              <a:rPr lang="en-US" dirty="0"/>
              <a:t>and </a:t>
            </a:r>
            <a:r>
              <a:rPr lang="en-US" b="1" dirty="0"/>
              <a:t>cheap</a:t>
            </a:r>
            <a:r>
              <a:rPr lang="en-US" dirty="0"/>
              <a:t> to </a:t>
            </a:r>
            <a:r>
              <a:rPr lang="en-US" b="1" dirty="0"/>
              <a:t>install, </a:t>
            </a:r>
            <a:r>
              <a:rPr lang="en-US" dirty="0"/>
              <a:t>because you drop all of that e</a:t>
            </a:r>
            <a:r>
              <a:rPr lang="cs-CZ" dirty="0"/>
              <a:t>x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b="1" dirty="0"/>
              <a:t>cabling for connecting and powering readers and controllers.</a:t>
            </a:r>
          </a:p>
          <a:p>
            <a:r>
              <a:rPr lang="en-US" dirty="0"/>
              <a:t>~Despite the simplicity, it’s an </a:t>
            </a:r>
            <a:r>
              <a:rPr lang="en-US" b="1" dirty="0"/>
              <a:t>incredibly robust system </a:t>
            </a:r>
            <a:r>
              <a:rPr lang="en-US" dirty="0"/>
              <a:t>– decentralized means there’s </a:t>
            </a:r>
            <a:r>
              <a:rPr lang="en-US" b="1" dirty="0"/>
              <a:t>no single point of failure</a:t>
            </a:r>
            <a:r>
              <a:rPr lang="en-US" dirty="0"/>
              <a:t>, each and every reader</a:t>
            </a:r>
          </a:p>
          <a:p>
            <a:r>
              <a:rPr lang="en-US" dirty="0"/>
              <a:t>~ can </a:t>
            </a:r>
            <a:r>
              <a:rPr lang="en-US" b="1" dirty="0"/>
              <a:t>make access decisions autonomously</a:t>
            </a:r>
            <a:r>
              <a:rPr lang="en-US" b="0" dirty="0"/>
              <a:t>.. </a:t>
            </a:r>
          </a:p>
          <a:p>
            <a:r>
              <a:rPr lang="en-US" b="0" dirty="0"/>
              <a:t>Access Commander </a:t>
            </a:r>
            <a:r>
              <a:rPr lang="en-US" b="1" dirty="0"/>
              <a:t>protects</a:t>
            </a:r>
            <a:r>
              <a:rPr lang="en-US" b="0" dirty="0"/>
              <a:t> that system </a:t>
            </a:r>
            <a:r>
              <a:rPr lang="en-US" b="1" dirty="0"/>
              <a:t>strength</a:t>
            </a:r>
            <a:r>
              <a:rPr lang="en-US" b="0" dirty="0"/>
              <a:t>, </a:t>
            </a:r>
            <a:r>
              <a:rPr lang="en-US" b="1" dirty="0"/>
              <a:t>maintaining the autonomy </a:t>
            </a:r>
            <a:r>
              <a:rPr lang="en-US" b="0" dirty="0"/>
              <a:t>of the devices, </a:t>
            </a:r>
            <a:r>
              <a:rPr lang="en-US" b="1" dirty="0"/>
              <a:t>whilst offering a single interface </a:t>
            </a:r>
            <a:r>
              <a:rPr lang="en-US" b="0" dirty="0"/>
              <a:t>through which to manage them all.</a:t>
            </a:r>
          </a:p>
          <a:p>
            <a:r>
              <a:rPr lang="en-US" b="1" dirty="0"/>
              <a:t>So how </a:t>
            </a:r>
            <a:r>
              <a:rPr lang="en-US" b="0" dirty="0"/>
              <a:t>do we get it </a:t>
            </a:r>
            <a:r>
              <a:rPr lang="en-US" b="1" dirty="0"/>
              <a:t>up and running?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312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099BF2-6AAD-704E-91B4-7B97203FFF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00B91A-5046-130D-63D5-50C0567D1A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17C138-D4E2-111A-325B-360E1E55E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Integration makes a life easier mostly to administrators and installers. </a:t>
            </a:r>
          </a:p>
          <a:p>
            <a:r>
              <a:rPr lang="en-US" dirty="0"/>
              <a:t>Therefore we’ve created 2N® Access Commander as a software that can be easily integrated with VMS, T&amp;A, alarm and other 3rd party systems using the REST API web interface or special 2N plugin.</a:t>
            </a:r>
          </a:p>
          <a:p>
            <a:r>
              <a:rPr lang="en-US" dirty="0"/>
              <a:t>CRM ... customer relationship management</a:t>
            </a:r>
          </a:p>
          <a:p>
            <a:r>
              <a:rPr lang="en-US" dirty="0"/>
              <a:t>BMS ... building management systems (or property management or asset management solution)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D6FF4-0144-17C0-A956-CC500815EF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75043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6677-E0EE-15B3-EB95-420A47B8F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FF48F-925F-AB78-EE06-06C2AA5A3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1BA62-E690-CC51-D3AD-F64D42933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E4284-0678-4F6D-0D10-41C007EC5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874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74D206-ACDE-0E1B-6F77-633C66CA6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B5DA68-481C-34C7-706F-762C14D903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24DB38-AE96-C099-0C0D-F23DD8640E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91811A-E9C5-F6CF-9311-AF4025BB54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619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Well, </a:t>
            </a:r>
            <a:r>
              <a:rPr lang="en-US" dirty="0"/>
              <a:t>I’m </a:t>
            </a:r>
            <a:r>
              <a:rPr lang="en-US" b="1" dirty="0"/>
              <a:t>talking</a:t>
            </a:r>
            <a:r>
              <a:rPr lang="en-US" dirty="0"/>
              <a:t> about the </a:t>
            </a:r>
            <a:r>
              <a:rPr lang="en-US" b="1" dirty="0"/>
              <a:t>decentralized nature </a:t>
            </a:r>
            <a:r>
              <a:rPr lang="en-US" b="0" dirty="0"/>
              <a:t>of our </a:t>
            </a:r>
            <a:r>
              <a:rPr lang="en-US" b="1" dirty="0"/>
              <a:t>solution</a:t>
            </a:r>
            <a:r>
              <a:rPr lang="en-US" dirty="0"/>
              <a:t>, </a:t>
            </a:r>
            <a:r>
              <a:rPr lang="en-US" b="1" dirty="0"/>
              <a:t>built</a:t>
            </a:r>
            <a:r>
              <a:rPr lang="en-US" dirty="0"/>
              <a:t> on </a:t>
            </a:r>
            <a:r>
              <a:rPr lang="en-US" b="1" dirty="0"/>
              <a:t>edge</a:t>
            </a:r>
            <a:r>
              <a:rPr lang="en-US" dirty="0"/>
              <a:t> devices which </a:t>
            </a:r>
            <a:r>
              <a:rPr lang="en-US" b="1" dirty="0"/>
              <a:t>combine</a:t>
            </a:r>
            <a:r>
              <a:rPr lang="en-US" dirty="0"/>
              <a:t> controller and reader into </a:t>
            </a:r>
            <a:r>
              <a:rPr lang="en-US" b="1" dirty="0"/>
              <a:t>Component</a:t>
            </a:r>
            <a:r>
              <a:rPr lang="en-US" dirty="0"/>
              <a:t>. </a:t>
            </a:r>
            <a:r>
              <a:rPr lang="en-US" dirty="0" err="1"/>
              <a:t>That;’s</a:t>
            </a:r>
            <a:r>
              <a:rPr lang="en-US" dirty="0"/>
              <a:t> the only component type  </a:t>
            </a:r>
            <a:r>
              <a:rPr lang="en-US" b="1" dirty="0"/>
              <a:t>needed</a:t>
            </a:r>
            <a:r>
              <a:rPr lang="en-US" dirty="0"/>
              <a:t> in the </a:t>
            </a:r>
            <a:r>
              <a:rPr lang="en-US" b="1" dirty="0"/>
              <a:t>2N system </a:t>
            </a:r>
            <a:r>
              <a:rPr lang="en-US" dirty="0"/>
              <a:t>– </a:t>
            </a:r>
            <a:r>
              <a:rPr lang="en-US" b="1" dirty="0"/>
              <a:t>no additional door </a:t>
            </a:r>
            <a:r>
              <a:rPr lang="en-US" dirty="0"/>
              <a:t>controllers </a:t>
            </a:r>
            <a:r>
              <a:rPr lang="en-US" b="1" dirty="0"/>
              <a:t>or system controllers</a:t>
            </a:r>
          </a:p>
          <a:p>
            <a:r>
              <a:rPr lang="en-US" dirty="0"/>
              <a:t>~That makes it </a:t>
            </a:r>
            <a:r>
              <a:rPr lang="en-US" b="1" dirty="0"/>
              <a:t>simple </a:t>
            </a:r>
            <a:r>
              <a:rPr lang="en-US" b="0" dirty="0"/>
              <a:t>and </a:t>
            </a:r>
            <a:r>
              <a:rPr lang="en-US" b="1" dirty="0"/>
              <a:t>quick </a:t>
            </a:r>
            <a:r>
              <a:rPr lang="en-US" dirty="0"/>
              <a:t>and </a:t>
            </a:r>
            <a:r>
              <a:rPr lang="en-US" b="1" dirty="0"/>
              <a:t>cheap</a:t>
            </a:r>
            <a:r>
              <a:rPr lang="en-US" dirty="0"/>
              <a:t> to </a:t>
            </a:r>
            <a:r>
              <a:rPr lang="en-US" b="1" dirty="0"/>
              <a:t>install, </a:t>
            </a:r>
            <a:r>
              <a:rPr lang="en-US" dirty="0"/>
              <a:t>because you drop all of that e</a:t>
            </a:r>
            <a:r>
              <a:rPr lang="cs-CZ" dirty="0"/>
              <a:t>x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b="1" dirty="0"/>
              <a:t>cabling for connecting and powering readers and controllers.</a:t>
            </a:r>
          </a:p>
          <a:p>
            <a:r>
              <a:rPr lang="en-US" dirty="0"/>
              <a:t>~Despite the simplicity, it’s an </a:t>
            </a:r>
            <a:r>
              <a:rPr lang="en-US" b="1" dirty="0"/>
              <a:t>incredibly robust system </a:t>
            </a:r>
            <a:r>
              <a:rPr lang="en-US" dirty="0"/>
              <a:t>– decentralized means there’s </a:t>
            </a:r>
            <a:r>
              <a:rPr lang="en-US" b="1" dirty="0"/>
              <a:t>no single point of failure</a:t>
            </a:r>
            <a:r>
              <a:rPr lang="en-US" dirty="0"/>
              <a:t>, each and every reader</a:t>
            </a:r>
          </a:p>
          <a:p>
            <a:r>
              <a:rPr lang="en-US" dirty="0"/>
              <a:t>~ can </a:t>
            </a:r>
            <a:r>
              <a:rPr lang="en-US" b="1" dirty="0"/>
              <a:t>make access decisions autonomously</a:t>
            </a:r>
            <a:r>
              <a:rPr lang="en-US" b="0" dirty="0"/>
              <a:t>.. </a:t>
            </a:r>
          </a:p>
          <a:p>
            <a:r>
              <a:rPr lang="en-US" b="0" dirty="0"/>
              <a:t>Access Commander </a:t>
            </a:r>
            <a:r>
              <a:rPr lang="en-US" b="1" dirty="0"/>
              <a:t>protects</a:t>
            </a:r>
            <a:r>
              <a:rPr lang="en-US" b="0" dirty="0"/>
              <a:t> that system </a:t>
            </a:r>
            <a:r>
              <a:rPr lang="en-US" b="1" dirty="0"/>
              <a:t>strength</a:t>
            </a:r>
            <a:r>
              <a:rPr lang="en-US" b="0" dirty="0"/>
              <a:t>, </a:t>
            </a:r>
            <a:r>
              <a:rPr lang="en-US" b="1" dirty="0"/>
              <a:t>maintaining the autonomy </a:t>
            </a:r>
            <a:r>
              <a:rPr lang="en-US" b="0" dirty="0"/>
              <a:t>of the devices, </a:t>
            </a:r>
            <a:r>
              <a:rPr lang="en-US" b="1" dirty="0"/>
              <a:t>whilst offering a single interface </a:t>
            </a:r>
            <a:r>
              <a:rPr lang="en-US" b="0" dirty="0"/>
              <a:t>through which to manage them all.</a:t>
            </a:r>
          </a:p>
          <a:p>
            <a:r>
              <a:rPr lang="en-US" b="1" dirty="0"/>
              <a:t>So how </a:t>
            </a:r>
            <a:r>
              <a:rPr lang="en-US" b="0" dirty="0"/>
              <a:t>do we get it </a:t>
            </a:r>
            <a:r>
              <a:rPr lang="en-US" b="1" dirty="0"/>
              <a:t>up and running?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544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4476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dirty="0"/>
              <a:t>Software is distributed as a complete image file that has to </a:t>
            </a:r>
            <a:r>
              <a:rPr lang="en-US" noProof="0" dirty="0"/>
              <a:t>be imported to dedicated virtual server. </a:t>
            </a:r>
            <a:r>
              <a:rPr lang="cs-CZ" noProof="0" dirty="0"/>
              <a:t>It </a:t>
            </a:r>
            <a:r>
              <a:rPr lang="cs-CZ" noProof="0" dirty="0" err="1"/>
              <a:t>already</a:t>
            </a:r>
            <a:r>
              <a:rPr lang="cs-CZ" baseline="0" noProof="0" dirty="0"/>
              <a:t> </a:t>
            </a:r>
            <a:r>
              <a:rPr lang="cs-CZ" baseline="0" noProof="0" dirty="0" err="1"/>
              <a:t>includes</a:t>
            </a:r>
            <a:r>
              <a:rPr lang="cs-CZ" baseline="0" noProof="0" dirty="0"/>
              <a:t> web server, database server and </a:t>
            </a:r>
            <a:r>
              <a:rPr lang="cs-CZ" baseline="0" noProof="0" dirty="0" err="1"/>
              <a:t>all</a:t>
            </a:r>
            <a:r>
              <a:rPr lang="cs-CZ" baseline="0" noProof="0" dirty="0"/>
              <a:t> </a:t>
            </a:r>
            <a:r>
              <a:rPr lang="cs-CZ" baseline="0" noProof="0" dirty="0" err="1"/>
              <a:t>other</a:t>
            </a:r>
            <a:r>
              <a:rPr lang="cs-CZ" baseline="0" noProof="0" dirty="0"/>
              <a:t> </a:t>
            </a:r>
            <a:r>
              <a:rPr lang="cs-CZ" baseline="0" noProof="0" dirty="0" err="1"/>
              <a:t>applications</a:t>
            </a:r>
            <a:r>
              <a:rPr lang="cs-CZ" baseline="0" noProof="0" dirty="0"/>
              <a:t>.</a:t>
            </a:r>
            <a:endParaRPr lang="en-US" noProof="0" dirty="0"/>
          </a:p>
          <a:p>
            <a:pPr marL="0" marR="0" lvl="2" indent="0" algn="l" defTabSz="4476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noProof="0" dirty="0"/>
              <a:t>It takes an advantage of an IT-friendly language which</a:t>
            </a:r>
            <a:r>
              <a:rPr lang="en-US" baseline="0" noProof="0" dirty="0"/>
              <a:t> means that average IT guy will install this software within few minutes. </a:t>
            </a:r>
          </a:p>
          <a:p>
            <a:pPr marL="0" marR="0" lvl="2" indent="0" algn="l" defTabSz="447675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Pct val="90000"/>
              <a:buFontTx/>
              <a:buNone/>
              <a:tabLst/>
              <a:defRPr/>
            </a:pPr>
            <a:r>
              <a:rPr lang="en-US" baseline="0" noProof="0" dirty="0"/>
              <a:t>This distribution </a:t>
            </a:r>
            <a:r>
              <a:rPr lang="en-US" noProof="0" dirty="0"/>
              <a:t>is suitable especially for larger companies. </a:t>
            </a:r>
          </a:p>
          <a:p>
            <a:endParaRPr lang="cs-CZ" dirty="0"/>
          </a:p>
          <a:p>
            <a:pPr>
              <a:defRPr/>
            </a:pPr>
            <a:r>
              <a:rPr lang="en-GB" b="1" dirty="0"/>
              <a:t>2N</a:t>
            </a:r>
            <a:r>
              <a:rPr lang="en-GB" b="1" baseline="30000" dirty="0"/>
              <a:t>®</a:t>
            </a:r>
            <a:r>
              <a:rPr lang="en-GB" b="1" dirty="0"/>
              <a:t> Access Commander Box</a:t>
            </a:r>
            <a:r>
              <a:rPr lang="cs-CZ" b="1" dirty="0"/>
              <a:t> – p</a:t>
            </a:r>
            <a:r>
              <a:rPr lang="en-GB" dirty="0"/>
              <a:t>lug and play access control solution that is tailored to be installed within a minute by any installer. There is no need for a dedicated server in the company.</a:t>
            </a:r>
            <a:r>
              <a:rPr lang="cs-CZ" dirty="0"/>
              <a:t> </a:t>
            </a:r>
            <a:r>
              <a:rPr lang="en-GB" dirty="0"/>
              <a:t>Intended mainly for SME market with up to </a:t>
            </a:r>
            <a:r>
              <a:rPr lang="en-GB" b="1" dirty="0"/>
              <a:t>2000</a:t>
            </a:r>
            <a:r>
              <a:rPr lang="en-GB" dirty="0"/>
              <a:t> connected 2N </a:t>
            </a:r>
            <a:r>
              <a:rPr lang="en-GB" b="1" dirty="0"/>
              <a:t>devices</a:t>
            </a:r>
            <a:r>
              <a:rPr lang="en-GB" dirty="0"/>
              <a:t>.</a:t>
            </a:r>
            <a:endParaRPr lang="en-US" dirty="0"/>
          </a:p>
          <a:p>
            <a:endParaRPr lang="en-GB" dirty="0"/>
          </a:p>
          <a:p>
            <a:pPr lvl="0"/>
            <a:endParaRPr lang="en-US" sz="1100" noProof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1B23F9-484C-4890-8BCD-8DAAB3C44B45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292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97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6DA4F1-B112-5B5A-40A0-0B50BCB2A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E5F06C1-3BDB-0BC4-FBD3-00BEB3B631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996F4B-59A6-0640-0734-03C21D8E9F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13FD78-CF07-5278-0AB3-6AC1DC9BDD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289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267D0B-7257-7277-5B65-0DCBB36041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32630-D177-D905-501D-F43F0FE96D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CC2CC8-509B-7A99-C9F8-91786B7375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50E793-04F7-CDC4-5001-C6594D1468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729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40093-7566-E04C-3E36-7272383DFB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24BD18B-7400-6155-355A-1F720B679C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014130E-250E-0CA3-ABEC-F021F85769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D0B3C8-0264-E404-D268-5064BA84E7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880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519103-5136-43A9-CE9C-9E6CBA715F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54B6486-2BC6-F0F8-23DA-3E13773D5D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438DE6-24FB-BDAC-486A-7C3C87BA4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669C0-7E77-D0B2-874A-5E33E8258AC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45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F6677-E0EE-15B3-EB95-420A47B8F6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8FF48F-925F-AB78-EE06-06C2AA5A312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ED1BA62-E690-CC51-D3AD-F64D42933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4E4284-0678-4F6D-0D10-41C007EC5B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E825D0A-701E-491D-9DD2-B20963C7CA4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4884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utro Slide - No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889E65D7-CB10-A673-8D11-60065E8B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8" y="2777810"/>
            <a:ext cx="9096522" cy="1842353"/>
          </a:xfrm>
          <a:prstGeom prst="rect">
            <a:avLst/>
          </a:prstGeom>
        </p:spPr>
        <p:txBody>
          <a:bodyPr anchor="t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269A3E-79A3-D9CA-0EBD-4AEC0E83F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3407AF17-C80B-4757-3194-4184C8BF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28" y="4630054"/>
            <a:ext cx="9082008" cy="10305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332F835-2EBF-0F9E-0826-3324E7F21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89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7652899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5" y="3771900"/>
            <a:ext cx="7652899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E3C8F347-81C3-8570-70CB-A8EC609CEE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4" y="4661120"/>
            <a:ext cx="7652898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4C426573-76AE-9B04-AC0C-6BA29B5B51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9813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</p:spTree>
    <p:extLst>
      <p:ext uri="{BB962C8B-B14F-4D97-AF65-F5344CB8AC3E}">
        <p14:creationId xmlns:p14="http://schemas.microsoft.com/office/powerpoint/2010/main" val="25702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610" y="291287"/>
            <a:ext cx="7805631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7610" y="3771900"/>
            <a:ext cx="7805631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1D3C592-49ED-046F-5713-29FBCB5213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97610" y="4661120"/>
            <a:ext cx="780563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6498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0" y="281763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1"/>
            <a:ext cx="311498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0AC068BB-4D69-53BB-2984-0FE12434F4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6" y="4174270"/>
            <a:ext cx="3114986" cy="225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35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440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pace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A10CDEB6-1903-E275-3414-87B2AB39F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11628700" cy="7388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84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Product</a:t>
            </a:r>
            <a:r>
              <a:rPr lang="cs-CZ" dirty="0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Product</a:t>
            </a:r>
            <a:r>
              <a:rPr lang="cs-CZ" dirty="0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AD428FBC-250C-D8FA-3346-C544C67C99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841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7C5EF72-F2FD-BB50-AFAF-9E9CEA983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D8C19C5-7384-9F6F-AB2E-8220FADDC1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54085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0" cy="6140114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841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1FB4DC14-E83A-064F-4395-35FBE60D79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841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0696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80ED6C5A-D83C-CB2D-BE96-5B199ADE07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841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894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767394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767394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1FB4DC14-E83A-064F-4395-35FBE60D79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7673945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9203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Subtitle, 2x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540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540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80ED6C5A-D83C-CB2D-BE96-5B199ADE07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5399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Zástupný text 26">
            <a:extLst>
              <a:ext uri="{FF2B5EF4-FFF2-40B4-BE49-F238E27FC236}">
                <a16:creationId xmlns:a16="http://schemas.microsoft.com/office/drawing/2014/main" id="{6EA11659-514B-9CD7-3BC0-E53050FA2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2820" y="291286"/>
            <a:ext cx="359042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5AAC4E-BE51-6D55-8E44-7A6C5C036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12819" y="1180505"/>
            <a:ext cx="3590419" cy="525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8480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tro Slide - Image, 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ázku 4">
            <a:extLst>
              <a:ext uri="{FF2B5EF4-FFF2-40B4-BE49-F238E27FC236}">
                <a16:creationId xmlns:a16="http://schemas.microsoft.com/office/drawing/2014/main" id="{F9500AE1-4061-3A80-05A3-4DF5AEE3A2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889E65D7-CB10-A673-8D11-60065E8BB5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128" y="2777810"/>
            <a:ext cx="9096522" cy="1842353"/>
          </a:xfrm>
          <a:prstGeom prst="rect">
            <a:avLst/>
          </a:prstGeom>
        </p:spPr>
        <p:txBody>
          <a:bodyPr anchor="t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9D269A3E-79A3-D9CA-0EBD-4AEC0E83F2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12" name="Podnadpis 2">
            <a:extLst>
              <a:ext uri="{FF2B5EF4-FFF2-40B4-BE49-F238E27FC236}">
                <a16:creationId xmlns:a16="http://schemas.microsoft.com/office/drawing/2014/main" id="{3407AF17-C80B-4757-3194-4184C8BF5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28" y="4630054"/>
            <a:ext cx="9082008" cy="1030515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cs-CZ"/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9332F835-2EBF-0F9E-0826-3324E7F210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48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AD428FBC-250C-D8FA-3346-C544C67C99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841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7C5EF72-F2FD-BB50-AFAF-9E9CEA983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D8C19C5-7384-9F6F-AB2E-8220FADDC1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8309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1" grpId="0"/>
      <p:bldP spid="3" grpId="0"/>
      <p:bldP spid="7" grpId="0"/>
      <p:bldP spid="23" grpId="0"/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067F1754-057D-C266-FB36-4CB2DDADFA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18EA0E6A-5D45-665F-F6B1-5F2BC9CFB8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32A3C7A5-45E6-6379-1B4B-1D30FC7C2C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14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1" grpId="0"/>
      <p:bldP spid="13" grpId="0"/>
      <p:bldP spid="16" grpId="0"/>
      <p:bldP spid="2" grpId="0"/>
      <p:bldP spid="3" grpId="0"/>
      <p:bldP spid="4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7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4" y="1748411"/>
            <a:ext cx="3577389" cy="4682990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2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82642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469D9AB4-C3E2-D314-1F5A-6336903EDE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CA9F86CE-3C1D-7922-9CEC-2CE1D3A03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3F9A511-99B5-F5F7-950C-0A70A5B9A2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5701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32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/>
      <p:bldP spid="35" grpId="0"/>
      <p:bldP spid="36" grpId="0"/>
      <p:bldP spid="3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8A35A214-CB58-0D07-6CC1-62F00E51E6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23008AF3-01E0-7BA0-F698-A4F64264A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46C0895-59F7-A6FC-F351-32B70671A5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2904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11" grpId="0"/>
      <p:bldP spid="13" grpId="0"/>
      <p:bldP spid="16" grpId="0"/>
      <p:bldP spid="2" grpId="0"/>
      <p:bldP spid="3" grpId="0"/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A0E4200-09CD-166B-69A9-8E39A49DB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3176C203-ACD5-51C2-CDE0-EF653524F2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0FBF12D2-649B-A06B-BC86-1A51F5280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69336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3" grpId="0"/>
      <p:bldP spid="16" grpId="0"/>
      <p:bldP spid="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AD428FBC-250C-D8FA-3346-C544C67C99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841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7C5EF72-F2FD-BB50-AFAF-9E9CEA983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D8C19C5-7384-9F6F-AB2E-8220FADDC1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4061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067F1754-057D-C266-FB36-4CB2DDADFA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18EA0E6A-5D45-665F-F6B1-5F2BC9CFB8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32A3C7A5-45E6-6379-1B4B-1D30FC7C2C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18992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7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4" y="1748411"/>
            <a:ext cx="3577389" cy="4682990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2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82642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469D9AB4-C3E2-D314-1F5A-6336903EDE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CA9F86CE-3C1D-7922-9CEC-2CE1D3A03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3F9A511-99B5-F5F7-950C-0A70A5B9A2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2751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8A35A214-CB58-0D07-6CC1-62F00E51E6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23008AF3-01E0-7BA0-F698-A4F64264A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46C0895-59F7-A6FC-F351-32B70671A5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653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A0E4200-09CD-166B-69A9-8E39A49DB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3176C203-ACD5-51C2-CDE0-EF653524F2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0FBF12D2-649B-A06B-BC86-1A51F5280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74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 Slide - Image, Title 3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obrázku 10">
            <a:extLst>
              <a:ext uri="{FF2B5EF4-FFF2-40B4-BE49-F238E27FC236}">
                <a16:creationId xmlns:a16="http://schemas.microsoft.com/office/drawing/2014/main" id="{66B4491A-648D-FDA3-721E-3EC7B920D5F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1925053"/>
            <a:ext cx="5716192" cy="2663026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endParaRPr lang="cs-CZ"/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sp>
        <p:nvSpPr>
          <p:cNvPr id="4" name="Podnadpis 2">
            <a:extLst>
              <a:ext uri="{FF2B5EF4-FFF2-40B4-BE49-F238E27FC236}">
                <a16:creationId xmlns:a16="http://schemas.microsoft.com/office/drawing/2014/main" id="{C8CEE668-1D72-4BA6-C900-21767290B1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775" y="4639213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Name </a:t>
            </a:r>
            <a:r>
              <a:rPr lang="cs-CZ" err="1"/>
              <a:t>Surname</a:t>
            </a:r>
            <a:endParaRPr lang="cs-CZ"/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9C6FEE71-9CA6-FB7C-09A7-33AF78DC9D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3775" y="4919876"/>
            <a:ext cx="9082008" cy="36512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cs-CZ" err="1"/>
              <a:t>Date</a:t>
            </a:r>
            <a:endParaRPr lang="cs-CZ"/>
          </a:p>
        </p:txBody>
      </p:sp>
      <p:sp>
        <p:nvSpPr>
          <p:cNvPr id="7" name="Obdélník 11">
            <a:extLst>
              <a:ext uri="{FF2B5EF4-FFF2-40B4-BE49-F238E27FC236}">
                <a16:creationId xmlns:a16="http://schemas.microsoft.com/office/drawing/2014/main" id="{ED7AE27F-CE13-27E0-D510-F70C31D9A78A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382432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0" name="Picture 29" descr="Download Samsung Galaxy S10 Prism Front PNG Image for Free">
            <a:extLst>
              <a:ext uri="{FF2B5EF4-FFF2-40B4-BE49-F238E27FC236}">
                <a16:creationId xmlns:a16="http://schemas.microsoft.com/office/drawing/2014/main" id="{49B72839-9B0D-7FA4-6193-9115A15465F0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8307712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EF6DA81D-3B77-CED8-598A-618F8A2ED97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0949" y="601842"/>
            <a:ext cx="2857119" cy="5679318"/>
          </a:xfrm>
          <a:prstGeom prst="rect">
            <a:avLst/>
          </a:prstGeom>
        </p:spPr>
      </p:pic>
      <p:sp>
        <p:nvSpPr>
          <p:cNvPr id="32" name="Freeform 6">
            <a:extLst>
              <a:ext uri="{FF2B5EF4-FFF2-40B4-BE49-F238E27FC236}">
                <a16:creationId xmlns:a16="http://schemas.microsoft.com/office/drawing/2014/main" id="{93A6C1F9-A5AE-E803-21C1-585FDE4B96A2}"/>
              </a:ext>
            </a:extLst>
          </p:cNvPr>
          <p:cNvSpPr/>
          <p:nvPr userDrawn="1"/>
        </p:nvSpPr>
        <p:spPr>
          <a:xfrm>
            <a:off x="5177908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Picture Placeholder 1">
            <a:extLst>
              <a:ext uri="{FF2B5EF4-FFF2-40B4-BE49-F238E27FC236}">
                <a16:creationId xmlns:a16="http://schemas.microsoft.com/office/drawing/2014/main" id="{D7CC2FFD-568D-0F60-9607-ABE33617C0D6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177319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F76F6B99-6B24-BF62-D4FA-6B6FE1F70A3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8388147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B9463E2A-8E5B-F0AF-3C21-152016B6A01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466597F3-0088-7085-267D-758426CC6E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62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4" name="Picture 3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44BDEA1F-B596-BD58-2EDA-EDD434CE2C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4437" y="587160"/>
            <a:ext cx="2857119" cy="5679318"/>
          </a:xfrm>
          <a:prstGeom prst="rect">
            <a:avLst/>
          </a:prstGeom>
        </p:spPr>
      </p:pic>
      <p:sp>
        <p:nvSpPr>
          <p:cNvPr id="5" name="Freeform 6">
            <a:extLst>
              <a:ext uri="{FF2B5EF4-FFF2-40B4-BE49-F238E27FC236}">
                <a16:creationId xmlns:a16="http://schemas.microsoft.com/office/drawing/2014/main" id="{0653BB89-DFB6-19BB-1067-A9CE52CD405C}"/>
              </a:ext>
            </a:extLst>
          </p:cNvPr>
          <p:cNvSpPr/>
          <p:nvPr userDrawn="1"/>
        </p:nvSpPr>
        <p:spPr>
          <a:xfrm>
            <a:off x="6811396" y="736748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Picture Placeholder 1">
            <a:extLst>
              <a:ext uri="{FF2B5EF4-FFF2-40B4-BE49-F238E27FC236}">
                <a16:creationId xmlns:a16="http://schemas.microsoft.com/office/drawing/2014/main" id="{EE274398-AFEB-693B-FA18-F6B8033C022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10807" y="739736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628A28D5-4EC7-A02F-4C80-3554AFBF218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4B4F2F35-7129-D8F3-D12A-F6E6C9018B5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2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Subtitle,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Download Samsung Galaxy S10 Prism Front PNG Image for Free">
            <a:extLst>
              <a:ext uri="{FF2B5EF4-FFF2-40B4-BE49-F238E27FC236}">
                <a16:creationId xmlns:a16="http://schemas.microsoft.com/office/drawing/2014/main" id="{19396A76-2CD8-3A21-BC6C-39D9F640CA0F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6700452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A9229199-7DF1-93C7-D7A1-E1E715464C4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780887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2" name="Zástupný text 26">
            <a:extLst>
              <a:ext uri="{FF2B5EF4-FFF2-40B4-BE49-F238E27FC236}">
                <a16:creationId xmlns:a16="http://schemas.microsoft.com/office/drawing/2014/main" id="{37DB5361-4134-1BAF-FBCB-6C4CDACF5BF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4879EE50-F878-28A1-5D1D-661A5DE6822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70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iOS +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5" name="Picture 4" descr="Download Samsung Galaxy S10 Prism Front PNG Image for Free">
            <a:extLst>
              <a:ext uri="{FF2B5EF4-FFF2-40B4-BE49-F238E27FC236}">
                <a16:creationId xmlns:a16="http://schemas.microsoft.com/office/drawing/2014/main" id="{8E6E628C-F62A-2AED-2580-BACF6AE45C6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9031963" y="601841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592B20F-1474-BDE6-F082-65B27FD454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4844" y="601842"/>
            <a:ext cx="2857119" cy="5679318"/>
          </a:xfrm>
          <a:prstGeom prst="rect">
            <a:avLst/>
          </a:prstGeom>
        </p:spPr>
      </p:pic>
      <p:sp>
        <p:nvSpPr>
          <p:cNvPr id="10" name="Freeform 6">
            <a:extLst>
              <a:ext uri="{FF2B5EF4-FFF2-40B4-BE49-F238E27FC236}">
                <a16:creationId xmlns:a16="http://schemas.microsoft.com/office/drawing/2014/main" id="{0B4FD9BC-7735-0572-954A-616052B38CD7}"/>
              </a:ext>
            </a:extLst>
          </p:cNvPr>
          <p:cNvSpPr/>
          <p:nvPr userDrawn="1"/>
        </p:nvSpPr>
        <p:spPr>
          <a:xfrm>
            <a:off x="6361803" y="751430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Picture Placeholder 1">
            <a:extLst>
              <a:ext uri="{FF2B5EF4-FFF2-40B4-BE49-F238E27FC236}">
                <a16:creationId xmlns:a16="http://schemas.microsoft.com/office/drawing/2014/main" id="{86703E34-669E-EB65-9C14-0C58AED3DE4E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361214" y="754418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2D10FE3-B7A0-2648-0753-D2E1AAD6E491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9112398" y="746369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lnSpc>
                <a:spcPct val="100000"/>
              </a:lnSpc>
              <a:buNone/>
              <a:defRPr i="1"/>
            </a:lvl1pPr>
          </a:lstStyle>
          <a:p>
            <a:r>
              <a:rPr lang="cs-CZ"/>
              <a:t>Android Screenshot</a:t>
            </a:r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211B0FA0-E41E-278D-CF3A-2CDEE039E7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6" name="Zástupný text 5">
            <a:extLst>
              <a:ext uri="{FF2B5EF4-FFF2-40B4-BE49-F238E27FC236}">
                <a16:creationId xmlns:a16="http://schemas.microsoft.com/office/drawing/2014/main" id="{44A99479-3AEA-67E6-0118-FC0D8B97F4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7" name="Zástupný text 5">
            <a:extLst>
              <a:ext uri="{FF2B5EF4-FFF2-40B4-BE49-F238E27FC236}">
                <a16:creationId xmlns:a16="http://schemas.microsoft.com/office/drawing/2014/main" id="{497A68B8-1FAF-8A67-6229-298508EA6F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3ED09B6A-FA2B-034F-1C9D-E207C09331B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DC9C83B-637A-07FD-4403-ABF7B94D07C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8" name="Text Placeholder 30">
            <a:extLst>
              <a:ext uri="{FF2B5EF4-FFF2-40B4-BE49-F238E27FC236}">
                <a16:creationId xmlns:a16="http://schemas.microsoft.com/office/drawing/2014/main" id="{536A5A5A-3053-539E-A992-D155E139FBA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27C90ACC-B17D-4792-E8AA-61CDA66702D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id="{CB7454DB-E9EC-0F22-38D3-A5B5EB476F9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70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02EF432-5E17-3AEC-3220-6B36461E4F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1963" y="1033443"/>
            <a:ext cx="2857119" cy="5679318"/>
          </a:xfrm>
          <a:prstGeom prst="rect">
            <a:avLst/>
          </a:prstGeom>
        </p:spPr>
      </p:pic>
      <p:sp>
        <p:nvSpPr>
          <p:cNvPr id="8" name="Freeform 6">
            <a:extLst>
              <a:ext uri="{FF2B5EF4-FFF2-40B4-BE49-F238E27FC236}">
                <a16:creationId xmlns:a16="http://schemas.microsoft.com/office/drawing/2014/main" id="{5511DADE-E2A2-15B2-F74F-502FBDC727D8}"/>
              </a:ext>
            </a:extLst>
          </p:cNvPr>
          <p:cNvSpPr/>
          <p:nvPr userDrawn="1"/>
        </p:nvSpPr>
        <p:spPr>
          <a:xfrm>
            <a:off x="7778922" y="1183031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8F72E3ED-280E-F839-FD82-118F71A7C62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778333" y="1186019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pic>
        <p:nvPicPr>
          <p:cNvPr id="2" name="Picture 1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A3B9CF97-E55C-099B-EBC6-0946D6D598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0038" y="1030454"/>
            <a:ext cx="2857119" cy="5679318"/>
          </a:xfrm>
          <a:prstGeom prst="rect">
            <a:avLst/>
          </a:prstGeom>
        </p:spPr>
      </p:pic>
      <p:sp>
        <p:nvSpPr>
          <p:cNvPr id="6" name="Freeform 6">
            <a:extLst>
              <a:ext uri="{FF2B5EF4-FFF2-40B4-BE49-F238E27FC236}">
                <a16:creationId xmlns:a16="http://schemas.microsoft.com/office/drawing/2014/main" id="{A6EC0D59-75B2-1F83-BD8C-1E811BB2C5EB}"/>
              </a:ext>
            </a:extLst>
          </p:cNvPr>
          <p:cNvSpPr/>
          <p:nvPr userDrawn="1"/>
        </p:nvSpPr>
        <p:spPr>
          <a:xfrm>
            <a:off x="4786997" y="1180042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7706C394-8829-16BF-60F5-58B4679389C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786408" y="1183030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  <p:pic>
        <p:nvPicPr>
          <p:cNvPr id="17" name="Picture 16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C0BDBD13-3FAA-7665-689D-EA6A4003D7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8113" y="1030865"/>
            <a:ext cx="2857119" cy="5679318"/>
          </a:xfrm>
          <a:prstGeom prst="rect">
            <a:avLst/>
          </a:prstGeom>
        </p:spPr>
      </p:pic>
      <p:sp>
        <p:nvSpPr>
          <p:cNvPr id="18" name="Freeform 6">
            <a:extLst>
              <a:ext uri="{FF2B5EF4-FFF2-40B4-BE49-F238E27FC236}">
                <a16:creationId xmlns:a16="http://schemas.microsoft.com/office/drawing/2014/main" id="{73E1BD7E-DA45-3009-F2E2-22D19F071657}"/>
              </a:ext>
            </a:extLst>
          </p:cNvPr>
          <p:cNvSpPr/>
          <p:nvPr userDrawn="1"/>
        </p:nvSpPr>
        <p:spPr>
          <a:xfrm>
            <a:off x="1795072" y="1180453"/>
            <a:ext cx="2484381" cy="5383682"/>
          </a:xfrm>
          <a:custGeom>
            <a:avLst/>
            <a:gdLst>
              <a:gd name="connsiteX0" fmla="*/ 335608 w 2999984"/>
              <a:gd name="connsiteY0" fmla="*/ 0 h 6501009"/>
              <a:gd name="connsiteX1" fmla="*/ 687224 w 2999984"/>
              <a:gd name="connsiteY1" fmla="*/ 0 h 6501009"/>
              <a:gd name="connsiteX2" fmla="*/ 694900 w 2999984"/>
              <a:gd name="connsiteY2" fmla="*/ 3197 h 6501009"/>
              <a:gd name="connsiteX3" fmla="*/ 707924 w 2999984"/>
              <a:gd name="connsiteY3" fmla="*/ 34809 h 6501009"/>
              <a:gd name="connsiteX4" fmla="*/ 707924 w 2999984"/>
              <a:gd name="connsiteY4" fmla="*/ 83001 h 6501009"/>
              <a:gd name="connsiteX5" fmla="*/ 869145 w 2999984"/>
              <a:gd name="connsiteY5" fmla="*/ 245093 h 6501009"/>
              <a:gd name="connsiteX6" fmla="*/ 2130839 w 2999984"/>
              <a:gd name="connsiteY6" fmla="*/ 245093 h 6501009"/>
              <a:gd name="connsiteX7" fmla="*/ 2292061 w 2999984"/>
              <a:gd name="connsiteY7" fmla="*/ 83001 h 6501009"/>
              <a:gd name="connsiteX8" fmla="*/ 2292061 w 2999984"/>
              <a:gd name="connsiteY8" fmla="*/ 34809 h 6501009"/>
              <a:gd name="connsiteX9" fmla="*/ 2305084 w 2999984"/>
              <a:gd name="connsiteY9" fmla="*/ 3197 h 6501009"/>
              <a:gd name="connsiteX10" fmla="*/ 2312761 w 2999984"/>
              <a:gd name="connsiteY10" fmla="*/ 0 h 6501009"/>
              <a:gd name="connsiteX11" fmla="*/ 2664376 w 2999984"/>
              <a:gd name="connsiteY11" fmla="*/ 0 h 6501009"/>
              <a:gd name="connsiteX12" fmla="*/ 2999984 w 2999984"/>
              <a:gd name="connsiteY12" fmla="*/ 335608 h 6501009"/>
              <a:gd name="connsiteX13" fmla="*/ 2999984 w 2999984"/>
              <a:gd name="connsiteY13" fmla="*/ 6165401 h 6501009"/>
              <a:gd name="connsiteX14" fmla="*/ 2664376 w 2999984"/>
              <a:gd name="connsiteY14" fmla="*/ 6501009 h 6501009"/>
              <a:gd name="connsiteX15" fmla="*/ 335608 w 2999984"/>
              <a:gd name="connsiteY15" fmla="*/ 6501009 h 6501009"/>
              <a:gd name="connsiteX16" fmla="*/ 0 w 2999984"/>
              <a:gd name="connsiteY16" fmla="*/ 6165401 h 6501009"/>
              <a:gd name="connsiteX17" fmla="*/ 0 w 2999984"/>
              <a:gd name="connsiteY17" fmla="*/ 335608 h 6501009"/>
              <a:gd name="connsiteX18" fmla="*/ 335608 w 2999984"/>
              <a:gd name="connsiteY18" fmla="*/ 0 h 650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999984" h="6501009">
                <a:moveTo>
                  <a:pt x="335608" y="0"/>
                </a:moveTo>
                <a:lnTo>
                  <a:pt x="687224" y="0"/>
                </a:lnTo>
                <a:lnTo>
                  <a:pt x="694900" y="3197"/>
                </a:lnTo>
                <a:cubicBezTo>
                  <a:pt x="702947" y="11287"/>
                  <a:pt x="707924" y="22464"/>
                  <a:pt x="707924" y="34809"/>
                </a:cubicBezTo>
                <a:lnTo>
                  <a:pt x="707924" y="83001"/>
                </a:lnTo>
                <a:cubicBezTo>
                  <a:pt x="707924" y="172522"/>
                  <a:pt x="780105" y="245093"/>
                  <a:pt x="869145" y="245093"/>
                </a:cubicBezTo>
                <a:lnTo>
                  <a:pt x="2130839" y="245093"/>
                </a:lnTo>
                <a:cubicBezTo>
                  <a:pt x="2219879" y="245093"/>
                  <a:pt x="2292061" y="172522"/>
                  <a:pt x="2292061" y="83001"/>
                </a:cubicBezTo>
                <a:lnTo>
                  <a:pt x="2292061" y="34809"/>
                </a:lnTo>
                <a:cubicBezTo>
                  <a:pt x="2292061" y="22464"/>
                  <a:pt x="2297038" y="11287"/>
                  <a:pt x="2305084" y="3197"/>
                </a:cubicBezTo>
                <a:lnTo>
                  <a:pt x="2312761" y="0"/>
                </a:lnTo>
                <a:lnTo>
                  <a:pt x="2664376" y="0"/>
                </a:lnTo>
                <a:cubicBezTo>
                  <a:pt x="2849727" y="0"/>
                  <a:pt x="2999984" y="150257"/>
                  <a:pt x="2999984" y="335608"/>
                </a:cubicBezTo>
                <a:lnTo>
                  <a:pt x="2999984" y="6165401"/>
                </a:lnTo>
                <a:cubicBezTo>
                  <a:pt x="2999984" y="6350752"/>
                  <a:pt x="2849727" y="6501009"/>
                  <a:pt x="2664376" y="6501009"/>
                </a:cubicBezTo>
                <a:lnTo>
                  <a:pt x="335608" y="6501009"/>
                </a:lnTo>
                <a:cubicBezTo>
                  <a:pt x="150257" y="6501009"/>
                  <a:pt x="0" y="6350752"/>
                  <a:pt x="0" y="6165401"/>
                </a:cubicBezTo>
                <a:lnTo>
                  <a:pt x="0" y="335608"/>
                </a:lnTo>
                <a:cubicBezTo>
                  <a:pt x="0" y="150257"/>
                  <a:pt x="150257" y="0"/>
                  <a:pt x="33560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99000">
                <a:schemeClr val="accent4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Picture Placeholder 1">
            <a:extLst>
              <a:ext uri="{FF2B5EF4-FFF2-40B4-BE49-F238E27FC236}">
                <a16:creationId xmlns:a16="http://schemas.microsoft.com/office/drawing/2014/main" id="{DE92D775-ADF2-8796-C3E5-8B7DF41B1A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794483" y="1183441"/>
            <a:ext cx="2484379" cy="5383683"/>
          </a:xfrm>
          <a:custGeom>
            <a:avLst/>
            <a:gdLst>
              <a:gd name="connsiteX0" fmla="*/ 252662 w 2258526"/>
              <a:gd name="connsiteY0" fmla="*/ 0 h 4894257"/>
              <a:gd name="connsiteX1" fmla="*/ 517374 w 2258526"/>
              <a:gd name="connsiteY1" fmla="*/ 0 h 4894257"/>
              <a:gd name="connsiteX2" fmla="*/ 523153 w 2258526"/>
              <a:gd name="connsiteY2" fmla="*/ 2407 h 4894257"/>
              <a:gd name="connsiteX3" fmla="*/ 532958 w 2258526"/>
              <a:gd name="connsiteY3" fmla="*/ 26206 h 4894257"/>
              <a:gd name="connsiteX4" fmla="*/ 532958 w 2258526"/>
              <a:gd name="connsiteY4" fmla="*/ 62487 h 4894257"/>
              <a:gd name="connsiteX5" fmla="*/ 654333 w 2258526"/>
              <a:gd name="connsiteY5" fmla="*/ 184517 h 4894257"/>
              <a:gd name="connsiteX6" fmla="*/ 1604194 w 2258526"/>
              <a:gd name="connsiteY6" fmla="*/ 184517 h 4894257"/>
              <a:gd name="connsiteX7" fmla="*/ 1725569 w 2258526"/>
              <a:gd name="connsiteY7" fmla="*/ 62487 h 4894257"/>
              <a:gd name="connsiteX8" fmla="*/ 1725569 w 2258526"/>
              <a:gd name="connsiteY8" fmla="*/ 26206 h 4894257"/>
              <a:gd name="connsiteX9" fmla="*/ 1735373 w 2258526"/>
              <a:gd name="connsiteY9" fmla="*/ 2407 h 4894257"/>
              <a:gd name="connsiteX10" fmla="*/ 1741153 w 2258526"/>
              <a:gd name="connsiteY10" fmla="*/ 0 h 4894257"/>
              <a:gd name="connsiteX11" fmla="*/ 2005865 w 2258526"/>
              <a:gd name="connsiteY11" fmla="*/ 0 h 4894257"/>
              <a:gd name="connsiteX12" fmla="*/ 2258526 w 2258526"/>
              <a:gd name="connsiteY12" fmla="*/ 252661 h 4894257"/>
              <a:gd name="connsiteX13" fmla="*/ 2258526 w 2258526"/>
              <a:gd name="connsiteY13" fmla="*/ 4641596 h 4894257"/>
              <a:gd name="connsiteX14" fmla="*/ 2005865 w 2258526"/>
              <a:gd name="connsiteY14" fmla="*/ 4894257 h 4894257"/>
              <a:gd name="connsiteX15" fmla="*/ 252662 w 2258526"/>
              <a:gd name="connsiteY15" fmla="*/ 4894257 h 4894257"/>
              <a:gd name="connsiteX16" fmla="*/ 0 w 2258526"/>
              <a:gd name="connsiteY16" fmla="*/ 4641596 h 4894257"/>
              <a:gd name="connsiteX17" fmla="*/ 0 w 2258526"/>
              <a:gd name="connsiteY17" fmla="*/ 252661 h 4894257"/>
              <a:gd name="connsiteX18" fmla="*/ 252662 w 2258526"/>
              <a:gd name="connsiteY18" fmla="*/ 0 h 489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58526" h="4894257">
                <a:moveTo>
                  <a:pt x="252662" y="0"/>
                </a:moveTo>
                <a:lnTo>
                  <a:pt x="517374" y="0"/>
                </a:lnTo>
                <a:lnTo>
                  <a:pt x="523153" y="2407"/>
                </a:lnTo>
                <a:cubicBezTo>
                  <a:pt x="529211" y="8498"/>
                  <a:pt x="532958" y="16912"/>
                  <a:pt x="532958" y="26206"/>
                </a:cubicBezTo>
                <a:lnTo>
                  <a:pt x="532958" y="62487"/>
                </a:lnTo>
                <a:cubicBezTo>
                  <a:pt x="532958" y="129883"/>
                  <a:pt x="587299" y="184517"/>
                  <a:pt x="654333" y="184517"/>
                </a:cubicBezTo>
                <a:lnTo>
                  <a:pt x="1604194" y="184517"/>
                </a:lnTo>
                <a:cubicBezTo>
                  <a:pt x="1671227" y="184517"/>
                  <a:pt x="1725569" y="129883"/>
                  <a:pt x="1725569" y="62487"/>
                </a:cubicBezTo>
                <a:lnTo>
                  <a:pt x="1725569" y="26206"/>
                </a:lnTo>
                <a:cubicBezTo>
                  <a:pt x="1725569" y="16912"/>
                  <a:pt x="1729316" y="8498"/>
                  <a:pt x="1735373" y="2407"/>
                </a:cubicBezTo>
                <a:lnTo>
                  <a:pt x="1741153" y="0"/>
                </a:lnTo>
                <a:lnTo>
                  <a:pt x="2005865" y="0"/>
                </a:lnTo>
                <a:cubicBezTo>
                  <a:pt x="2145406" y="0"/>
                  <a:pt x="2258526" y="113121"/>
                  <a:pt x="2258526" y="252661"/>
                </a:cubicBezTo>
                <a:lnTo>
                  <a:pt x="2258526" y="4641596"/>
                </a:lnTo>
                <a:cubicBezTo>
                  <a:pt x="2258526" y="4781137"/>
                  <a:pt x="2145406" y="4894257"/>
                  <a:pt x="2005865" y="4894257"/>
                </a:cubicBezTo>
                <a:lnTo>
                  <a:pt x="252662" y="4894257"/>
                </a:lnTo>
                <a:cubicBezTo>
                  <a:pt x="113121" y="4894257"/>
                  <a:pt x="0" y="4781137"/>
                  <a:pt x="0" y="4641596"/>
                </a:cubicBezTo>
                <a:lnTo>
                  <a:pt x="0" y="252661"/>
                </a:lnTo>
                <a:cubicBezTo>
                  <a:pt x="0" y="113121"/>
                  <a:pt x="113121" y="0"/>
                  <a:pt x="252662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Tx/>
              <a:buNone/>
              <a:defRPr i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/>
              <a:t>iOS</a:t>
            </a:r>
            <a:br>
              <a:rPr lang="cs-CZ"/>
            </a:br>
            <a:r>
              <a:rPr lang="cs-CZ"/>
              <a:t>Screenshot</a:t>
            </a:r>
          </a:p>
        </p:txBody>
      </p:sp>
    </p:spTree>
    <p:extLst>
      <p:ext uri="{BB962C8B-B14F-4D97-AF65-F5344CB8AC3E}">
        <p14:creationId xmlns:p14="http://schemas.microsoft.com/office/powerpoint/2010/main" val="4006246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8" name="Picture 7" descr="Download Samsung Galaxy S10 Prism Front PNG Image for Free">
            <a:extLst>
              <a:ext uri="{FF2B5EF4-FFF2-40B4-BE49-F238E27FC236}">
                <a16:creationId xmlns:a16="http://schemas.microsoft.com/office/drawing/2014/main" id="{A6C6A03F-0C52-4359-6486-AFA7C20B30C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990" t="6126" r="35990" b="6186"/>
          <a:stretch/>
        </p:blipFill>
        <p:spPr bwMode="auto">
          <a:xfrm>
            <a:off x="7603079" y="587159"/>
            <a:ext cx="2722961" cy="567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icture Placeholder 21">
            <a:extLst>
              <a:ext uri="{FF2B5EF4-FFF2-40B4-BE49-F238E27FC236}">
                <a16:creationId xmlns:a16="http://schemas.microsoft.com/office/drawing/2014/main" id="{4375D340-6BAD-F790-CFB0-AD08609B15B8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7683514" y="731687"/>
            <a:ext cx="2560911" cy="5350022"/>
          </a:xfrm>
          <a:custGeom>
            <a:avLst/>
            <a:gdLst>
              <a:gd name="connsiteX0" fmla="*/ 2285591 w 2560911"/>
              <a:gd name="connsiteY0" fmla="*/ 98646 h 5350022"/>
              <a:gd name="connsiteX1" fmla="*/ 2200396 w 2560911"/>
              <a:gd name="connsiteY1" fmla="*/ 183841 h 5350022"/>
              <a:gd name="connsiteX2" fmla="*/ 2285591 w 2560911"/>
              <a:gd name="connsiteY2" fmla="*/ 269035 h 5350022"/>
              <a:gd name="connsiteX3" fmla="*/ 2370786 w 2560911"/>
              <a:gd name="connsiteY3" fmla="*/ 183841 h 5350022"/>
              <a:gd name="connsiteX4" fmla="*/ 2285591 w 2560911"/>
              <a:gd name="connsiteY4" fmla="*/ 98646 h 5350022"/>
              <a:gd name="connsiteX5" fmla="*/ 198624 w 2560911"/>
              <a:gd name="connsiteY5" fmla="*/ 0 h 5350022"/>
              <a:gd name="connsiteX6" fmla="*/ 2362287 w 2560911"/>
              <a:gd name="connsiteY6" fmla="*/ 0 h 5350022"/>
              <a:gd name="connsiteX7" fmla="*/ 2560911 w 2560911"/>
              <a:gd name="connsiteY7" fmla="*/ 198624 h 5350022"/>
              <a:gd name="connsiteX8" fmla="*/ 2560911 w 2560911"/>
              <a:gd name="connsiteY8" fmla="*/ 5151398 h 5350022"/>
              <a:gd name="connsiteX9" fmla="*/ 2362287 w 2560911"/>
              <a:gd name="connsiteY9" fmla="*/ 5350022 h 5350022"/>
              <a:gd name="connsiteX10" fmla="*/ 198624 w 2560911"/>
              <a:gd name="connsiteY10" fmla="*/ 5350022 h 5350022"/>
              <a:gd name="connsiteX11" fmla="*/ 0 w 2560911"/>
              <a:gd name="connsiteY11" fmla="*/ 5151398 h 5350022"/>
              <a:gd name="connsiteX12" fmla="*/ 0 w 2560911"/>
              <a:gd name="connsiteY12" fmla="*/ 198624 h 5350022"/>
              <a:gd name="connsiteX13" fmla="*/ 198624 w 2560911"/>
              <a:gd name="connsiteY13" fmla="*/ 0 h 5350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560911" h="5350022">
                <a:moveTo>
                  <a:pt x="2285591" y="98646"/>
                </a:moveTo>
                <a:cubicBezTo>
                  <a:pt x="2238539" y="98646"/>
                  <a:pt x="2200396" y="136788"/>
                  <a:pt x="2200396" y="183841"/>
                </a:cubicBezTo>
                <a:cubicBezTo>
                  <a:pt x="2200396" y="230893"/>
                  <a:pt x="2238539" y="269035"/>
                  <a:pt x="2285591" y="269035"/>
                </a:cubicBezTo>
                <a:cubicBezTo>
                  <a:pt x="2332643" y="269035"/>
                  <a:pt x="2370786" y="230893"/>
                  <a:pt x="2370786" y="183841"/>
                </a:cubicBezTo>
                <a:cubicBezTo>
                  <a:pt x="2370786" y="136788"/>
                  <a:pt x="2332643" y="98646"/>
                  <a:pt x="2285591" y="98646"/>
                </a:cubicBezTo>
                <a:close/>
                <a:moveTo>
                  <a:pt x="198624" y="0"/>
                </a:moveTo>
                <a:lnTo>
                  <a:pt x="2362287" y="0"/>
                </a:lnTo>
                <a:cubicBezTo>
                  <a:pt x="2471984" y="0"/>
                  <a:pt x="2560911" y="88927"/>
                  <a:pt x="2560911" y="198624"/>
                </a:cubicBezTo>
                <a:lnTo>
                  <a:pt x="2560911" y="5151398"/>
                </a:lnTo>
                <a:cubicBezTo>
                  <a:pt x="2560911" y="5261095"/>
                  <a:pt x="2471984" y="5350022"/>
                  <a:pt x="2362287" y="5350022"/>
                </a:cubicBezTo>
                <a:lnTo>
                  <a:pt x="198624" y="5350022"/>
                </a:lnTo>
                <a:cubicBezTo>
                  <a:pt x="88927" y="5350022"/>
                  <a:pt x="0" y="5261095"/>
                  <a:pt x="0" y="5151398"/>
                </a:cubicBezTo>
                <a:lnTo>
                  <a:pt x="0" y="198624"/>
                </a:lnTo>
                <a:cubicBezTo>
                  <a:pt x="0" y="88927"/>
                  <a:pt x="88927" y="0"/>
                  <a:pt x="19862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None/>
              <a:defRPr i="1"/>
            </a:lvl1pPr>
          </a:lstStyle>
          <a:p>
            <a:r>
              <a:rPr lang="cs-CZ"/>
              <a:t>Android</a:t>
            </a:r>
            <a:br>
              <a:rPr lang="cs-CZ"/>
            </a:br>
            <a:r>
              <a:rPr lang="cs-CZ"/>
              <a:t>Screenshot</a:t>
            </a:r>
          </a:p>
        </p:txBody>
      </p:sp>
      <p:sp>
        <p:nvSpPr>
          <p:cNvPr id="5" name="Zástupný text 5">
            <a:extLst>
              <a:ext uri="{FF2B5EF4-FFF2-40B4-BE49-F238E27FC236}">
                <a16:creationId xmlns:a16="http://schemas.microsoft.com/office/drawing/2014/main" id="{D3CE6EC2-B8F3-ECB7-7FC0-487058428FD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Zástupný text 5">
            <a:extLst>
              <a:ext uri="{FF2B5EF4-FFF2-40B4-BE49-F238E27FC236}">
                <a16:creationId xmlns:a16="http://schemas.microsoft.com/office/drawing/2014/main" id="{737C3E22-767B-A60C-8FD8-E962DCAF20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1A9F9751-94B3-6D4F-887C-D9C85C7FF9D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4" name="Zástupný text 5">
            <a:extLst>
              <a:ext uri="{FF2B5EF4-FFF2-40B4-BE49-F238E27FC236}">
                <a16:creationId xmlns:a16="http://schemas.microsoft.com/office/drawing/2014/main" id="{EAC1E52E-8B47-800C-3A60-0EBB1DA8B79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6F4ACCB6-E142-1391-1DC0-446E51B763FE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32B5C332-9FCA-D2EC-23F5-25C2E40243E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6" name="Text Placeholder 30">
            <a:extLst>
              <a:ext uri="{FF2B5EF4-FFF2-40B4-BE49-F238E27FC236}">
                <a16:creationId xmlns:a16="http://schemas.microsoft.com/office/drawing/2014/main" id="{F19278E2-AA5C-28BA-0C93-B983750785A2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7" name="Text Placeholder 30">
            <a:extLst>
              <a:ext uri="{FF2B5EF4-FFF2-40B4-BE49-F238E27FC236}">
                <a16:creationId xmlns:a16="http://schemas.microsoft.com/office/drawing/2014/main" id="{2F40DDA4-53C9-6881-9582-F30A36A34F8F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35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Subtitle, Text, Andro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9" name="Picture 8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55CD8975-DD6B-D695-80D7-E766DC55BD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41175" y="473127"/>
            <a:ext cx="5188890" cy="5929376"/>
          </a:xfrm>
          <a:prstGeom prst="rect">
            <a:avLst/>
          </a:prstGeom>
        </p:spPr>
      </p:pic>
      <p:sp>
        <p:nvSpPr>
          <p:cNvPr id="10" name="Picture Placeholder 1">
            <a:extLst>
              <a:ext uri="{FF2B5EF4-FFF2-40B4-BE49-F238E27FC236}">
                <a16:creationId xmlns:a16="http://schemas.microsoft.com/office/drawing/2014/main" id="{BC16E16F-BE21-9CAA-1CA2-7DB7AD28945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638655" y="78114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0730999D-6574-E655-B18E-12B6449E0D4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658414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E3DBF651-3CBF-900C-9F4E-F487C9C8B9C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6" y="4661119"/>
            <a:ext cx="3658414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8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4x Icon, 4x Title, 4x Text, i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1880" y="2638488"/>
            <a:ext cx="238858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23775" y="4982444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5" name="Zástupný text 5">
            <a:extLst>
              <a:ext uri="{FF2B5EF4-FFF2-40B4-BE49-F238E27FC236}">
                <a16:creationId xmlns:a16="http://schemas.microsoft.com/office/drawing/2014/main" id="{5EFC494E-A189-5869-8F05-66AC9F7DB37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19546" y="4982444"/>
            <a:ext cx="239092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Zástupný text 5">
            <a:extLst>
              <a:ext uri="{FF2B5EF4-FFF2-40B4-BE49-F238E27FC236}">
                <a16:creationId xmlns:a16="http://schemas.microsoft.com/office/drawing/2014/main" id="{80F53A14-6F67-5CCE-743D-50252E466760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1440" y="2638488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4BF71B8D-600E-1F4E-C688-60511BC25D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5486688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1B916BF1-A69E-3A6D-0B51-3C7CFC7ADA9B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216036" y="1966451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C2DF36AD-FBD8-58F5-6738-9141700B1A5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3326403" y="1966244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745F3B9-2011-412B-E61E-CFD61D108F59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16036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AE47E097-25EB-C950-AF54-BA8A58842DE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3319574" y="4310407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pic>
        <p:nvPicPr>
          <p:cNvPr id="12" name="Picture 11" descr="A picture containing text, monitor, electronics, microwave&#10;&#10;Description automatically generated">
            <a:extLst>
              <a:ext uri="{FF2B5EF4-FFF2-40B4-BE49-F238E27FC236}">
                <a16:creationId xmlns:a16="http://schemas.microsoft.com/office/drawing/2014/main" id="{E71C1BDE-1060-D40E-CE43-9CC5C5B83E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71215" y="465507"/>
            <a:ext cx="5188890" cy="5929376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B28667F5-F899-435E-D5B5-7A1B774EB0E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568695" y="773529"/>
            <a:ext cx="3716768" cy="5313334"/>
          </a:xfrm>
          <a:custGeom>
            <a:avLst/>
            <a:gdLst>
              <a:gd name="connsiteX0" fmla="*/ 84469 w 2978453"/>
              <a:gd name="connsiteY0" fmla="*/ 0 h 4257873"/>
              <a:gd name="connsiteX1" fmla="*/ 2893984 w 2978453"/>
              <a:gd name="connsiteY1" fmla="*/ 0 h 4257873"/>
              <a:gd name="connsiteX2" fmla="*/ 2978453 w 2978453"/>
              <a:gd name="connsiteY2" fmla="*/ 84469 h 4257873"/>
              <a:gd name="connsiteX3" fmla="*/ 2978453 w 2978453"/>
              <a:gd name="connsiteY3" fmla="*/ 4173404 h 4257873"/>
              <a:gd name="connsiteX4" fmla="*/ 2893984 w 2978453"/>
              <a:gd name="connsiteY4" fmla="*/ 4257873 h 4257873"/>
              <a:gd name="connsiteX5" fmla="*/ 84469 w 2978453"/>
              <a:gd name="connsiteY5" fmla="*/ 4257873 h 4257873"/>
              <a:gd name="connsiteX6" fmla="*/ 0 w 2978453"/>
              <a:gd name="connsiteY6" fmla="*/ 4173404 h 4257873"/>
              <a:gd name="connsiteX7" fmla="*/ 0 w 2978453"/>
              <a:gd name="connsiteY7" fmla="*/ 84469 h 4257873"/>
              <a:gd name="connsiteX8" fmla="*/ 84469 w 2978453"/>
              <a:gd name="connsiteY8" fmla="*/ 0 h 4257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8453" h="4257873">
                <a:moveTo>
                  <a:pt x="84469" y="0"/>
                </a:moveTo>
                <a:lnTo>
                  <a:pt x="2893984" y="0"/>
                </a:lnTo>
                <a:cubicBezTo>
                  <a:pt x="2940635" y="0"/>
                  <a:pt x="2978453" y="37818"/>
                  <a:pt x="2978453" y="84469"/>
                </a:cubicBezTo>
                <a:lnTo>
                  <a:pt x="2978453" y="4173404"/>
                </a:lnTo>
                <a:cubicBezTo>
                  <a:pt x="2978453" y="4220055"/>
                  <a:pt x="2940635" y="4257873"/>
                  <a:pt x="2893984" y="4257873"/>
                </a:cubicBezTo>
                <a:lnTo>
                  <a:pt x="84469" y="4257873"/>
                </a:lnTo>
                <a:cubicBezTo>
                  <a:pt x="37818" y="4257873"/>
                  <a:pt x="0" y="4220055"/>
                  <a:pt x="0" y="4173404"/>
                </a:cubicBezTo>
                <a:lnTo>
                  <a:pt x="0" y="84469"/>
                </a:lnTo>
                <a:cubicBezTo>
                  <a:pt x="0" y="37818"/>
                  <a:pt x="37818" y="0"/>
                  <a:pt x="84469" y="0"/>
                </a:cubicBezTo>
                <a:close/>
              </a:path>
            </a:pathLst>
          </a:custGeom>
        </p:spPr>
        <p:txBody>
          <a:bodyPr anchor="b"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/>
              <a:t>iPad Screenshot</a:t>
            </a:r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3B300353-682C-9B69-445D-9C57757C593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15366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D506FB4A-DCBE-427F-C9D8-31866E83705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3317212" y="3088988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E061F044-78FB-FCC5-7F30-398DAC01725C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23777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24" name="Text Placeholder 30">
            <a:extLst>
              <a:ext uri="{FF2B5EF4-FFF2-40B4-BE49-F238E27FC236}">
                <a16:creationId xmlns:a16="http://schemas.microsoft.com/office/drawing/2014/main" id="{5F002AF5-1440-FF74-2A7F-D9ABB86D92BD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3325623" y="5432944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53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063550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3" name="Picture 2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058AC0F0-670E-CA76-D4C6-02DC1353F3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9504" y="1364539"/>
            <a:ext cx="7958128" cy="4400246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372A4A-877F-A93D-F828-B99884CB19E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438626" y="1501991"/>
            <a:ext cx="6499861" cy="3656244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C5086C05-803D-A2FA-56BA-658DD4ABA47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23777" y="3771899"/>
            <a:ext cx="3063549" cy="76801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6A8992ED-B472-2821-3054-6C84EEF239E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6" y="4661119"/>
            <a:ext cx="3063549" cy="1771077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64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4x Icon, 4x Title, 4x Text, Laptop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text 5">
            <a:extLst>
              <a:ext uri="{FF2B5EF4-FFF2-40B4-BE49-F238E27FC236}">
                <a16:creationId xmlns:a16="http://schemas.microsoft.com/office/drawing/2014/main" id="{FCA2DDB4-36A5-1632-9107-7502395FBA88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223775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466EF69C-3462-AE34-993C-7E0C50CAE24E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23775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13" name="Zástupný text 5">
            <a:extLst>
              <a:ext uri="{FF2B5EF4-FFF2-40B4-BE49-F238E27FC236}">
                <a16:creationId xmlns:a16="http://schemas.microsoft.com/office/drawing/2014/main" id="{8129151C-834C-D929-E3CF-A1447C8722C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320971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CD948D1-B3D1-A2B4-558B-F7558600AE7B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3320971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Zástupný text 5">
            <a:extLst>
              <a:ext uri="{FF2B5EF4-FFF2-40B4-BE49-F238E27FC236}">
                <a16:creationId xmlns:a16="http://schemas.microsoft.com/office/drawing/2014/main" id="{39533D14-B0A0-0E33-76A3-59C24219D169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18166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432034E-D5DE-71B5-53C4-99EF13045D54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6418166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0" name="Zástupný text 5">
            <a:extLst>
              <a:ext uri="{FF2B5EF4-FFF2-40B4-BE49-F238E27FC236}">
                <a16:creationId xmlns:a16="http://schemas.microsoft.com/office/drawing/2014/main" id="{5037D449-3A4B-BD70-AA45-13CFB9136583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9515363" y="5002092"/>
            <a:ext cx="2393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42" name="Picture Placeholder 4">
            <a:extLst>
              <a:ext uri="{FF2B5EF4-FFF2-40B4-BE49-F238E27FC236}">
                <a16:creationId xmlns:a16="http://schemas.microsoft.com/office/drawing/2014/main" id="{6F0888A7-316B-4205-50A7-F1D749F07C43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515363" y="4330055"/>
            <a:ext cx="57927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5" name="Nadpis 1">
            <a:extLst>
              <a:ext uri="{FF2B5EF4-FFF2-40B4-BE49-F238E27FC236}">
                <a16:creationId xmlns:a16="http://schemas.microsoft.com/office/drawing/2014/main" id="{F2612BEA-399F-DA88-B54D-80358E36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3515657" cy="188692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pic>
        <p:nvPicPr>
          <p:cNvPr id="2" name="Picture 1" descr="A picture containing text, monitor, electronics, indoor&#10;&#10;Description automatically generated">
            <a:extLst>
              <a:ext uri="{FF2B5EF4-FFF2-40B4-BE49-F238E27FC236}">
                <a16:creationId xmlns:a16="http://schemas.microsoft.com/office/drawing/2014/main" id="{77BD8620-5E66-EAB4-D317-329CAE082E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18" y="233843"/>
            <a:ext cx="7190506" cy="3975808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50FCE-9950-0F1F-7527-247D8924190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4790110" y="360293"/>
            <a:ext cx="5872900" cy="3303570"/>
          </a:xfrm>
          <a:custGeom>
            <a:avLst/>
            <a:gdLst>
              <a:gd name="connsiteX0" fmla="*/ 76474 w 6499861"/>
              <a:gd name="connsiteY0" fmla="*/ 0 h 3656244"/>
              <a:gd name="connsiteX1" fmla="*/ 2829932 w 6499861"/>
              <a:gd name="connsiteY1" fmla="*/ 0 h 3656244"/>
              <a:gd name="connsiteX2" fmla="*/ 2895938 w 6499861"/>
              <a:gd name="connsiteY2" fmla="*/ 0 h 3656244"/>
              <a:gd name="connsiteX3" fmla="*/ 2899812 w 6499861"/>
              <a:gd name="connsiteY3" fmla="*/ 1615 h 3656244"/>
              <a:gd name="connsiteX4" fmla="*/ 2906387 w 6499861"/>
              <a:gd name="connsiteY4" fmla="*/ 17571 h 3656244"/>
              <a:gd name="connsiteX5" fmla="*/ 2906387 w 6499861"/>
              <a:gd name="connsiteY5" fmla="*/ 41898 h 3656244"/>
              <a:gd name="connsiteX6" fmla="*/ 2987767 w 6499861"/>
              <a:gd name="connsiteY6" fmla="*/ 123718 h 3656244"/>
              <a:gd name="connsiteX7" fmla="*/ 3199931 w 6499861"/>
              <a:gd name="connsiteY7" fmla="*/ 123718 h 3656244"/>
              <a:gd name="connsiteX8" fmla="*/ 3517843 w 6499861"/>
              <a:gd name="connsiteY8" fmla="*/ 123718 h 3656244"/>
              <a:gd name="connsiteX9" fmla="*/ 3599224 w 6499861"/>
              <a:gd name="connsiteY9" fmla="*/ 41898 h 3656244"/>
              <a:gd name="connsiteX10" fmla="*/ 3599224 w 6499861"/>
              <a:gd name="connsiteY10" fmla="*/ 17571 h 3656244"/>
              <a:gd name="connsiteX11" fmla="*/ 3605797 w 6499861"/>
              <a:gd name="connsiteY11" fmla="*/ 1615 h 3656244"/>
              <a:gd name="connsiteX12" fmla="*/ 3609673 w 6499861"/>
              <a:gd name="connsiteY12" fmla="*/ 0 h 3656244"/>
              <a:gd name="connsiteX13" fmla="*/ 3669930 w 6499861"/>
              <a:gd name="connsiteY13" fmla="*/ 0 h 3656244"/>
              <a:gd name="connsiteX14" fmla="*/ 6423387 w 6499861"/>
              <a:gd name="connsiteY14" fmla="*/ 0 h 3656244"/>
              <a:gd name="connsiteX15" fmla="*/ 6499861 w 6499861"/>
              <a:gd name="connsiteY15" fmla="*/ 76474 h 3656244"/>
              <a:gd name="connsiteX16" fmla="*/ 6499861 w 6499861"/>
              <a:gd name="connsiteY16" fmla="*/ 2253622 h 3656244"/>
              <a:gd name="connsiteX17" fmla="*/ 6499859 w 6499861"/>
              <a:gd name="connsiteY17" fmla="*/ 2253626 h 3656244"/>
              <a:gd name="connsiteX18" fmla="*/ 6499859 w 6499861"/>
              <a:gd name="connsiteY18" fmla="*/ 3656244 h 3656244"/>
              <a:gd name="connsiteX19" fmla="*/ 2 w 6499861"/>
              <a:gd name="connsiteY19" fmla="*/ 3656244 h 3656244"/>
              <a:gd name="connsiteX20" fmla="*/ 2 w 6499861"/>
              <a:gd name="connsiteY20" fmla="*/ 2253623 h 3656244"/>
              <a:gd name="connsiteX21" fmla="*/ 0 w 6499861"/>
              <a:gd name="connsiteY21" fmla="*/ 2253622 h 3656244"/>
              <a:gd name="connsiteX22" fmla="*/ 0 w 6499861"/>
              <a:gd name="connsiteY22" fmla="*/ 76474 h 3656244"/>
              <a:gd name="connsiteX23" fmla="*/ 76474 w 6499861"/>
              <a:gd name="connsiteY23" fmla="*/ 0 h 365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499861" h="3656244">
                <a:moveTo>
                  <a:pt x="76474" y="0"/>
                </a:moveTo>
                <a:lnTo>
                  <a:pt x="2829932" y="0"/>
                </a:lnTo>
                <a:lnTo>
                  <a:pt x="2895938" y="0"/>
                </a:lnTo>
                <a:lnTo>
                  <a:pt x="2899812" y="1615"/>
                </a:lnTo>
                <a:cubicBezTo>
                  <a:pt x="2903875" y="5698"/>
                  <a:pt x="2906387" y="11339"/>
                  <a:pt x="2906387" y="17571"/>
                </a:cubicBezTo>
                <a:lnTo>
                  <a:pt x="2906387" y="41898"/>
                </a:lnTo>
                <a:cubicBezTo>
                  <a:pt x="2906387" y="87086"/>
                  <a:pt x="2942821" y="123718"/>
                  <a:pt x="2987767" y="123718"/>
                </a:cubicBezTo>
                <a:lnTo>
                  <a:pt x="3199931" y="123718"/>
                </a:lnTo>
                <a:lnTo>
                  <a:pt x="3517843" y="123718"/>
                </a:lnTo>
                <a:cubicBezTo>
                  <a:pt x="3562788" y="123718"/>
                  <a:pt x="3599224" y="87086"/>
                  <a:pt x="3599224" y="41898"/>
                </a:cubicBezTo>
                <a:lnTo>
                  <a:pt x="3599224" y="17571"/>
                </a:lnTo>
                <a:cubicBezTo>
                  <a:pt x="3599224" y="11339"/>
                  <a:pt x="3601736" y="5698"/>
                  <a:pt x="3605797" y="1615"/>
                </a:cubicBezTo>
                <a:lnTo>
                  <a:pt x="3609673" y="0"/>
                </a:lnTo>
                <a:lnTo>
                  <a:pt x="3669930" y="0"/>
                </a:lnTo>
                <a:lnTo>
                  <a:pt x="6423387" y="0"/>
                </a:lnTo>
                <a:cubicBezTo>
                  <a:pt x="6465622" y="0"/>
                  <a:pt x="6499861" y="34239"/>
                  <a:pt x="6499861" y="76474"/>
                </a:cubicBezTo>
                <a:lnTo>
                  <a:pt x="6499861" y="2253622"/>
                </a:lnTo>
                <a:lnTo>
                  <a:pt x="6499859" y="2253626"/>
                </a:lnTo>
                <a:lnTo>
                  <a:pt x="6499859" y="3656244"/>
                </a:lnTo>
                <a:lnTo>
                  <a:pt x="2" y="3656244"/>
                </a:lnTo>
                <a:lnTo>
                  <a:pt x="2" y="2253623"/>
                </a:lnTo>
                <a:lnTo>
                  <a:pt x="0" y="2253622"/>
                </a:lnTo>
                <a:lnTo>
                  <a:pt x="0" y="76474"/>
                </a:lnTo>
                <a:cubicBezTo>
                  <a:pt x="0" y="34239"/>
                  <a:pt x="34239" y="0"/>
                  <a:pt x="76474" y="0"/>
                </a:cubicBezTo>
                <a:close/>
              </a:path>
            </a:pathLst>
          </a:custGeom>
        </p:spPr>
        <p:txBody>
          <a:bodyPr wrap="square" anchor="b">
            <a:noAutofit/>
          </a:bodyPr>
          <a:lstStyle>
            <a:lvl1pPr marL="0" indent="0">
              <a:buFont typeface="+mj-lt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514350" marR="0" lvl="0" indent="-5143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cs-CZ"/>
              <a:t>Laptop Screenshot</a:t>
            </a:r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B5C868D4-6F84-650B-D516-34B61DC4A86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320972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6" name="Text Placeholder 30">
            <a:extLst>
              <a:ext uri="{FF2B5EF4-FFF2-40B4-BE49-F238E27FC236}">
                <a16:creationId xmlns:a16="http://schemas.microsoft.com/office/drawing/2014/main" id="{E5880657-5848-5AD2-C49E-43990B1FEB3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6418166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7" name="Text Placeholder 30">
            <a:extLst>
              <a:ext uri="{FF2B5EF4-FFF2-40B4-BE49-F238E27FC236}">
                <a16:creationId xmlns:a16="http://schemas.microsoft.com/office/drawing/2014/main" id="{86310025-4843-3DF5-4244-4C52EBA713DA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9515364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9" name="Text Placeholder 30">
            <a:extLst>
              <a:ext uri="{FF2B5EF4-FFF2-40B4-BE49-F238E27FC236}">
                <a16:creationId xmlns:a16="http://schemas.microsoft.com/office/drawing/2014/main" id="{E56FAF51-631C-243A-58AB-34CA11E74CD5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7031" y="5452592"/>
            <a:ext cx="2393253" cy="99845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39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5439087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E3C8F347-81C3-8570-70CB-A8EC609CEE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5439086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9308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7" name="Zástupný text 26">
            <a:extLst>
              <a:ext uri="{FF2B5EF4-FFF2-40B4-BE49-F238E27FC236}">
                <a16:creationId xmlns:a16="http://schemas.microsoft.com/office/drawing/2014/main" id="{A0325583-1644-6C11-160C-8C86AF4C65CD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0" y="3771900"/>
            <a:ext cx="358244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B32C263-5B88-2700-7503-E72465F0B4F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3582443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4535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EF9A87B1-04DD-94ED-5E58-0F223E32A5E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140983" y="3771900"/>
            <a:ext cx="376226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CEA6EC55-4FCE-585D-4CCA-496B6F848A1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8140974" y="4661117"/>
            <a:ext cx="376226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93865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C4407947-B5D9-F3B4-35B0-5C429613F9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82" y="3771900"/>
            <a:ext cx="543908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28A144F-E605-0895-BDB7-4E45EC3F362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6" y="4661117"/>
            <a:ext cx="5439085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3752678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A2510F76-D629-C9E4-8C49-2D6C3E81420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151171" y="3771900"/>
            <a:ext cx="5752078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11ED24B8-2CEF-8B09-FD96-A73C0C8AA4E3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151161" y="4661117"/>
            <a:ext cx="5752079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9002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7652899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4C426573-76AE-9B04-AC0C-6BA29B5B51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9813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D32DA639-378A-268A-1638-1C0A7EEC956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5" y="3771900"/>
            <a:ext cx="7652899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5A91B9D8-B958-78CE-3143-E07DB64181A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5" y="4661117"/>
            <a:ext cx="7652894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84706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610" y="291287"/>
            <a:ext cx="7805631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9C78AD5-8A1D-4D63-6640-5F199C89A9C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97610" y="3771900"/>
            <a:ext cx="780563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97DA9DD5-93FE-BCC5-A27C-798E6787BA32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4097604" y="4661117"/>
            <a:ext cx="7805636" cy="1770283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692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0" y="281763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6" name="Zástupný text 26">
            <a:extLst>
              <a:ext uri="{FF2B5EF4-FFF2-40B4-BE49-F238E27FC236}">
                <a16:creationId xmlns:a16="http://schemas.microsoft.com/office/drawing/2014/main" id="{51F3617B-B526-F8BF-7F90-3737F4ED1AE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223777" y="3285051"/>
            <a:ext cx="311498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AD45DED1-36AE-7A2E-2CB1-4A8EEB361E8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174269"/>
            <a:ext cx="3114983" cy="225713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19674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8263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02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1" cy="6140115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Product Picture / Detail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2"/>
            <a:ext cx="365841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3" y="3550800"/>
            <a:ext cx="3577391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1FB4DC14-E83A-064F-4395-35FBE60D79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6" y="4661120"/>
            <a:ext cx="3658411" cy="1770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7240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1" y="281765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3"/>
            <a:ext cx="311498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0AC068BB-4D69-53BB-2984-0FE12434F4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6" y="4174271"/>
            <a:ext cx="3114987" cy="225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9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65841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2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3" y="3550800"/>
            <a:ext cx="3577391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6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6" y="3550799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80ED6C5A-D83C-CB2D-BE96-5B199ADE07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6" y="4661120"/>
            <a:ext cx="3658411" cy="1770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2300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7394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2"/>
            <a:ext cx="7673945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3" y="3550800"/>
            <a:ext cx="3577391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1FB4DC14-E83A-064F-4395-35FBE60D79D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7" y="4661120"/>
            <a:ext cx="7673945" cy="1770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7777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Subtitle, 2x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540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2"/>
            <a:ext cx="365540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6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6" y="3550799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Product Picture / Detail</a:t>
            </a:r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80ED6C5A-D83C-CB2D-BE96-5B199ADE071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7" y="4661120"/>
            <a:ext cx="3655399" cy="1770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7" name="Zástupný text 26">
            <a:extLst>
              <a:ext uri="{FF2B5EF4-FFF2-40B4-BE49-F238E27FC236}">
                <a16:creationId xmlns:a16="http://schemas.microsoft.com/office/drawing/2014/main" id="{6EA11659-514B-9CD7-3BC0-E53050FA2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2820" y="291287"/>
            <a:ext cx="359042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5AAC4E-BE51-6D55-8E44-7A6C5C036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12820" y="1180506"/>
            <a:ext cx="3590419" cy="525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0245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7"/>
            <a:ext cx="365841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8" y="301398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239840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8" y="301398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239840" y="307135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41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520594" y="4313241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2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AD428FBC-250C-D8FA-3346-C544C67C99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6" y="4661120"/>
            <a:ext cx="3658411" cy="17702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7C5EF72-F2FD-BB50-AFAF-9E9CEA983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9" y="4982612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D8C19C5-7384-9F6F-AB2E-8220FADDC1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20594" y="4981118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41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8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8" y="1748415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5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3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8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5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3" y="1748413"/>
            <a:ext cx="3577389" cy="2446835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41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1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40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40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067F1754-057D-C266-FB36-4CB2DDADFA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9" y="4982612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18EA0E6A-5D45-665F-F6B1-5F2BC9CFB8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9" y="4981118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32A3C7A5-45E6-6379-1B4B-1D30FC7C2C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5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720913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  <p:bldP spid="23" grpId="0" animBg="1"/>
      <p:bldP spid="11" grpId="0"/>
      <p:bldP spid="13" grpId="0"/>
      <p:bldP spid="16" grpId="0"/>
      <p:bldP spid="2" grpId="0"/>
      <p:bldP spid="3" grpId="0"/>
      <p:bldP spid="4" grpId="0"/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0E720FAB-7DC0-462A-9AB9-6B5A558021A7}"/>
              </a:ext>
            </a:extLst>
          </p:cNvPr>
          <p:cNvSpPr/>
          <p:nvPr userDrawn="1"/>
        </p:nvSpPr>
        <p:spPr>
          <a:xfrm>
            <a:off x="3251511" y="1748412"/>
            <a:ext cx="2736000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AEF70C47-C9A7-4177-A90F-90F6580BA98E}"/>
              </a:ext>
            </a:extLst>
          </p:cNvPr>
          <p:cNvSpPr/>
          <p:nvPr userDrawn="1"/>
        </p:nvSpPr>
        <p:spPr>
          <a:xfrm>
            <a:off x="6226481" y="1748412"/>
            <a:ext cx="2736000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B8873AF5-5CBE-4CAD-8A6E-07C1F61D7EA9}"/>
              </a:ext>
            </a:extLst>
          </p:cNvPr>
          <p:cNvSpPr/>
          <p:nvPr userDrawn="1"/>
        </p:nvSpPr>
        <p:spPr>
          <a:xfrm>
            <a:off x="247843" y="1748414"/>
            <a:ext cx="2736000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6072C20C-1A69-4469-8CFB-1FE42ADD7A64}"/>
              </a:ext>
            </a:extLst>
          </p:cNvPr>
          <p:cNvSpPr/>
          <p:nvPr userDrawn="1"/>
        </p:nvSpPr>
        <p:spPr>
          <a:xfrm>
            <a:off x="9189233" y="1748412"/>
            <a:ext cx="2736000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8" name="Zástupný text 5">
            <a:extLst>
              <a:ext uri="{FF2B5EF4-FFF2-40B4-BE49-F238E27FC236}">
                <a16:creationId xmlns:a16="http://schemas.microsoft.com/office/drawing/2014/main" id="{06EF478B-6F88-4AC7-BC69-1D5563FEE57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492711" y="4391025"/>
            <a:ext cx="225360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0" name="Zástupný text 5">
            <a:extLst>
              <a:ext uri="{FF2B5EF4-FFF2-40B4-BE49-F238E27FC236}">
                <a16:creationId xmlns:a16="http://schemas.microsoft.com/office/drawing/2014/main" id="{FD7D6403-7383-4371-B7BA-91F1A3EC5D3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467681" y="4390991"/>
            <a:ext cx="225360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1" name="Zástupný symbol obrázku 4">
            <a:extLst>
              <a:ext uri="{FF2B5EF4-FFF2-40B4-BE49-F238E27FC236}">
                <a16:creationId xmlns:a16="http://schemas.microsoft.com/office/drawing/2014/main" id="{4C2AC704-8E92-476D-8277-51000130D7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251511" y="1748413"/>
            <a:ext cx="2736000" cy="2446835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2" name="Zástupný symbol obrázku 4">
            <a:extLst>
              <a:ext uri="{FF2B5EF4-FFF2-40B4-BE49-F238E27FC236}">
                <a16:creationId xmlns:a16="http://schemas.microsoft.com/office/drawing/2014/main" id="{D382F1A9-85EC-4E85-A666-FF732A41442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26481" y="1748413"/>
            <a:ext cx="2736000" cy="2446835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3" name="Zástupný symbol obrázku 4">
            <a:extLst>
              <a:ext uri="{FF2B5EF4-FFF2-40B4-BE49-F238E27FC236}">
                <a16:creationId xmlns:a16="http://schemas.microsoft.com/office/drawing/2014/main" id="{5CF4F6AD-66CC-4FA0-A261-14F586E4676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3" y="1748413"/>
            <a:ext cx="2736000" cy="2446835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4" name="Zástupný text 5">
            <a:extLst>
              <a:ext uri="{FF2B5EF4-FFF2-40B4-BE49-F238E27FC236}">
                <a16:creationId xmlns:a16="http://schemas.microsoft.com/office/drawing/2014/main" id="{E0E504BB-9FAE-4E02-B03B-74DF697233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489949" y="4391025"/>
            <a:ext cx="2251788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5" name="Text Placeholder 30">
            <a:extLst>
              <a:ext uri="{FF2B5EF4-FFF2-40B4-BE49-F238E27FC236}">
                <a16:creationId xmlns:a16="http://schemas.microsoft.com/office/drawing/2014/main" id="{C580C243-2758-493E-9867-667E3314888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92711" y="4982612"/>
            <a:ext cx="2253600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6" name="Text Placeholder 30">
            <a:extLst>
              <a:ext uri="{FF2B5EF4-FFF2-40B4-BE49-F238E27FC236}">
                <a16:creationId xmlns:a16="http://schemas.microsoft.com/office/drawing/2014/main" id="{ECE9FB8D-8A59-486B-ADF8-CFD8D3BB9B4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67681" y="4981118"/>
            <a:ext cx="2253600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7" name="Text Placeholder 30">
            <a:extLst>
              <a:ext uri="{FF2B5EF4-FFF2-40B4-BE49-F238E27FC236}">
                <a16:creationId xmlns:a16="http://schemas.microsoft.com/office/drawing/2014/main" id="{4E6DD5CC-956C-4230-8DE8-BB726A6E9D3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89949" y="4981117"/>
            <a:ext cx="2251788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38" name="Zástupný text 5">
            <a:extLst>
              <a:ext uri="{FF2B5EF4-FFF2-40B4-BE49-F238E27FC236}">
                <a16:creationId xmlns:a16="http://schemas.microsoft.com/office/drawing/2014/main" id="{A245A341-ED76-4C0F-B684-697C267F5AC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9430433" y="4390989"/>
            <a:ext cx="2253600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9" name="Zástupný symbol obrázku 4">
            <a:extLst>
              <a:ext uri="{FF2B5EF4-FFF2-40B4-BE49-F238E27FC236}">
                <a16:creationId xmlns:a16="http://schemas.microsoft.com/office/drawing/2014/main" id="{B79B3D52-DA2D-41B1-842A-D72A27729866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189233" y="1748412"/>
            <a:ext cx="2736000" cy="2446835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D4269F46-4381-4866-A03F-BE9A4CD4F91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9430433" y="4981117"/>
            <a:ext cx="2253600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</p:txBody>
      </p:sp>
      <p:sp>
        <p:nvSpPr>
          <p:cNvPr id="41" name="Nadpis 1">
            <a:extLst>
              <a:ext uri="{FF2B5EF4-FFF2-40B4-BE49-F238E27FC236}">
                <a16:creationId xmlns:a16="http://schemas.microsoft.com/office/drawing/2014/main" id="{E9D1025B-4239-4BBC-972A-82A400002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8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81553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0"/>
      <p:bldP spid="32" grpId="0"/>
      <p:bldP spid="33" grpId="0"/>
      <p:bldP spid="34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9" grpId="0"/>
      <p:bldP spid="40" grpId="0" uiExpand="1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8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8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5" y="1748411"/>
            <a:ext cx="3577389" cy="4682991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3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9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9" y="4390991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3" y="1748413"/>
            <a:ext cx="3577389" cy="2446835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8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5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3" y="4382643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469D9AB4-C3E2-D314-1F5A-6336903EDE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9" y="4982612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CA9F86CE-3C1D-7922-9CEC-2CE1D3A03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9" y="4981118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3F9A511-99B5-F5F7-950C-0A70A5B9A2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5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70457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8" y="291288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9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9" y="4390991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3" y="1748413"/>
            <a:ext cx="3577389" cy="2446835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8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5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3" y="4382643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38" name="Text Placeholder 30">
            <a:extLst>
              <a:ext uri="{FF2B5EF4-FFF2-40B4-BE49-F238E27FC236}">
                <a16:creationId xmlns:a16="http://schemas.microsoft.com/office/drawing/2014/main" id="{469D9AB4-C3E2-D314-1F5A-6336903EDEB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9" y="4982612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9" name="Text Placeholder 30">
            <a:extLst>
              <a:ext uri="{FF2B5EF4-FFF2-40B4-BE49-F238E27FC236}">
                <a16:creationId xmlns:a16="http://schemas.microsoft.com/office/drawing/2014/main" id="{CA9F86CE-3C1D-7922-9CEC-2CE1D3A0393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9" y="4981118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0" name="Text Placeholder 30">
            <a:extLst>
              <a:ext uri="{FF2B5EF4-FFF2-40B4-BE49-F238E27FC236}">
                <a16:creationId xmlns:a16="http://schemas.microsoft.com/office/drawing/2014/main" id="{33F9A511-99B5-F5F7-950C-0A70A5B9A21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5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199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8" y="301397"/>
            <a:ext cx="3577389" cy="613000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5" y="301395"/>
            <a:ext cx="3577389" cy="613000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3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8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4" y="301397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3" y="301397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41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40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40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8A35A214-CB58-0D07-6CC1-62F00E51E62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9" y="4982612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23008AF3-01E0-7BA0-F698-A4F64264A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9" y="4981118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646C0895-59F7-A6FC-F351-32B70671A50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5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4618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11" grpId="0"/>
      <p:bldP spid="13" grpId="0"/>
      <p:bldP spid="16" grpId="0"/>
      <p:bldP spid="2" grpId="0"/>
      <p:bldP spid="3" grpId="0"/>
      <p:bldP spid="4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8" y="301397"/>
            <a:ext cx="3577389" cy="613000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5" y="301395"/>
            <a:ext cx="3577389" cy="613000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3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9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9" y="4390991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8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4" y="301397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3" y="301397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Product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3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2A0E4200-09CD-166B-69A9-8E39A49DB54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9" y="4982612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3176C203-ACD5-51C2-CDE0-EF653524F2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9" y="4981118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0FBF12D2-649B-A06B-BC86-1A51F5280E94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5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2867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 animBg="1"/>
      <p:bldP spid="24" grpId="0" animBg="1"/>
      <p:bldP spid="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3" grpId="0"/>
      <p:bldP spid="16" grpId="0"/>
      <p:bldP spid="3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E9C8E12F-90CD-A2C2-B22C-9982EB8E2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775" y="3780015"/>
            <a:ext cx="3582444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4AADC549-AFEA-2E96-0EC9-BEE519F3D7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9235"/>
            <a:ext cx="3582443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6951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5">
            <a:extLst>
              <a:ext uri="{FF2B5EF4-FFF2-40B4-BE49-F238E27FC236}">
                <a16:creationId xmlns:a16="http://schemas.microsoft.com/office/drawing/2014/main" id="{6910A0A9-7231-438F-B786-232CCCB9C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383" y="365379"/>
            <a:ext cx="10155239" cy="47282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2727AA80-5C86-441D-A4CE-6584ABA40DB8}"/>
              </a:ext>
            </a:extLst>
          </p:cNvPr>
          <p:cNvSpPr/>
          <p:nvPr/>
        </p:nvSpPr>
        <p:spPr>
          <a:xfrm>
            <a:off x="10164148" y="6332376"/>
            <a:ext cx="2027853" cy="5256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3991045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Images + 3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ADC9BE8B-5E24-4CF7-ACCF-FC90AB9BF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19176" y="697302"/>
            <a:ext cx="3263469" cy="2438399"/>
          </a:xfrm>
          <a:prstGeom prst="round2DiagRect">
            <a:avLst>
              <a:gd name="adj1" fmla="val 0"/>
              <a:gd name="adj2" fmla="val 6784"/>
            </a:avLst>
          </a:prstGeom>
          <a:noFill/>
        </p:spPr>
        <p:txBody>
          <a:bodyPr wrap="square">
            <a:noAutofit/>
          </a:bodyPr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C70F8EA-B1E1-4444-84FA-202385EB6BF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65060" y="697299"/>
            <a:ext cx="3263469" cy="2438399"/>
          </a:xfrm>
          <a:prstGeom prst="round2DiagRect">
            <a:avLst>
              <a:gd name="adj1" fmla="val 0"/>
              <a:gd name="adj2" fmla="val 6784"/>
            </a:avLst>
          </a:prstGeom>
          <a:noFill/>
        </p:spPr>
        <p:txBody>
          <a:bodyPr wrap="square">
            <a:noAutofit/>
          </a:bodyPr>
          <a:lstStyle/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Zástupný text 5">
            <a:extLst>
              <a:ext uri="{FF2B5EF4-FFF2-40B4-BE49-F238E27FC236}">
                <a16:creationId xmlns:a16="http://schemas.microsoft.com/office/drawing/2014/main" id="{E91D3C65-D74F-4B47-886E-A3DEAFFA4C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7589" y="3479227"/>
            <a:ext cx="3263468" cy="430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text 8">
            <a:extLst>
              <a:ext uri="{FF2B5EF4-FFF2-40B4-BE49-F238E27FC236}">
                <a16:creationId xmlns:a16="http://schemas.microsoft.com/office/drawing/2014/main" id="{42F506EB-F653-4833-9DBC-FFF36F4A8D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17587" y="4085266"/>
            <a:ext cx="3263468" cy="211832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1" name="Zástupný text 5">
            <a:extLst>
              <a:ext uri="{FF2B5EF4-FFF2-40B4-BE49-F238E27FC236}">
                <a16:creationId xmlns:a16="http://schemas.microsoft.com/office/drawing/2014/main" id="{B1DDB5F5-82B9-4987-A79C-1A564E93B7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64266" y="3479227"/>
            <a:ext cx="3263468" cy="430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2" name="Zástupný text 8">
            <a:extLst>
              <a:ext uri="{FF2B5EF4-FFF2-40B4-BE49-F238E27FC236}">
                <a16:creationId xmlns:a16="http://schemas.microsoft.com/office/drawing/2014/main" id="{19F2D9E3-AC98-4BB3-B6CE-3E81673EA64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64265" y="4085266"/>
            <a:ext cx="3263468" cy="211832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3" name="Zástupný text 5">
            <a:extLst>
              <a:ext uri="{FF2B5EF4-FFF2-40B4-BE49-F238E27FC236}">
                <a16:creationId xmlns:a16="http://schemas.microsoft.com/office/drawing/2014/main" id="{C0A2EC11-C171-42BA-850B-530190F36EE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910946" y="3479227"/>
            <a:ext cx="3263468" cy="4305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4" name="Zástupný text 8">
            <a:extLst>
              <a:ext uri="{FF2B5EF4-FFF2-40B4-BE49-F238E27FC236}">
                <a16:creationId xmlns:a16="http://schemas.microsoft.com/office/drawing/2014/main" id="{47944A84-EEDA-4E8A-9B36-A78C36847C6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910945" y="4085266"/>
            <a:ext cx="3263468" cy="2118327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66EAA46E-364B-4536-8C85-2CB145D8DE0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10944" y="697298"/>
            <a:ext cx="3263469" cy="2438399"/>
          </a:xfrm>
          <a:prstGeom prst="round2DiagRect">
            <a:avLst>
              <a:gd name="adj1" fmla="val 0"/>
              <a:gd name="adj2" fmla="val 6784"/>
            </a:avLst>
          </a:prstGeom>
          <a:noFill/>
        </p:spPr>
        <p:txBody>
          <a:bodyPr wrap="square">
            <a:noAutofit/>
          </a:bodyPr>
          <a:lstStyle/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00822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vertic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5530851" y="1273125"/>
            <a:ext cx="1130300" cy="38100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3094567" y="738092"/>
            <a:ext cx="6002867" cy="533400"/>
          </a:xfrm>
          <a:prstGeom prst="rect">
            <a:avLst/>
          </a:prstGeom>
        </p:spPr>
        <p:txBody>
          <a:bodyPr/>
          <a:lstStyle>
            <a:lvl1pPr algn="ctr">
              <a:defRPr sz="2667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4277803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cal specif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571501" y="1712385"/>
            <a:ext cx="1130300" cy="38100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414865" y="1157817"/>
            <a:ext cx="6002867" cy="533400"/>
          </a:xfrm>
          <a:prstGeom prst="rect">
            <a:avLst/>
          </a:prstGeom>
        </p:spPr>
        <p:txBody>
          <a:bodyPr/>
          <a:lstStyle>
            <a:lvl1pPr algn="l">
              <a:defRPr sz="2667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noProof="1"/>
              <a:t>Klepnutím lze upravit styly předlohy textu.</a:t>
            </a:r>
          </a:p>
        </p:txBody>
      </p:sp>
      <p:sp>
        <p:nvSpPr>
          <p:cNvPr id="5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408515" y="1962151"/>
            <a:ext cx="6551084" cy="3860800"/>
          </a:xfrm>
          <a:prstGeom prst="rect">
            <a:avLst/>
          </a:prstGeom>
        </p:spPr>
        <p:txBody>
          <a:bodyPr/>
          <a:lstStyle>
            <a:lvl1pPr marL="0" indent="0">
              <a:defRPr sz="2133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86909323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resentation - Text + 1/2 page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talíř, podepsat, světlo&#10;&#10;Popis byl vytvořen automaticky">
            <a:extLst>
              <a:ext uri="{FF2B5EF4-FFF2-40B4-BE49-F238E27FC236}">
                <a16:creationId xmlns:a16="http://schemas.microsoft.com/office/drawing/2014/main" id="{CD1E0738-2FAB-40F6-989D-B81C71A40CF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6561" y="360002"/>
            <a:ext cx="1045441" cy="606199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A74C92E4-EE7E-4BEB-9FC9-719AD92BA6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4232" y="443547"/>
            <a:ext cx="8986659" cy="45285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05599"/>
                </a:solidFill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0" name="Volný tvar: obrazec 9">
            <a:extLst>
              <a:ext uri="{FF2B5EF4-FFF2-40B4-BE49-F238E27FC236}">
                <a16:creationId xmlns:a16="http://schemas.microsoft.com/office/drawing/2014/main" id="{F3F25D86-8A58-4534-A9C7-E0D4D5B2C8EE}"/>
              </a:ext>
            </a:extLst>
          </p:cNvPr>
          <p:cNvSpPr/>
          <p:nvPr userDrawn="1"/>
        </p:nvSpPr>
        <p:spPr>
          <a:xfrm flipH="1">
            <a:off x="358801" y="1326116"/>
            <a:ext cx="5737201" cy="5531883"/>
          </a:xfrm>
          <a:custGeom>
            <a:avLst/>
            <a:gdLst>
              <a:gd name="connsiteX0" fmla="*/ 5635260 w 5737201"/>
              <a:gd name="connsiteY0" fmla="*/ 0 h 5531882"/>
              <a:gd name="connsiteX1" fmla="*/ 4553291 w 5737201"/>
              <a:gd name="connsiteY1" fmla="*/ 0 h 5531882"/>
              <a:gd name="connsiteX2" fmla="*/ 4553286 w 5737201"/>
              <a:gd name="connsiteY2" fmla="*/ 1 h 5531882"/>
              <a:gd name="connsiteX3" fmla="*/ 4104780 w 5737201"/>
              <a:gd name="connsiteY3" fmla="*/ 1 h 5531882"/>
              <a:gd name="connsiteX4" fmla="*/ 4103987 w 5737201"/>
              <a:gd name="connsiteY4" fmla="*/ 81 h 5531882"/>
              <a:gd name="connsiteX5" fmla="*/ 0 w 5737201"/>
              <a:gd name="connsiteY5" fmla="*/ 81 h 5531882"/>
              <a:gd name="connsiteX6" fmla="*/ 0 w 5737201"/>
              <a:gd name="connsiteY6" fmla="*/ 5531882 h 5531882"/>
              <a:gd name="connsiteX7" fmla="*/ 4815216 w 5737201"/>
              <a:gd name="connsiteY7" fmla="*/ 5531882 h 5531882"/>
              <a:gd name="connsiteX8" fmla="*/ 4815235 w 5737201"/>
              <a:gd name="connsiteY8" fmla="*/ 5531881 h 5531882"/>
              <a:gd name="connsiteX9" fmla="*/ 5737201 w 5737201"/>
              <a:gd name="connsiteY9" fmla="*/ 5531881 h 5531882"/>
              <a:gd name="connsiteX10" fmla="*/ 5737201 w 5737201"/>
              <a:gd name="connsiteY10" fmla="*/ 4609897 h 5531882"/>
              <a:gd name="connsiteX11" fmla="*/ 5737201 w 5737201"/>
              <a:gd name="connsiteY11" fmla="*/ 3059393 h 5531882"/>
              <a:gd name="connsiteX12" fmla="*/ 5737201 w 5737201"/>
              <a:gd name="connsiteY12" fmla="*/ 922066 h 5531882"/>
              <a:gd name="connsiteX13" fmla="*/ 5737201 w 5737201"/>
              <a:gd name="connsiteY13" fmla="*/ 922065 h 5531882"/>
              <a:gd name="connsiteX14" fmla="*/ 5737201 w 5737201"/>
              <a:gd name="connsiteY14" fmla="*/ 509694 h 5531882"/>
              <a:gd name="connsiteX15" fmla="*/ 5737201 w 5737201"/>
              <a:gd name="connsiteY15" fmla="*/ 252669 h 5531882"/>
              <a:gd name="connsiteX16" fmla="*/ 5737201 w 5737201"/>
              <a:gd name="connsiteY16" fmla="*/ 101941 h 5531882"/>
              <a:gd name="connsiteX17" fmla="*/ 5635260 w 5737201"/>
              <a:gd name="connsiteY17" fmla="*/ 0 h 5531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737201" h="5531882">
                <a:moveTo>
                  <a:pt x="5635260" y="0"/>
                </a:moveTo>
                <a:lnTo>
                  <a:pt x="4553291" y="0"/>
                </a:lnTo>
                <a:lnTo>
                  <a:pt x="4553286" y="1"/>
                </a:lnTo>
                <a:lnTo>
                  <a:pt x="4104780" y="1"/>
                </a:lnTo>
                <a:lnTo>
                  <a:pt x="4103987" y="81"/>
                </a:lnTo>
                <a:lnTo>
                  <a:pt x="0" y="81"/>
                </a:lnTo>
                <a:lnTo>
                  <a:pt x="0" y="5531882"/>
                </a:lnTo>
                <a:lnTo>
                  <a:pt x="4815216" y="5531882"/>
                </a:lnTo>
                <a:lnTo>
                  <a:pt x="4815235" y="5531881"/>
                </a:lnTo>
                <a:lnTo>
                  <a:pt x="5737201" y="5531881"/>
                </a:lnTo>
                <a:lnTo>
                  <a:pt x="5737201" y="4609897"/>
                </a:lnTo>
                <a:lnTo>
                  <a:pt x="5737201" y="3059393"/>
                </a:lnTo>
                <a:lnTo>
                  <a:pt x="5737201" y="922066"/>
                </a:lnTo>
                <a:lnTo>
                  <a:pt x="5737201" y="922065"/>
                </a:lnTo>
                <a:lnTo>
                  <a:pt x="5737201" y="509694"/>
                </a:lnTo>
                <a:lnTo>
                  <a:pt x="5737201" y="252669"/>
                </a:lnTo>
                <a:lnTo>
                  <a:pt x="5737201" y="101941"/>
                </a:lnTo>
                <a:cubicBezTo>
                  <a:pt x="5737201" y="45641"/>
                  <a:pt x="5691560" y="0"/>
                  <a:pt x="563526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cs-CZ" sz="1600">
              <a:ln>
                <a:noFill/>
              </a:ln>
            </a:endParaRP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1728860A-1EA5-4C88-8EC3-518CC2A71F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4232" y="1997242"/>
            <a:ext cx="5043487" cy="4319337"/>
          </a:xfrm>
          <a:prstGeom prst="rect">
            <a:avLst/>
          </a:prstGeom>
        </p:spPr>
        <p:txBody>
          <a:bodyPr/>
          <a:lstStyle>
            <a:lvl1pPr>
              <a:buClr>
                <a:srgbClr val="005599"/>
              </a:buClr>
              <a:buSzPct val="100000"/>
              <a:defRPr sz="2000">
                <a:solidFill>
                  <a:srgbClr val="505050"/>
                </a:solidFill>
              </a:defRPr>
            </a:lvl1pPr>
            <a:lvl2pPr>
              <a:buClr>
                <a:srgbClr val="005599"/>
              </a:buClr>
              <a:buSzPct val="100000"/>
              <a:defRPr sz="1800">
                <a:solidFill>
                  <a:srgbClr val="505050"/>
                </a:solidFill>
              </a:defRPr>
            </a:lvl2pPr>
            <a:lvl3pPr>
              <a:buClr>
                <a:srgbClr val="005599"/>
              </a:buClr>
              <a:buSzPct val="100000"/>
              <a:defRPr sz="1600">
                <a:solidFill>
                  <a:srgbClr val="505050"/>
                </a:solidFill>
              </a:defRPr>
            </a:lvl3pPr>
            <a:lvl4pPr>
              <a:buClr>
                <a:srgbClr val="005599"/>
              </a:buClr>
              <a:buSzPct val="100000"/>
              <a:defRPr sz="1400">
                <a:solidFill>
                  <a:srgbClr val="505050"/>
                </a:solidFill>
              </a:defRPr>
            </a:lvl4pPr>
            <a:lvl5pPr>
              <a:buClr>
                <a:srgbClr val="005599"/>
              </a:buClr>
              <a:buSzPct val="100000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9" name="Zástupný objekt grafu 2">
            <a:extLst>
              <a:ext uri="{FF2B5EF4-FFF2-40B4-BE49-F238E27FC236}">
                <a16:creationId xmlns:a16="http://schemas.microsoft.com/office/drawing/2014/main" id="{6018A781-549D-4AC7-8027-FB7F81AF790E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531876" y="1325564"/>
            <a:ext cx="5299763" cy="5532437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20690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5">
            <a:extLst>
              <a:ext uri="{FF2B5EF4-FFF2-40B4-BE49-F238E27FC236}">
                <a16:creationId xmlns:a16="http://schemas.microsoft.com/office/drawing/2014/main" id="{6910A0A9-7231-438F-B786-232CCCB9C8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382" y="365378"/>
            <a:ext cx="10155239" cy="472823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3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507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_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"/>
          <p:cNvSpPr/>
          <p:nvPr/>
        </p:nvSpPr>
        <p:spPr bwMode="auto">
          <a:xfrm flipH="1" flipV="1">
            <a:off x="637118" y="1335618"/>
            <a:ext cx="7232649" cy="603249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118" y="2326217"/>
            <a:ext cx="4593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 userDrawn="1"/>
        </p:nvSpPr>
        <p:spPr>
          <a:xfrm>
            <a:off x="7524752" y="1022351"/>
            <a:ext cx="3879849" cy="4715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1217084" y="2332571"/>
            <a:ext cx="6009216" cy="3405713"/>
          </a:xfrm>
          <a:prstGeom prst="rect">
            <a:avLst/>
          </a:prstGeom>
        </p:spPr>
        <p:txBody>
          <a:bodyPr/>
          <a:lstStyle>
            <a:lvl1pPr marL="0" indent="0">
              <a:defRPr sz="2133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>
            <a:off x="1003304" y="1390649"/>
            <a:ext cx="5943600" cy="457201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589043066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_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Single Corner Rectangle 2"/>
          <p:cNvSpPr/>
          <p:nvPr/>
        </p:nvSpPr>
        <p:spPr bwMode="auto">
          <a:xfrm flipV="1">
            <a:off x="4324352" y="1335618"/>
            <a:ext cx="7232649" cy="603249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418" y="2326217"/>
            <a:ext cx="45931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délník 6"/>
          <p:cNvSpPr/>
          <p:nvPr userDrawn="1"/>
        </p:nvSpPr>
        <p:spPr>
          <a:xfrm>
            <a:off x="637118" y="1022351"/>
            <a:ext cx="3879849" cy="4715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5395384" y="2332571"/>
            <a:ext cx="6009216" cy="3405713"/>
          </a:xfrm>
          <a:prstGeom prst="rect">
            <a:avLst/>
          </a:prstGeom>
        </p:spPr>
        <p:txBody>
          <a:bodyPr/>
          <a:lstStyle>
            <a:lvl1pPr marL="0" indent="0">
              <a:defRPr sz="2133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 flipH="1">
            <a:off x="4714888" y="1390649"/>
            <a:ext cx="5943600" cy="457201"/>
          </a:xfrm>
          <a:prstGeom prst="rect">
            <a:avLst/>
          </a:prstGeom>
        </p:spPr>
        <p:txBody>
          <a:bodyPr anchor="ctr"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53304699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st important key fea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 userDrawn="1"/>
        </p:nvSpPr>
        <p:spPr>
          <a:xfrm>
            <a:off x="4019551" y="1335617"/>
            <a:ext cx="7541683" cy="4140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6" name="Snip Single Corner Rectangle 2"/>
          <p:cNvSpPr/>
          <p:nvPr/>
        </p:nvSpPr>
        <p:spPr bwMode="auto">
          <a:xfrm flipV="1">
            <a:off x="4324352" y="1335618"/>
            <a:ext cx="7232649" cy="603249"/>
          </a:xfrm>
          <a:prstGeom prst="snip1Rect">
            <a:avLst>
              <a:gd name="adj" fmla="val 31726"/>
            </a:avLst>
          </a:prstGeom>
          <a:solidFill>
            <a:srgbClr val="005596"/>
          </a:solidFill>
          <a:ln w="222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254000" dist="38100" dir="2700000" algn="tl" rotWithShape="0">
              <a:prstClr val="black">
                <a:alpha val="50000"/>
              </a:prstClr>
            </a:outerShdw>
          </a:effectLst>
        </p:spPr>
        <p:txBody>
          <a:bodyPr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Obrázek 27" descr="bullet_point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5417" y="2326217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 userDrawn="1"/>
        </p:nvSpPr>
        <p:spPr>
          <a:xfrm>
            <a:off x="637118" y="1022351"/>
            <a:ext cx="3879849" cy="4715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32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5395384" y="2332571"/>
            <a:ext cx="6009216" cy="2982380"/>
          </a:xfrm>
          <a:prstGeom prst="rect">
            <a:avLst/>
          </a:prstGeom>
        </p:spPr>
        <p:txBody>
          <a:bodyPr/>
          <a:lstStyle>
            <a:lvl1pPr marL="0" indent="0">
              <a:defRPr sz="2133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37" name="Zástupný symbol pro text 34"/>
          <p:cNvSpPr>
            <a:spLocks noGrp="1"/>
          </p:cNvSpPr>
          <p:nvPr>
            <p:ph type="body" sz="quarter" idx="12"/>
          </p:nvPr>
        </p:nvSpPr>
        <p:spPr>
          <a:xfrm flipH="1">
            <a:off x="4714888" y="1390649"/>
            <a:ext cx="5943600" cy="457201"/>
          </a:xfrm>
          <a:prstGeom prst="rect">
            <a:avLst/>
          </a:prstGeom>
        </p:spPr>
        <p:txBody>
          <a:bodyPr anchor="ctr"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35693842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rget vertic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5530851" y="1712385"/>
            <a:ext cx="1130300" cy="38100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3094567" y="1157817"/>
            <a:ext cx="6002867" cy="533400"/>
          </a:xfrm>
          <a:prstGeom prst="rect">
            <a:avLst/>
          </a:prstGeom>
        </p:spPr>
        <p:txBody>
          <a:bodyPr/>
          <a:lstStyle>
            <a:lvl1pPr algn="ctr">
              <a:defRPr sz="2667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67575278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0984" y="3771900"/>
            <a:ext cx="3762258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752E2499-DDCC-0942-ADD3-11645ABC0E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0983" y="4661120"/>
            <a:ext cx="3762258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77153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gr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5530851" y="1712385"/>
            <a:ext cx="1130300" cy="38100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066800" y="1157817"/>
            <a:ext cx="10058400" cy="533400"/>
          </a:xfrm>
          <a:prstGeom prst="rect">
            <a:avLst/>
          </a:prstGeom>
        </p:spPr>
        <p:txBody>
          <a:bodyPr/>
          <a:lstStyle>
            <a:lvl1pPr algn="ctr">
              <a:defRPr sz="2667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229483545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varia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5530851" y="1712385"/>
            <a:ext cx="1130300" cy="38100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066800" y="1157817"/>
            <a:ext cx="10058400" cy="533400"/>
          </a:xfrm>
          <a:prstGeom prst="rect">
            <a:avLst/>
          </a:prstGeom>
        </p:spPr>
        <p:txBody>
          <a:bodyPr/>
          <a:lstStyle>
            <a:lvl1pPr algn="ctr">
              <a:defRPr sz="2667" cap="none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8325277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cessor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délník 5"/>
          <p:cNvSpPr/>
          <p:nvPr userDrawn="1"/>
        </p:nvSpPr>
        <p:spPr>
          <a:xfrm>
            <a:off x="5530851" y="1712385"/>
            <a:ext cx="1130300" cy="38100"/>
          </a:xfrm>
          <a:prstGeom prst="rect">
            <a:avLst/>
          </a:prstGeom>
          <a:solidFill>
            <a:srgbClr val="00559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7" name="Obdélník 6"/>
          <p:cNvSpPr/>
          <p:nvPr userDrawn="1"/>
        </p:nvSpPr>
        <p:spPr>
          <a:xfrm flipV="1">
            <a:off x="0" y="3951818"/>
            <a:ext cx="12192000" cy="23156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21" name="Zástupný symbol pro text 21"/>
          <p:cNvSpPr>
            <a:spLocks noGrp="1"/>
          </p:cNvSpPr>
          <p:nvPr>
            <p:ph type="body" sz="quarter" idx="13"/>
          </p:nvPr>
        </p:nvSpPr>
        <p:spPr>
          <a:xfrm>
            <a:off x="2640000" y="294217"/>
            <a:ext cx="5760000" cy="304800"/>
          </a:xfrm>
          <a:prstGeom prst="rect">
            <a:avLst/>
          </a:prstGeom>
        </p:spPr>
        <p:txBody>
          <a:bodyPr anchor="ctr"/>
          <a:lstStyle>
            <a:lvl1pPr>
              <a:defRPr sz="1867" b="0"/>
            </a:lvl1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/>
          </p:nvPr>
        </p:nvSpPr>
        <p:spPr>
          <a:xfrm>
            <a:off x="1066800" y="1157817"/>
            <a:ext cx="10058400" cy="533400"/>
          </a:xfrm>
          <a:prstGeom prst="rect">
            <a:avLst/>
          </a:prstGeom>
        </p:spPr>
        <p:txBody>
          <a:bodyPr/>
          <a:lstStyle>
            <a:lvl1pPr algn="ctr">
              <a:defRPr sz="2667" cap="all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0" name="Zástupný symbol pro text 28"/>
          <p:cNvSpPr>
            <a:spLocks noGrp="1"/>
          </p:cNvSpPr>
          <p:nvPr>
            <p:ph type="body" sz="quarter" idx="11"/>
          </p:nvPr>
        </p:nvSpPr>
        <p:spPr>
          <a:xfrm>
            <a:off x="423334" y="2332571"/>
            <a:ext cx="5209116" cy="1619244"/>
          </a:xfrm>
          <a:prstGeom prst="rect">
            <a:avLst/>
          </a:prstGeom>
        </p:spPr>
        <p:txBody>
          <a:bodyPr/>
          <a:lstStyle>
            <a:lvl1pPr marL="0" indent="0">
              <a:defRPr sz="2133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23" name="Zástupný symbol pro text 28"/>
          <p:cNvSpPr>
            <a:spLocks noGrp="1"/>
          </p:cNvSpPr>
          <p:nvPr>
            <p:ph type="body" sz="quarter" idx="15"/>
          </p:nvPr>
        </p:nvSpPr>
        <p:spPr>
          <a:xfrm>
            <a:off x="6449485" y="2332571"/>
            <a:ext cx="5209116" cy="1619244"/>
          </a:xfrm>
          <a:prstGeom prst="rect">
            <a:avLst/>
          </a:prstGeom>
        </p:spPr>
        <p:txBody>
          <a:bodyPr/>
          <a:lstStyle>
            <a:lvl1pPr marL="0" indent="0">
              <a:defRPr sz="2133" b="0" baseline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9557013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8">
            <a:extLst>
              <a:ext uri="{FF2B5EF4-FFF2-40B4-BE49-F238E27FC236}">
                <a16:creationId xmlns:a16="http://schemas.microsoft.com/office/drawing/2014/main" id="{4CD11917-E968-4843-B6B4-E7A943A7DD8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025525" y="2881049"/>
            <a:ext cx="3258563" cy="2004873"/>
          </a:xfrm>
          <a:prstGeom prst="round2DiagRect">
            <a:avLst>
              <a:gd name="adj1" fmla="val 0"/>
              <a:gd name="adj2" fmla="val 7364"/>
            </a:avLst>
          </a:pr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Freeform 8">
            <a:extLst>
              <a:ext uri="{FF2B5EF4-FFF2-40B4-BE49-F238E27FC236}">
                <a16:creationId xmlns:a16="http://schemas.microsoft.com/office/drawing/2014/main" id="{F9843407-D11C-4198-9EEE-6C107B6C6D1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470689" y="2881048"/>
            <a:ext cx="3258563" cy="2004873"/>
          </a:xfrm>
          <a:prstGeom prst="round2DiagRect">
            <a:avLst>
              <a:gd name="adj1" fmla="val 0"/>
              <a:gd name="adj2" fmla="val 7364"/>
            </a:avLst>
          </a:pr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Freeform 8">
            <a:extLst>
              <a:ext uri="{FF2B5EF4-FFF2-40B4-BE49-F238E27FC236}">
                <a16:creationId xmlns:a16="http://schemas.microsoft.com/office/drawing/2014/main" id="{2100FC7D-E1F4-41EF-BE34-7DCF331B90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07912" y="2881046"/>
            <a:ext cx="3258563" cy="2004873"/>
          </a:xfrm>
          <a:prstGeom prst="round2DiagRect">
            <a:avLst>
              <a:gd name="adj1" fmla="val 0"/>
              <a:gd name="adj2" fmla="val 7364"/>
            </a:avLst>
          </a:prstGeom>
          <a:solidFill>
            <a:schemeClr val="bg2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37455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2F34A0E-9327-41C9-A18F-F92095345C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18382" y="365378"/>
            <a:ext cx="10155239" cy="653799"/>
          </a:xfrm>
        </p:spPr>
        <p:txBody>
          <a:bodyPr anchor="t">
            <a:normAutofit/>
          </a:bodyPr>
          <a:lstStyle>
            <a:lvl1pPr>
              <a:lnSpc>
                <a:spcPct val="80000"/>
              </a:lnSpc>
              <a:defRPr sz="3000" b="1">
                <a:solidFill>
                  <a:srgbClr val="203864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50241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Paragraphs +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Grp="1"/>
          </p:cNvSpPr>
          <p:nvPr>
            <p:ph type="pic" sz="quarter" idx="14"/>
          </p:nvPr>
        </p:nvSpPr>
        <p:spPr>
          <a:xfrm>
            <a:off x="4464666" y="3407042"/>
            <a:ext cx="6709751" cy="2250809"/>
          </a:xfrm>
          <a:prstGeom prst="round2SameRect">
            <a:avLst>
              <a:gd name="adj1" fmla="val 6511"/>
              <a:gd name="adj2" fmla="val 0"/>
            </a:avLst>
          </a:prstGeom>
          <a:noFill/>
        </p:spPr>
        <p:txBody>
          <a:bodyPr wrap="square">
            <a:noAutofit/>
          </a:bodyPr>
          <a:lstStyle>
            <a:lvl1pPr>
              <a:defRPr lang="en-US" dirty="0"/>
            </a:lvl1pPr>
          </a:lstStyle>
          <a:p>
            <a:endParaRPr lang="en-US"/>
          </a:p>
        </p:txBody>
      </p:sp>
      <p:sp>
        <p:nvSpPr>
          <p:cNvPr id="10" name="Freeform 7">
            <a:extLst>
              <a:ext uri="{FF2B5EF4-FFF2-40B4-BE49-F238E27FC236}">
                <a16:creationId xmlns:a16="http://schemas.microsoft.com/office/drawing/2014/main" id="{942E7CFE-EAA4-402E-BF89-3FDE06DC4A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64266" y="781051"/>
            <a:ext cx="3263469" cy="2438400"/>
          </a:xfrm>
          <a:prstGeom prst="round2DiagRect">
            <a:avLst>
              <a:gd name="adj1" fmla="val 0"/>
              <a:gd name="adj2" fmla="val 5859"/>
            </a:avLst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C347DBD4-F00A-4171-9500-CCBF4A5541A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10946" y="781051"/>
            <a:ext cx="3263469" cy="2438400"/>
          </a:xfrm>
          <a:prstGeom prst="round2DiagRect">
            <a:avLst>
              <a:gd name="adj1" fmla="val 5957"/>
              <a:gd name="adj2" fmla="val 0"/>
            </a:avLst>
          </a:prstGeom>
          <a:noFill/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Zástupný text 5">
            <a:extLst>
              <a:ext uri="{FF2B5EF4-FFF2-40B4-BE49-F238E27FC236}">
                <a16:creationId xmlns:a16="http://schemas.microsoft.com/office/drawing/2014/main" id="{229D379C-FAD6-413B-B0AD-294E41B883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62024" y="3409950"/>
            <a:ext cx="3124200" cy="43056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9" name="Zástupný text 8">
            <a:extLst>
              <a:ext uri="{FF2B5EF4-FFF2-40B4-BE49-F238E27FC236}">
                <a16:creationId xmlns:a16="http://schemas.microsoft.com/office/drawing/2014/main" id="{29B5538D-C642-4E54-B9ED-748D78CF6E5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62023" y="4015988"/>
            <a:ext cx="3124200" cy="1641861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20" name="Zástupný text 5">
            <a:extLst>
              <a:ext uri="{FF2B5EF4-FFF2-40B4-BE49-F238E27FC236}">
                <a16:creationId xmlns:a16="http://schemas.microsoft.com/office/drawing/2014/main" id="{A9383129-3DC3-4E92-A969-97349C9F9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62026" y="781051"/>
            <a:ext cx="3124199" cy="430564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0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21" name="Zástupný text 8">
            <a:extLst>
              <a:ext uri="{FF2B5EF4-FFF2-40B4-BE49-F238E27FC236}">
                <a16:creationId xmlns:a16="http://schemas.microsoft.com/office/drawing/2014/main" id="{B63452E8-DCAA-4062-AD3F-78368CEAF1D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62026" y="1387089"/>
            <a:ext cx="3124199" cy="1832361"/>
          </a:xfrm>
        </p:spPr>
        <p:txBody>
          <a:bodyPr>
            <a:no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>
                <a:solidFill>
                  <a:schemeClr val="tx2"/>
                </a:solidFill>
              </a:defRPr>
            </a:lvl1pPr>
          </a:lstStyle>
          <a:p>
            <a:pPr lv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23733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3582443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266387" y="0"/>
            <a:ext cx="7925613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E9C8E12F-90CD-A2C2-B22C-9982EB8E2F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23775" y="3780015"/>
            <a:ext cx="3582444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4AADC549-AFEA-2E96-0EC9-BEE519F3D77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9235"/>
            <a:ext cx="3582443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74713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0983" y="291287"/>
            <a:ext cx="376225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9272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2/3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140984" y="3771900"/>
            <a:ext cx="3762258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752E2499-DDCC-0942-ADD3-11645ABC0E1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140983" y="4661120"/>
            <a:ext cx="3762258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495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5439087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E3C8F347-81C3-8570-70CB-A8EC609CEE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5439086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112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168" y="3771900"/>
            <a:ext cx="5752074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1D3C592-49ED-046F-5713-29FBCB5213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4661120"/>
            <a:ext cx="5752074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31270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5439087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E3C8F347-81C3-8570-70CB-A8EC609CEE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5439086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13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291287"/>
            <a:ext cx="7652899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5" y="3771900"/>
            <a:ext cx="7652899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E3C8F347-81C3-8570-70CB-A8EC609CEE7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4" y="4661120"/>
            <a:ext cx="7652898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4C426573-76AE-9B04-AC0C-6BA29B5B51A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8309813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</p:spTree>
    <p:extLst>
      <p:ext uri="{BB962C8B-B14F-4D97-AF65-F5344CB8AC3E}">
        <p14:creationId xmlns:p14="http://schemas.microsoft.com/office/powerpoint/2010/main" val="216589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3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97610" y="291287"/>
            <a:ext cx="7805631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388218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1/3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97610" y="3771900"/>
            <a:ext cx="7805631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1D3C592-49ED-046F-5713-29FBCB5213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097610" y="4661120"/>
            <a:ext cx="780563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2728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objekt grafu 8">
            <a:extLst>
              <a:ext uri="{FF2B5EF4-FFF2-40B4-BE49-F238E27FC236}">
                <a16:creationId xmlns:a16="http://schemas.microsoft.com/office/drawing/2014/main" id="{237D7716-34DF-F72F-ADC5-AC5C6345E41F}"/>
              </a:ext>
            </a:extLst>
          </p:cNvPr>
          <p:cNvSpPr>
            <a:spLocks noGrp="1"/>
          </p:cNvSpPr>
          <p:nvPr>
            <p:ph type="chart" sz="quarter" idx="15" hasCustomPrompt="1"/>
          </p:nvPr>
        </p:nvSpPr>
        <p:spPr>
          <a:xfrm>
            <a:off x="3771900" y="281763"/>
            <a:ext cx="8267700" cy="61496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Chart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285051"/>
            <a:ext cx="3114987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3" name="Text Placeholder 30">
            <a:extLst>
              <a:ext uri="{FF2B5EF4-FFF2-40B4-BE49-F238E27FC236}">
                <a16:creationId xmlns:a16="http://schemas.microsoft.com/office/drawing/2014/main" id="{0AC068BB-4D69-53BB-2984-0FE12434F4D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6" y="4174270"/>
            <a:ext cx="3114986" cy="22571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5" name="Nadpis 1">
            <a:extLst>
              <a:ext uri="{FF2B5EF4-FFF2-40B4-BE49-F238E27FC236}">
                <a16:creationId xmlns:a16="http://schemas.microsoft.com/office/drawing/2014/main" id="{DDA0CE27-B816-2432-E492-8ACC0F2E5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114985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145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obrázku 4">
            <a:extLst>
              <a:ext uri="{FF2B5EF4-FFF2-40B4-BE49-F238E27FC236}">
                <a16:creationId xmlns:a16="http://schemas.microsoft.com/office/drawing/2014/main" id="{3CB4A063-304F-C574-B27E-C8A3BE59F46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Picture (</a:t>
            </a:r>
            <a:r>
              <a:rPr lang="cs-CZ" err="1"/>
              <a:t>recommend</a:t>
            </a:r>
            <a:r>
              <a:rPr lang="cs-CZ"/>
              <a:t> to </a:t>
            </a:r>
            <a:r>
              <a:rPr lang="cs-CZ" err="1"/>
              <a:t>choose</a:t>
            </a:r>
            <a:r>
              <a:rPr lang="cs-CZ"/>
              <a:t> </a:t>
            </a:r>
            <a:r>
              <a:rPr lang="cs-CZ" err="1"/>
              <a:t>bright</a:t>
            </a:r>
            <a:r>
              <a:rPr lang="cs-CZ"/>
              <a:t> </a:t>
            </a:r>
            <a:r>
              <a:rPr lang="cs-CZ" err="1"/>
              <a:t>images</a:t>
            </a:r>
            <a:r>
              <a:rPr lang="cs-CZ"/>
              <a:t>)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BEEAFE66-DD90-838B-A2BD-58EFD44FFA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AB8FE81B-C52E-F08A-86D8-146CE7FA55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2344" y="345760"/>
            <a:ext cx="764082" cy="360000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2E61A94F-4AFE-4304-7C57-160E2449B1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5092" y="345760"/>
            <a:ext cx="789960" cy="372192"/>
          </a:xfrm>
          <a:prstGeom prst="rect">
            <a:avLst/>
          </a:prstGeom>
        </p:spPr>
      </p:pic>
      <p:sp>
        <p:nvSpPr>
          <p:cNvPr id="3" name="Nadpis 1">
            <a:extLst>
              <a:ext uri="{FF2B5EF4-FFF2-40B4-BE49-F238E27FC236}">
                <a16:creationId xmlns:a16="http://schemas.microsoft.com/office/drawing/2014/main" id="{A4E14F02-5DCE-8269-04FF-9E67B5D6E9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4" y="2507824"/>
            <a:ext cx="9095875" cy="1842353"/>
          </a:xfrm>
          <a:prstGeom prst="rect">
            <a:avLst/>
          </a:prstGeom>
        </p:spPr>
        <p:txBody>
          <a:bodyPr anchor="ctr"/>
          <a:lstStyle>
            <a:lvl1pPr algn="l">
              <a:defRPr sz="6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654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pace for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>
            <a:extLst>
              <a:ext uri="{FF2B5EF4-FFF2-40B4-BE49-F238E27FC236}">
                <a16:creationId xmlns:a16="http://schemas.microsoft.com/office/drawing/2014/main" id="{A10CDEB6-1903-E275-3414-87B2AB39F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11628700" cy="7388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6689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067F1754-057D-C266-FB36-4CB2DDADFA5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18EA0E6A-5D45-665F-F6B1-5F2BC9CFB8C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22" name="Text Placeholder 30">
            <a:extLst>
              <a:ext uri="{FF2B5EF4-FFF2-40B4-BE49-F238E27FC236}">
                <a16:creationId xmlns:a16="http://schemas.microsoft.com/office/drawing/2014/main" id="{32A3C7A5-45E6-6379-1B4B-1D30FC7C2C33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02763" y="4981116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1719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Product</a:t>
            </a:r>
            <a:r>
              <a:rPr lang="cs-CZ" dirty="0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dirty="0" err="1"/>
              <a:t>Product</a:t>
            </a:r>
            <a:r>
              <a:rPr lang="cs-CZ" dirty="0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dirty="0" err="1"/>
              <a:t>Icon</a:t>
            </a:r>
            <a:endParaRPr lang="cs-CZ" dirty="0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6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 dirty="0"/>
          </a:p>
        </p:txBody>
      </p:sp>
      <p:sp>
        <p:nvSpPr>
          <p:cNvPr id="30" name="Text Placeholder 30">
            <a:extLst>
              <a:ext uri="{FF2B5EF4-FFF2-40B4-BE49-F238E27FC236}">
                <a16:creationId xmlns:a16="http://schemas.microsoft.com/office/drawing/2014/main" id="{AD428FBC-250C-D8FA-3346-C544C67C9965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223775" y="4661120"/>
            <a:ext cx="3658411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2" name="Text Placeholder 30">
            <a:extLst>
              <a:ext uri="{FF2B5EF4-FFF2-40B4-BE49-F238E27FC236}">
                <a16:creationId xmlns:a16="http://schemas.microsoft.com/office/drawing/2014/main" id="{E7C5EF72-F2FD-BB50-AFAF-9E9CEA98360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570247" y="4982610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  <p:sp>
        <p:nvSpPr>
          <p:cNvPr id="33" name="Text Placeholder 30">
            <a:extLst>
              <a:ext uri="{FF2B5EF4-FFF2-40B4-BE49-F238E27FC236}">
                <a16:creationId xmlns:a16="http://schemas.microsoft.com/office/drawing/2014/main" id="{0D8C19C5-7384-9F6F-AB2E-8220FADDC1D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671587" y="4981117"/>
            <a:ext cx="3007255" cy="12003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947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3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15326" y="291288"/>
            <a:ext cx="3577390" cy="6140114"/>
          </a:xfrm>
          <a:prstGeom prst="roundRect">
            <a:avLst>
              <a:gd name="adj" fmla="val 3550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1x2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F37D1D9A-114C-B73E-99C4-7696B05B28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14D2894-638B-0170-3A6C-5A1258C4980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16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739B1BE-D151-E651-FED5-FB75359184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Text Placeholder 30">
            <a:extLst>
              <a:ext uri="{FF2B5EF4-FFF2-40B4-BE49-F238E27FC236}">
                <a16:creationId xmlns:a16="http://schemas.microsoft.com/office/drawing/2014/main" id="{E0CF8ED4-4AB5-EBE9-C618-C540ABB9A50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67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7673947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25852" y="291287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25852" y="3550799"/>
            <a:ext cx="3577390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11E3D990-D84A-88EB-DA4A-CC589C03F5C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7673946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A0B641A7-AACC-52E0-ED13-87451DA80DD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2" y="4661119"/>
            <a:ext cx="7673941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7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1/2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51168" y="291287"/>
            <a:ext cx="575207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4" name="Zástupný symbol obrázku 4">
            <a:extLst>
              <a:ext uri="{FF2B5EF4-FFF2-40B4-BE49-F238E27FC236}">
                <a16:creationId xmlns:a16="http://schemas.microsoft.com/office/drawing/2014/main" id="{28A3042E-F94B-7183-8784-78016C12C88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5919537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</a:defRPr>
            </a:lvl1pPr>
          </a:lstStyle>
          <a:p>
            <a:r>
              <a:rPr lang="cs-CZ"/>
              <a:t>1/2 Image Picture</a:t>
            </a:r>
          </a:p>
        </p:txBody>
      </p:sp>
      <p:sp>
        <p:nvSpPr>
          <p:cNvPr id="8" name="Zástupný text 26">
            <a:extLst>
              <a:ext uri="{FF2B5EF4-FFF2-40B4-BE49-F238E27FC236}">
                <a16:creationId xmlns:a16="http://schemas.microsoft.com/office/drawing/2014/main" id="{4C05CF46-1E8F-FD0E-DFDD-CDDFA8EC503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51168" y="3771900"/>
            <a:ext cx="5752074" cy="76906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Text Placeholder 30">
            <a:extLst>
              <a:ext uri="{FF2B5EF4-FFF2-40B4-BE49-F238E27FC236}">
                <a16:creationId xmlns:a16="http://schemas.microsoft.com/office/drawing/2014/main" id="{D1D3C592-49ED-046F-5713-29FBCB52134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51168" y="4661120"/>
            <a:ext cx="5752074" cy="17702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4868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x Subtitle, 2x Text, 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5402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Zástupný symbol obrázku 4">
            <a:extLst>
              <a:ext uri="{FF2B5EF4-FFF2-40B4-BE49-F238E27FC236}">
                <a16:creationId xmlns:a16="http://schemas.microsoft.com/office/drawing/2014/main" id="{58EB2B43-435C-2527-C359-5D7241F9A1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307305" y="291286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0" name="Zástupný symbol obrázku 4">
            <a:extLst>
              <a:ext uri="{FF2B5EF4-FFF2-40B4-BE49-F238E27FC236}">
                <a16:creationId xmlns:a16="http://schemas.microsoft.com/office/drawing/2014/main" id="{F960B84B-3AA6-A6DE-F3DF-DCF1772AC16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307305" y="3550798"/>
            <a:ext cx="3577389" cy="2880603"/>
          </a:xfrm>
          <a:prstGeom prst="roundRect">
            <a:avLst>
              <a:gd name="adj" fmla="val 4409"/>
            </a:avLst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/>
              <a:t>1x1 </a:t>
            </a: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7" name="Zástupný text 26">
            <a:extLst>
              <a:ext uri="{FF2B5EF4-FFF2-40B4-BE49-F238E27FC236}">
                <a16:creationId xmlns:a16="http://schemas.microsoft.com/office/drawing/2014/main" id="{6EA11659-514B-9CD7-3BC0-E53050FA2369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8312820" y="291286"/>
            <a:ext cx="3590421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endParaRPr lang="cs-CZ"/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125AAC4E-BE51-6D55-8E44-7A6C5C03624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312819" y="1180505"/>
            <a:ext cx="3590419" cy="52508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3" name="Zástupný text 26">
            <a:extLst>
              <a:ext uri="{FF2B5EF4-FFF2-40B4-BE49-F238E27FC236}">
                <a16:creationId xmlns:a16="http://schemas.microsoft.com/office/drawing/2014/main" id="{9F99EFBD-494B-E391-CF22-0E17DC5B2B5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Text Placeholder 30">
            <a:extLst>
              <a:ext uri="{FF2B5EF4-FFF2-40B4-BE49-F238E27FC236}">
                <a16:creationId xmlns:a16="http://schemas.microsoft.com/office/drawing/2014/main" id="{AFF9C082-5044-5AD7-CC4A-7E3705C18A54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556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, Text, 2x Image, 2x Icon, 2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F816A1E-36D0-7DDA-FFE3-DA4DB83481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3658414" cy="174606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5" name="Zaoblený obdélník 13">
            <a:extLst>
              <a:ext uri="{FF2B5EF4-FFF2-40B4-BE49-F238E27FC236}">
                <a16:creationId xmlns:a16="http://schemas.microsoft.com/office/drawing/2014/main" id="{8F4E3949-2930-6572-E173-F4F940F54B70}"/>
              </a:ext>
            </a:extLst>
          </p:cNvPr>
          <p:cNvSpPr/>
          <p:nvPr userDrawn="1"/>
        </p:nvSpPr>
        <p:spPr>
          <a:xfrm>
            <a:off x="4315327" y="301397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6" name="Zaoblený obdélník 13">
            <a:extLst>
              <a:ext uri="{FF2B5EF4-FFF2-40B4-BE49-F238E27FC236}">
                <a16:creationId xmlns:a16="http://schemas.microsoft.com/office/drawing/2014/main" id="{E684ADBD-1EA8-A850-1ED2-CD4ECB5EBF9F}"/>
              </a:ext>
            </a:extLst>
          </p:cNvPr>
          <p:cNvSpPr/>
          <p:nvPr userDrawn="1"/>
        </p:nvSpPr>
        <p:spPr>
          <a:xfrm>
            <a:off x="8390834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symbol obrázku 4">
            <a:extLst>
              <a:ext uri="{FF2B5EF4-FFF2-40B4-BE49-F238E27FC236}">
                <a16:creationId xmlns:a16="http://schemas.microsoft.com/office/drawing/2014/main" id="{1E9C1178-B42A-CBDC-8DF2-92FC3A4554C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390834" y="307134"/>
            <a:ext cx="3577389" cy="3893852"/>
          </a:xfrm>
          <a:prstGeom prst="round2SameRect">
            <a:avLst>
              <a:gd name="adj1" fmla="val 3104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24B787BB-461B-37E2-42C5-3153F1F2FCD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570248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B8CFD3A4-007D-F7AA-C0B6-54DA1F26FFD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8671587" y="4313239"/>
            <a:ext cx="554037" cy="5556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25" name="Zástupný text 26">
            <a:extLst>
              <a:ext uri="{FF2B5EF4-FFF2-40B4-BE49-F238E27FC236}">
                <a16:creationId xmlns:a16="http://schemas.microsoft.com/office/drawing/2014/main" id="{6DCB4825-B79E-BE39-8D4B-74B1D9F13F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3777" y="3771900"/>
            <a:ext cx="3658413" cy="768015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Text Placeholder 30">
            <a:extLst>
              <a:ext uri="{FF2B5EF4-FFF2-40B4-BE49-F238E27FC236}">
                <a16:creationId xmlns:a16="http://schemas.microsoft.com/office/drawing/2014/main" id="{19C8D791-BAD1-1565-F663-438884F8D516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C2867603-5534-FAC4-A69F-E60CA1ACEF6C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5871A6C7-F071-B9D4-CD7D-9E84E36B039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4661119"/>
            <a:ext cx="3658414" cy="1770282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6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464CF212-048F-23EF-4B55-7DD8E4D2DE01}"/>
              </a:ext>
            </a:extLst>
          </p:cNvPr>
          <p:cNvSpPr/>
          <p:nvPr userDrawn="1"/>
        </p:nvSpPr>
        <p:spPr>
          <a:xfrm>
            <a:off x="4315327" y="1748414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13">
            <a:extLst>
              <a:ext uri="{FF2B5EF4-FFF2-40B4-BE49-F238E27FC236}">
                <a16:creationId xmlns:a16="http://schemas.microsoft.com/office/drawing/2014/main" id="{41E87465-B589-308E-E27A-1D1A89A3DEB7}"/>
              </a:ext>
            </a:extLst>
          </p:cNvPr>
          <p:cNvSpPr/>
          <p:nvPr userDrawn="1"/>
        </p:nvSpPr>
        <p:spPr>
          <a:xfrm>
            <a:off x="8390834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Zaoblený obdélník 13">
            <a:extLst>
              <a:ext uri="{FF2B5EF4-FFF2-40B4-BE49-F238E27FC236}">
                <a16:creationId xmlns:a16="http://schemas.microsoft.com/office/drawing/2014/main" id="{54EE92CE-066D-526D-C689-731CC4BE2AFD}"/>
              </a:ext>
            </a:extLst>
          </p:cNvPr>
          <p:cNvSpPr/>
          <p:nvPr userDrawn="1"/>
        </p:nvSpPr>
        <p:spPr>
          <a:xfrm>
            <a:off x="247842" y="1748413"/>
            <a:ext cx="3577389" cy="4682987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F095D7CF-ABE4-9252-972F-F7F2667A1F2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05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90221F98-DD81-8C7D-2811-14758DEDF49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C372B523-91F6-1C76-BA9B-90C21C3981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AC5D2FAE-4129-1E98-3AFA-E1A5CFF756BE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68A74853-8FF8-8715-BEFB-BA3A8206EE2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0FFD8D7E-97BE-F6F5-FB64-825783BB655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4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x Image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1">
            <a:extLst>
              <a:ext uri="{FF2B5EF4-FFF2-40B4-BE49-F238E27FC236}">
                <a16:creationId xmlns:a16="http://schemas.microsoft.com/office/drawing/2014/main" id="{1101E9C7-9C64-4301-C704-901884EFB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7" y="291287"/>
            <a:ext cx="7668940" cy="1269731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4000" b="1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25" name="Zaoblený obdélník 13">
            <a:extLst>
              <a:ext uri="{FF2B5EF4-FFF2-40B4-BE49-F238E27FC236}">
                <a16:creationId xmlns:a16="http://schemas.microsoft.com/office/drawing/2014/main" id="{F5E8B0DA-79F1-6BF4-0298-DA58210EDC63}"/>
              </a:ext>
            </a:extLst>
          </p:cNvPr>
          <p:cNvSpPr/>
          <p:nvPr userDrawn="1"/>
        </p:nvSpPr>
        <p:spPr>
          <a:xfrm>
            <a:off x="4315327" y="1748412"/>
            <a:ext cx="3577389" cy="4682989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Zaoblený obdélník 13">
            <a:extLst>
              <a:ext uri="{FF2B5EF4-FFF2-40B4-BE49-F238E27FC236}">
                <a16:creationId xmlns:a16="http://schemas.microsoft.com/office/drawing/2014/main" id="{70BD5F8C-8850-AED9-4858-B665E5E33D59}"/>
              </a:ext>
            </a:extLst>
          </p:cNvPr>
          <p:cNvSpPr/>
          <p:nvPr userDrawn="1"/>
        </p:nvSpPr>
        <p:spPr>
          <a:xfrm>
            <a:off x="8390834" y="1748411"/>
            <a:ext cx="3577389" cy="4682990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Zaoblený obdélník 13">
            <a:extLst>
              <a:ext uri="{FF2B5EF4-FFF2-40B4-BE49-F238E27FC236}">
                <a16:creationId xmlns:a16="http://schemas.microsoft.com/office/drawing/2014/main" id="{034D6823-F559-5181-5BA1-EB467E45A06F}"/>
              </a:ext>
            </a:extLst>
          </p:cNvPr>
          <p:cNvSpPr/>
          <p:nvPr userDrawn="1"/>
        </p:nvSpPr>
        <p:spPr>
          <a:xfrm>
            <a:off x="247842" y="1748413"/>
            <a:ext cx="3577389" cy="4682988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Zástupný text 5">
            <a:extLst>
              <a:ext uri="{FF2B5EF4-FFF2-40B4-BE49-F238E27FC236}">
                <a16:creationId xmlns:a16="http://schemas.microsoft.com/office/drawing/2014/main" id="{09C18AD0-FC78-7833-AC33-BFAF48E3E62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3" name="Zástupný text 5">
            <a:extLst>
              <a:ext uri="{FF2B5EF4-FFF2-40B4-BE49-F238E27FC236}">
                <a16:creationId xmlns:a16="http://schemas.microsoft.com/office/drawing/2014/main" id="{0654A36E-7528-571E-A64A-A2BFFC4EC5E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34" name="Zástupný symbol obrázku 4">
            <a:extLst>
              <a:ext uri="{FF2B5EF4-FFF2-40B4-BE49-F238E27FC236}">
                <a16:creationId xmlns:a16="http://schemas.microsoft.com/office/drawing/2014/main" id="{B809C8A9-057A-E914-CFA1-957FD285161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247842" y="1748413"/>
            <a:ext cx="3577389" cy="2446834"/>
          </a:xfrm>
          <a:prstGeom prst="round2SameRect">
            <a:avLst>
              <a:gd name="adj1" fmla="val 496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5" name="Zástupný symbol obrázku 4">
            <a:extLst>
              <a:ext uri="{FF2B5EF4-FFF2-40B4-BE49-F238E27FC236}">
                <a16:creationId xmlns:a16="http://schemas.microsoft.com/office/drawing/2014/main" id="{64FDB6D2-2797-F182-B971-B26049E755F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1748413"/>
            <a:ext cx="3577389" cy="2446835"/>
          </a:xfrm>
          <a:prstGeom prst="round2SameRect">
            <a:avLst>
              <a:gd name="adj1" fmla="val 5456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6" name="Zástupný symbol obrázku 4">
            <a:extLst>
              <a:ext uri="{FF2B5EF4-FFF2-40B4-BE49-F238E27FC236}">
                <a16:creationId xmlns:a16="http://schemas.microsoft.com/office/drawing/2014/main" id="{BEDB7E16-B2A4-FF65-1C39-CF5B9FDD4C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5" y="1748413"/>
            <a:ext cx="3577388" cy="2446834"/>
          </a:xfrm>
          <a:prstGeom prst="round2SameRect">
            <a:avLst>
              <a:gd name="adj1" fmla="val 576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7" name="Zástupný text 5">
            <a:extLst>
              <a:ext uri="{FF2B5EF4-FFF2-40B4-BE49-F238E27FC236}">
                <a16:creationId xmlns:a16="http://schemas.microsoft.com/office/drawing/2014/main" id="{66FA0387-4AE7-B37D-1B03-CED0B6F053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82642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" name="Text Placeholder 30">
            <a:extLst>
              <a:ext uri="{FF2B5EF4-FFF2-40B4-BE49-F238E27FC236}">
                <a16:creationId xmlns:a16="http://schemas.microsoft.com/office/drawing/2014/main" id="{9CB13EF8-A51B-C5A5-6A70-141B9A59F444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3" name="Text Placeholder 30">
            <a:extLst>
              <a:ext uri="{FF2B5EF4-FFF2-40B4-BE49-F238E27FC236}">
                <a16:creationId xmlns:a16="http://schemas.microsoft.com/office/drawing/2014/main" id="{B2AAEB5C-F93C-9282-1D3A-B524D2B772C6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4" name="Text Placeholder 30">
            <a:extLst>
              <a:ext uri="{FF2B5EF4-FFF2-40B4-BE49-F238E27FC236}">
                <a16:creationId xmlns:a16="http://schemas.microsoft.com/office/drawing/2014/main" id="{FF62F1A8-C85D-6B51-7B45-F98E0590147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, 3x Icon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C6797EF7-80AA-2733-1087-58496DCF35C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502763" y="4313239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1F7C2681-8A16-552A-7773-0321F6B6442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57024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4" name="Picture Placeholder 4">
            <a:extLst>
              <a:ext uri="{FF2B5EF4-FFF2-40B4-BE49-F238E27FC236}">
                <a16:creationId xmlns:a16="http://schemas.microsoft.com/office/drawing/2014/main" id="{A3BA5B78-AF0E-B11F-19CC-40597385E5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8666308" y="4313238"/>
            <a:ext cx="554037" cy="555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i="1">
                <a:solidFill>
                  <a:schemeClr val="tx1"/>
                </a:solidFill>
              </a:defRPr>
            </a:lvl1pPr>
          </a:lstStyle>
          <a:p>
            <a:r>
              <a:rPr lang="cs-CZ" err="1"/>
              <a:t>Icon</a:t>
            </a:r>
            <a:endParaRPr lang="cs-CZ"/>
          </a:p>
        </p:txBody>
      </p:sp>
      <p:sp>
        <p:nvSpPr>
          <p:cNvPr id="6" name="Text Placeholder 30">
            <a:extLst>
              <a:ext uri="{FF2B5EF4-FFF2-40B4-BE49-F238E27FC236}">
                <a16:creationId xmlns:a16="http://schemas.microsoft.com/office/drawing/2014/main" id="{7E53BCFB-5B7A-9DBC-59EE-7D0E68DA61B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9" name="Text Placeholder 30">
            <a:extLst>
              <a:ext uri="{FF2B5EF4-FFF2-40B4-BE49-F238E27FC236}">
                <a16:creationId xmlns:a16="http://schemas.microsoft.com/office/drawing/2014/main" id="{7E046A04-5488-4D06-4959-7E1FDA6878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FF02E21B-6C19-2A65-E9CE-ABE014CB8A6C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67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, 3x Title, 3x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Zaoblený obdélník 13">
            <a:extLst>
              <a:ext uri="{FF2B5EF4-FFF2-40B4-BE49-F238E27FC236}">
                <a16:creationId xmlns:a16="http://schemas.microsoft.com/office/drawing/2014/main" id="{1C737EFC-009E-4A4A-EFBA-07861027A5A3}"/>
              </a:ext>
            </a:extLst>
          </p:cNvPr>
          <p:cNvSpPr/>
          <p:nvPr userDrawn="1"/>
        </p:nvSpPr>
        <p:spPr>
          <a:xfrm>
            <a:off x="4315327" y="301396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Zaoblený obdélník 13">
            <a:extLst>
              <a:ext uri="{FF2B5EF4-FFF2-40B4-BE49-F238E27FC236}">
                <a16:creationId xmlns:a16="http://schemas.microsoft.com/office/drawing/2014/main" id="{EAB84F00-73D4-9DA2-B5CD-7AE1C4D9F96A}"/>
              </a:ext>
            </a:extLst>
          </p:cNvPr>
          <p:cNvSpPr/>
          <p:nvPr userDrawn="1"/>
        </p:nvSpPr>
        <p:spPr>
          <a:xfrm>
            <a:off x="8390834" y="301395"/>
            <a:ext cx="3577389" cy="6130006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Zaoblený obdélník 13">
            <a:extLst>
              <a:ext uri="{FF2B5EF4-FFF2-40B4-BE49-F238E27FC236}">
                <a16:creationId xmlns:a16="http://schemas.microsoft.com/office/drawing/2014/main" id="{61ED0A1F-F68B-19E8-AF6D-0FAF35FD2BA8}"/>
              </a:ext>
            </a:extLst>
          </p:cNvPr>
          <p:cNvSpPr/>
          <p:nvPr userDrawn="1"/>
        </p:nvSpPr>
        <p:spPr>
          <a:xfrm>
            <a:off x="247842" y="301396"/>
            <a:ext cx="3577389" cy="6130005"/>
          </a:xfrm>
          <a:prstGeom prst="roundRect">
            <a:avLst>
              <a:gd name="adj" fmla="val 3550"/>
            </a:avLst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E15F56E-29D6-AA30-6518-C21319D44A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570247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29" name="Zástupný text 5">
            <a:extLst>
              <a:ext uri="{FF2B5EF4-FFF2-40B4-BE49-F238E27FC236}">
                <a16:creationId xmlns:a16="http://schemas.microsoft.com/office/drawing/2014/main" id="{AF0A4D9A-EA9C-F415-7086-E042D560CCB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666307" y="4390990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1" name="Zástupný symbol obrázku 4">
            <a:extLst>
              <a:ext uri="{FF2B5EF4-FFF2-40B4-BE49-F238E27FC236}">
                <a16:creationId xmlns:a16="http://schemas.microsoft.com/office/drawing/2014/main" id="{9376FE24-D566-29FC-3FAA-07E0B3F561B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15327" y="301397"/>
            <a:ext cx="3577389" cy="3893851"/>
          </a:xfrm>
          <a:prstGeom prst="round2SameRect">
            <a:avLst>
              <a:gd name="adj1" fmla="val 4100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3" name="Zástupný symbol obrázku 4">
            <a:extLst>
              <a:ext uri="{FF2B5EF4-FFF2-40B4-BE49-F238E27FC236}">
                <a16:creationId xmlns:a16="http://schemas.microsoft.com/office/drawing/2014/main" id="{0790EAD3-D8DF-70C0-CC4C-47AFCB0F2C9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390833" y="301396"/>
            <a:ext cx="3577389" cy="3893851"/>
          </a:xfrm>
          <a:prstGeom prst="round2SameRect">
            <a:avLst>
              <a:gd name="adj1" fmla="val 3532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16" name="Zástupný symbol obrázku 4">
            <a:extLst>
              <a:ext uri="{FF2B5EF4-FFF2-40B4-BE49-F238E27FC236}">
                <a16:creationId xmlns:a16="http://schemas.microsoft.com/office/drawing/2014/main" id="{CD479070-CC08-4F29-4549-0A583B34B6B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47842" y="301396"/>
            <a:ext cx="3577389" cy="3893851"/>
          </a:xfrm>
          <a:prstGeom prst="round2SameRect">
            <a:avLst>
              <a:gd name="adj1" fmla="val 3908"/>
              <a:gd name="adj2" fmla="val 0"/>
            </a:avLst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err="1"/>
              <a:t>Product</a:t>
            </a:r>
            <a:r>
              <a:rPr lang="cs-CZ"/>
              <a:t> Picture / Detail</a:t>
            </a:r>
          </a:p>
        </p:txBody>
      </p:sp>
      <p:sp>
        <p:nvSpPr>
          <p:cNvPr id="3" name="Zástupný text 5">
            <a:extLst>
              <a:ext uri="{FF2B5EF4-FFF2-40B4-BE49-F238E27FC236}">
                <a16:creationId xmlns:a16="http://schemas.microsoft.com/office/drawing/2014/main" id="{7683A1BF-4A1A-142D-2EF5-9B2FDAAB281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02762" y="4391025"/>
            <a:ext cx="3007255" cy="4111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endParaRPr lang="cs-CZ"/>
          </a:p>
        </p:txBody>
      </p:sp>
      <p:sp>
        <p:nvSpPr>
          <p:cNvPr id="12" name="Text Placeholder 30">
            <a:extLst>
              <a:ext uri="{FF2B5EF4-FFF2-40B4-BE49-F238E27FC236}">
                <a16:creationId xmlns:a16="http://schemas.microsoft.com/office/drawing/2014/main" id="{36C1E219-53AD-29E2-5015-C19268F8E913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6630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4" name="Text Placeholder 30">
            <a:extLst>
              <a:ext uri="{FF2B5EF4-FFF2-40B4-BE49-F238E27FC236}">
                <a16:creationId xmlns:a16="http://schemas.microsoft.com/office/drawing/2014/main" id="{7FB90DD3-7B23-F770-A886-C4279F33DF9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70247" y="4981115"/>
            <a:ext cx="3007255" cy="1200328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  <p:sp>
        <p:nvSpPr>
          <p:cNvPr id="15" name="Text Placeholder 30">
            <a:extLst>
              <a:ext uri="{FF2B5EF4-FFF2-40B4-BE49-F238E27FC236}">
                <a16:creationId xmlns:a16="http://schemas.microsoft.com/office/drawing/2014/main" id="{797E11C5-C9F8-F877-3547-32DE47681E1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502762" y="4981115"/>
            <a:ext cx="3007256" cy="1200329"/>
          </a:xfrm>
          <a:prstGeom prst="rect">
            <a:avLst/>
          </a:prstGeom>
        </p:spPr>
        <p:txBody>
          <a:bodyPr/>
          <a:lstStyle>
            <a:lvl1pPr marL="0" indent="0">
              <a:buFont typeface="+mj-lt"/>
              <a:buNone/>
              <a:defRPr sz="1800">
                <a:solidFill>
                  <a:schemeClr val="tx1"/>
                </a:solidFill>
                <a:latin typeface="+mn-lt"/>
              </a:defRPr>
            </a:lvl1pPr>
            <a:lvl2pPr marL="538163" indent="-182563"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2pPr>
            <a:lvl3pPr marL="898525" indent="-180975">
              <a:defRPr sz="1400">
                <a:solidFill>
                  <a:schemeClr val="tx1"/>
                </a:solidFill>
              </a:defRPr>
            </a:lvl3pPr>
            <a:lvl4pPr marL="1255713" indent="-180975"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>
              <a:defRPr sz="1200">
                <a:solidFill>
                  <a:schemeClr val="tx1"/>
                </a:solidFill>
              </a:defRPr>
            </a:lvl5pPr>
            <a:lvl7pPr marL="2743132" indent="0">
              <a:buNone/>
              <a:defRPr/>
            </a:lvl7pPr>
          </a:lstStyle>
          <a:p>
            <a:pPr lvl="0"/>
            <a:r>
              <a:rPr lang="en-US"/>
              <a:t>Click to edit Master text styles</a:t>
            </a:r>
            <a:endParaRPr lang="cs-CZ"/>
          </a:p>
          <a:p>
            <a:pPr lvl="1"/>
            <a:r>
              <a:rPr lang="en-US"/>
              <a:t>Second level</a:t>
            </a:r>
            <a:endParaRPr lang="cs-CZ"/>
          </a:p>
          <a:p>
            <a:pPr lvl="2"/>
            <a:r>
              <a:rPr lang="cs-CZ" err="1"/>
              <a:t>Third</a:t>
            </a:r>
            <a:r>
              <a:rPr lang="cs-CZ"/>
              <a:t> level</a:t>
            </a:r>
          </a:p>
          <a:p>
            <a:pPr lvl="3"/>
            <a:r>
              <a:rPr lang="cs-CZ" err="1"/>
              <a:t>Fourth</a:t>
            </a:r>
            <a:r>
              <a:rPr lang="cs-CZ"/>
              <a:t>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3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1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image" Target="../media/image9.png"/><Relationship Id="rId5" Type="http://schemas.openxmlformats.org/officeDocument/2006/relationships/theme" Target="../theme/theme7.xml"/><Relationship Id="rId4" Type="http://schemas.openxmlformats.org/officeDocument/2006/relationships/slideLayout" Target="../slideLayouts/slideLayout6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13" Type="http://schemas.openxmlformats.org/officeDocument/2006/relationships/image" Target="../media/image10.png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75.xml"/><Relationship Id="rId4" Type="http://schemas.openxmlformats.org/officeDocument/2006/relationships/slideLayout" Target="../slideLayouts/slideLayout69.xml"/><Relationship Id="rId9" Type="http://schemas.openxmlformats.org/officeDocument/2006/relationships/slideLayout" Target="../slideLayouts/slideLayout74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2837993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61521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4455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7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72957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77698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3542555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9" y="6434578"/>
            <a:ext cx="1472380" cy="423423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960632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28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 userDrawn="1"/>
        </p:nvSpPr>
        <p:spPr>
          <a:xfrm flipV="1">
            <a:off x="0" y="6066368"/>
            <a:ext cx="12192000" cy="740833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ectangle 12"/>
          <p:cNvSpPr/>
          <p:nvPr userDrawn="1"/>
        </p:nvSpPr>
        <p:spPr>
          <a:xfrm>
            <a:off x="0" y="6720418"/>
            <a:ext cx="12192000" cy="137583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2052" name="Obrázek 9" descr="www.pn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583334" y="6265333"/>
            <a:ext cx="1261533" cy="2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4" name="Skupina 13"/>
          <p:cNvGrpSpPr>
            <a:grpSpLocks/>
          </p:cNvGrpSpPr>
          <p:nvPr userDrawn="1"/>
        </p:nvGrpSpPr>
        <p:grpSpPr bwMode="auto">
          <a:xfrm>
            <a:off x="1" y="281518"/>
            <a:ext cx="3545417" cy="321733"/>
            <a:chOff x="0" y="211138"/>
            <a:chExt cx="2659380" cy="241454"/>
          </a:xfrm>
        </p:grpSpPr>
        <p:sp>
          <p:nvSpPr>
            <p:cNvPr id="15" name="Obdélník 14"/>
            <p:cNvSpPr/>
            <p:nvPr/>
          </p:nvSpPr>
          <p:spPr bwMode="auto">
            <a:xfrm>
              <a:off x="0" y="211138"/>
              <a:ext cx="1871886" cy="2414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6" name="TextovéPole 4"/>
            <p:cNvSpPr txBox="1">
              <a:spLocks noChangeArrowheads="1"/>
            </p:cNvSpPr>
            <p:nvPr/>
          </p:nvSpPr>
          <p:spPr bwMode="auto">
            <a:xfrm>
              <a:off x="304836" y="212726"/>
              <a:ext cx="2354544" cy="22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333" spc="133" dirty="0">
                  <a:solidFill>
                    <a:srgbClr val="95D7A0"/>
                  </a:solidFill>
                  <a:latin typeface="Verdana" pitchFamily="34" charset="0"/>
                </a:rPr>
                <a:t>ACCESS CONTROL</a:t>
              </a:r>
              <a:endParaRPr lang="en-US" sz="1333" spc="133" dirty="0">
                <a:solidFill>
                  <a:srgbClr val="95D7A0"/>
                </a:solidFill>
                <a:latin typeface="Verdana" pitchFamily="34" charset="0"/>
              </a:endParaRPr>
            </a:p>
          </p:txBody>
        </p:sp>
      </p:grpSp>
      <p:pic>
        <p:nvPicPr>
          <p:cNvPr id="10" name="Obrázek 9" descr="Logo2N_Blue_CMYK_300dpi.png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0789" y="235203"/>
            <a:ext cx="79481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200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</p:sldLayoutIdLst>
  <p:txStyles>
    <p:titleStyle>
      <a:lvl1pPr algn="l" defTabSz="607469" rtl="0" eaLnBrk="0" fontAlgn="base" hangingPunct="0">
        <a:spcBef>
          <a:spcPct val="0"/>
        </a:spcBef>
        <a:spcAft>
          <a:spcPct val="0"/>
        </a:spcAft>
        <a:defRPr sz="2267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455073" indent="-457189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333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988459" indent="-380990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521846" indent="-304792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131431" indent="-304792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67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741015" indent="-304792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0" y="0"/>
            <a:ext cx="12192000" cy="6106584"/>
          </a:xfrm>
          <a:prstGeom prst="rect">
            <a:avLst/>
          </a:prstGeom>
          <a:solidFill>
            <a:srgbClr val="F5F3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/>
          </a:p>
        </p:txBody>
      </p:sp>
      <p:sp>
        <p:nvSpPr>
          <p:cNvPr id="11" name="Rectangle 12"/>
          <p:cNvSpPr/>
          <p:nvPr userDrawn="1"/>
        </p:nvSpPr>
        <p:spPr>
          <a:xfrm>
            <a:off x="0" y="6720418"/>
            <a:ext cx="12192000" cy="137583"/>
          </a:xfrm>
          <a:prstGeom prst="rect">
            <a:avLst/>
          </a:prstGeom>
          <a:gradFill flip="none" rotWithShape="1">
            <a:gsLst>
              <a:gs pos="0">
                <a:srgbClr val="1B75E3"/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0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1028" name="Obrázek 9" descr="www.png"/>
          <p:cNvPicPr>
            <a:picLocks noChangeAspect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0583334" y="6265333"/>
            <a:ext cx="1261533" cy="273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Skupina 8"/>
          <p:cNvGrpSpPr>
            <a:grpSpLocks/>
          </p:cNvGrpSpPr>
          <p:nvPr userDrawn="1"/>
        </p:nvGrpSpPr>
        <p:grpSpPr bwMode="auto">
          <a:xfrm>
            <a:off x="1" y="281518"/>
            <a:ext cx="3545417" cy="321733"/>
            <a:chOff x="0" y="211138"/>
            <a:chExt cx="2659380" cy="241454"/>
          </a:xfrm>
        </p:grpSpPr>
        <p:sp>
          <p:nvSpPr>
            <p:cNvPr id="7" name="Obdélník 6"/>
            <p:cNvSpPr/>
            <p:nvPr/>
          </p:nvSpPr>
          <p:spPr bwMode="auto">
            <a:xfrm>
              <a:off x="0" y="211138"/>
              <a:ext cx="1871886" cy="24145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" name="TextovéPole 4"/>
            <p:cNvSpPr txBox="1">
              <a:spLocks noChangeArrowheads="1"/>
            </p:cNvSpPr>
            <p:nvPr/>
          </p:nvSpPr>
          <p:spPr bwMode="auto">
            <a:xfrm>
              <a:off x="304836" y="212726"/>
              <a:ext cx="2354544" cy="223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cs-CZ" sz="1333" spc="133" dirty="0">
                  <a:solidFill>
                    <a:srgbClr val="95D7A0"/>
                  </a:solidFill>
                  <a:latin typeface="Verdana" pitchFamily="34" charset="0"/>
                </a:rPr>
                <a:t>ACCESS CONTROL</a:t>
              </a:r>
              <a:endParaRPr lang="en-US" sz="1333" spc="133" dirty="0">
                <a:solidFill>
                  <a:srgbClr val="95D7A0"/>
                </a:solidFill>
                <a:latin typeface="Verdana" pitchFamily="34" charset="0"/>
              </a:endParaRPr>
            </a:p>
          </p:txBody>
        </p:sp>
      </p:grpSp>
      <p:pic>
        <p:nvPicPr>
          <p:cNvPr id="12" name="Obrázek 11" descr="Logo2N_Blue_CMYK_300dpi.png">
            <a:extLst>
              <a:ext uri="{FF2B5EF4-FFF2-40B4-BE49-F238E27FC236}">
                <a16:creationId xmlns:a16="http://schemas.microsoft.com/office/drawing/2014/main" id="{210729AB-6F09-4B58-A705-B57A134B08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0789" y="235203"/>
            <a:ext cx="794812" cy="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69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</p:sldLayoutIdLst>
  <p:txStyles>
    <p:titleStyle>
      <a:lvl1pPr algn="l" defTabSz="607469" rtl="0" eaLnBrk="0" fontAlgn="base" hangingPunct="0">
        <a:spcBef>
          <a:spcPct val="0"/>
        </a:spcBef>
        <a:spcAft>
          <a:spcPct val="0"/>
        </a:spcAft>
        <a:defRPr sz="2267" kern="1200" cap="all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algn="l" defTabSz="607469" rtl="0" eaLnBrk="0" fontAlgn="base" hangingPunct="0">
        <a:spcBef>
          <a:spcPct val="0"/>
        </a:spcBef>
        <a:spcAft>
          <a:spcPct val="0"/>
        </a:spcAft>
        <a:defRPr sz="22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609585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1219170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828754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2438339" algn="l" defTabSz="609585" rtl="0" eaLnBrk="1" fontAlgn="base" hangingPunct="1">
        <a:spcBef>
          <a:spcPct val="0"/>
        </a:spcBef>
        <a:spcAft>
          <a:spcPct val="0"/>
        </a:spcAft>
        <a:defRPr sz="2667">
          <a:solidFill>
            <a:schemeClr val="bg2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marL="455073" indent="-457189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3333" b="1" kern="1200">
          <a:solidFill>
            <a:srgbClr val="004E97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988459" indent="-380990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33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521846" indent="-304792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67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2131431" indent="-304792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67" i="1" kern="1200">
          <a:solidFill>
            <a:schemeClr val="tx2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741015" indent="-304792" algn="l" defTabSz="60746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11">
            <a:extLst>
              <a:ext uri="{FF2B5EF4-FFF2-40B4-BE49-F238E27FC236}">
                <a16:creationId xmlns:a16="http://schemas.microsoft.com/office/drawing/2014/main" id="{A7602EFD-5A12-3B5E-CCE7-9FBD67A2B8EC}"/>
              </a:ext>
            </a:extLst>
          </p:cNvPr>
          <p:cNvSpPr/>
          <p:nvPr userDrawn="1"/>
        </p:nvSpPr>
        <p:spPr>
          <a:xfrm>
            <a:off x="10598098" y="6434578"/>
            <a:ext cx="1472380" cy="423422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r"/>
            <a:r>
              <a:rPr lang="cs-CZ" sz="1400">
                <a:latin typeface="Segoe UI Semilight" panose="020B0402040204020203" pitchFamily="34" charset="0"/>
                <a:cs typeface="Segoe UI Semilight" panose="020B0402040204020203" pitchFamily="34" charset="0"/>
              </a:rPr>
              <a:t> www.2n.com</a:t>
            </a:r>
          </a:p>
        </p:txBody>
      </p:sp>
    </p:spTree>
    <p:extLst>
      <p:ext uri="{BB962C8B-B14F-4D97-AF65-F5344CB8AC3E}">
        <p14:creationId xmlns:p14="http://schemas.microsoft.com/office/powerpoint/2010/main" val="1457955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5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F5FC3-F171-ECAB-1569-FAC0872957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1925053"/>
            <a:ext cx="9134608" cy="2663026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GB" sz="4800" dirty="0"/>
              <a:t>2N Access Commander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43E32E-A164-A62D-339C-51C09CA63D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Capability</a:t>
            </a:r>
            <a:r>
              <a:rPr lang="cs-CZ" dirty="0"/>
              <a:t> </a:t>
            </a:r>
            <a:r>
              <a:rPr lang="en-US" dirty="0"/>
              <a:t>without complexity!</a:t>
            </a:r>
          </a:p>
        </p:txBody>
      </p:sp>
    </p:spTree>
    <p:extLst>
      <p:ext uri="{BB962C8B-B14F-4D97-AF65-F5344CB8AC3E}">
        <p14:creationId xmlns:p14="http://schemas.microsoft.com/office/powerpoint/2010/main" val="316329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70576-7DB2-E008-DCCA-0E15F2851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46ED-D446-D39D-7D4A-F999F5C0E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9893" y="313801"/>
            <a:ext cx="5710892" cy="1746060"/>
          </a:xfrm>
        </p:spPr>
        <p:txBody>
          <a:bodyPr anchor="t">
            <a:normAutofit/>
          </a:bodyPr>
          <a:lstStyle/>
          <a:p>
            <a:r>
              <a:rPr lang="en-GB" dirty="0"/>
              <a:t>Visitor Credential Management</a:t>
            </a:r>
            <a:endParaRPr lang="cs-CZ" sz="4400" dirty="0"/>
          </a:p>
        </p:txBody>
      </p:sp>
      <p:pic>
        <p:nvPicPr>
          <p:cNvPr id="4" name="Picture Placeholder 3" descr="Receptionist at front desk">
            <a:extLst>
              <a:ext uri="{FF2B5EF4-FFF2-40B4-BE49-F238E27FC236}">
                <a16:creationId xmlns:a16="http://schemas.microsoft.com/office/drawing/2014/main" id="{12B70AC7-59AA-C754-A56E-AB353E34CC6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5C4ECD-ADCB-0842-E64C-9F5075C3E3E1}"/>
              </a:ext>
            </a:extLst>
          </p:cNvPr>
          <p:cNvSpPr txBox="1">
            <a:spLocks/>
          </p:cNvSpPr>
          <p:nvPr/>
        </p:nvSpPr>
        <p:spPr>
          <a:xfrm>
            <a:off x="6409893" y="3165231"/>
            <a:ext cx="5215592" cy="323877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Segoe UI"/>
              </a:rPr>
              <a:t>User access &amp; visitor access rights in one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Easily onboard visitors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Grant time-limited access to the areas you choose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Issue credentials remotely for self-serve access (such as QR, PIN and LPR)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Maintain an audit trail for compliance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Simplified visitor management mode for mobile browser (QR/PIN only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)</a:t>
            </a:r>
            <a:endParaRPr lang="en-GB" sz="1800" b="0" dirty="0">
              <a:solidFill>
                <a:prstClr val="black"/>
              </a:solidFill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642174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1445EE-891D-0961-CA34-8F78755E08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899B-B47B-D7C5-5C73-C4C359D011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08" y="313801"/>
            <a:ext cx="5710892" cy="968068"/>
          </a:xfrm>
        </p:spPr>
        <p:txBody>
          <a:bodyPr anchor="t">
            <a:normAutofit/>
          </a:bodyPr>
          <a:lstStyle/>
          <a:p>
            <a:r>
              <a:rPr lang="cs-CZ" dirty="0"/>
              <a:t>LPR</a:t>
            </a:r>
            <a:r>
              <a:rPr lang="cs-CZ" sz="4400" dirty="0"/>
              <a:t> </a:t>
            </a:r>
            <a:r>
              <a:rPr lang="en-GB" dirty="0"/>
              <a:t>S</a:t>
            </a:r>
            <a:r>
              <a:rPr lang="cs-CZ" dirty="0" err="1"/>
              <a:t>upport</a:t>
            </a:r>
            <a:endParaRPr lang="cs-CZ" sz="4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E45AF2-F9C7-65B6-4165-CBDEE5345CF4}"/>
              </a:ext>
            </a:extLst>
          </p:cNvPr>
          <p:cNvSpPr txBox="1">
            <a:spLocks/>
          </p:cNvSpPr>
          <p:nvPr/>
        </p:nvSpPr>
        <p:spPr>
          <a:xfrm>
            <a:off x="385108" y="1862504"/>
            <a:ext cx="5496946" cy="253224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Segoe UI"/>
              </a:rPr>
              <a:t>Enforce a secure access policy for car parks, garages and vehicle barriers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License plate as another credential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Integrates with Axis cameras running AXIS license plate verifier or </a:t>
            </a:r>
            <a:r>
              <a:rPr lang="en-US" sz="1800" b="0" dirty="0" err="1">
                <a:solidFill>
                  <a:prstClr val="black"/>
                </a:solidFill>
                <a:latin typeface="Segoe UI"/>
              </a:rPr>
              <a:t>Vaxtor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en-US" sz="1800" b="0" dirty="0" err="1">
                <a:solidFill>
                  <a:prstClr val="black"/>
                </a:solidFill>
                <a:latin typeface="Segoe UI"/>
              </a:rPr>
              <a:t>VaxALPR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 software (ACAP)</a:t>
            </a: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Combine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it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with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WaveKey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multi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-</a:t>
            </a:r>
            <a:r>
              <a:rPr lang="cs-CZ" sz="1800" b="0" dirty="0" err="1">
                <a:solidFill>
                  <a:prstClr val="black"/>
                </a:solidFill>
                <a:latin typeface="Segoe UI"/>
              </a:rPr>
              <a:t>factor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1800" b="0" dirty="0" err="1">
                <a:solidFill>
                  <a:prstClr val="black"/>
                </a:solidFill>
                <a:latin typeface="Segoe UI"/>
              </a:rPr>
              <a:t>auth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Keep a log of images in Access Commander</a:t>
            </a:r>
            <a:endParaRPr lang="cs-CZ" sz="1800" b="0" dirty="0">
              <a:solidFill>
                <a:prstClr val="black"/>
              </a:solidFill>
              <a:latin typeface="Segoe UI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EDCF710-7884-0F9C-CFC1-84938D0D39E8}"/>
              </a:ext>
            </a:extLst>
          </p:cNvPr>
          <p:cNvGrpSpPr/>
          <p:nvPr/>
        </p:nvGrpSpPr>
        <p:grpSpPr>
          <a:xfrm>
            <a:off x="1052525" y="4672167"/>
            <a:ext cx="4058054" cy="1942371"/>
            <a:chOff x="544945" y="4730074"/>
            <a:chExt cx="3647916" cy="174606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6A0E573-BA42-C191-3CEF-5FC0F7418F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945" y="4730074"/>
              <a:ext cx="3647916" cy="1746060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/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6544DBE-F73C-9FE8-A213-0930E8F49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2988" y="5102383"/>
              <a:ext cx="1591830" cy="1001442"/>
            </a:xfrm>
            <a:prstGeom prst="rect">
              <a:avLst/>
            </a:prstGeom>
          </p:spPr>
        </p:pic>
      </p:grpSp>
      <p:pic>
        <p:nvPicPr>
          <p:cNvPr id="12" name="Zástupný symbol obrázku 5" descr="Obsah obrázku vozidlo, Pozemní vozidlo, kolo, venku&#10;&#10;Popis byl vytvořen automaticky">
            <a:extLst>
              <a:ext uri="{FF2B5EF4-FFF2-40B4-BE49-F238E27FC236}">
                <a16:creationId xmlns:a16="http://schemas.microsoft.com/office/drawing/2014/main" id="{E7CE5B94-FE38-A60F-8129-5BF6EB3651F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ound2SameRect">
            <a:avLst>
              <a:gd name="adj1" fmla="val 0"/>
              <a:gd name="adj2" fmla="val 0"/>
            </a:avLst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620BE30-88B1-7A67-F059-D15BB2FF51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2054" y="1939620"/>
            <a:ext cx="1591408" cy="1057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596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7108E-35E4-FED4-9C26-1D692D33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B592-E39D-59AE-43B5-46DA1FB3A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617" y="291287"/>
            <a:ext cx="5825383" cy="1746060"/>
          </a:xfrm>
        </p:spPr>
        <p:txBody>
          <a:bodyPr anchor="t">
            <a:normAutofit/>
          </a:bodyPr>
          <a:lstStyle/>
          <a:p>
            <a:r>
              <a:rPr lang="cs-CZ" b="1" kern="1200" dirty="0">
                <a:latin typeface="+mj-lt"/>
                <a:ea typeface="+mj-ea"/>
                <a:cs typeface="+mj-cs"/>
              </a:rPr>
              <a:t>Lift Access </a:t>
            </a:r>
            <a:r>
              <a:rPr lang="cs-CZ" b="1" kern="1200" dirty="0" err="1">
                <a:latin typeface="+mj-lt"/>
                <a:ea typeface="+mj-ea"/>
                <a:cs typeface="+mj-cs"/>
              </a:rPr>
              <a:t>Control</a:t>
            </a:r>
            <a:endParaRPr lang="cs-CZ" sz="3200" b="1" kern="120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194D79-575F-3437-0F99-F4AEE403F7A5}"/>
              </a:ext>
            </a:extLst>
          </p:cNvPr>
          <p:cNvSpPr txBox="1">
            <a:spLocks/>
          </p:cNvSpPr>
          <p:nvPr/>
        </p:nvSpPr>
        <p:spPr>
          <a:xfrm>
            <a:off x="6366617" y="3580688"/>
            <a:ext cx="5512037" cy="275886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r>
              <a:rPr lang="en-GB" sz="2000" dirty="0">
                <a:latin typeface="+mn-lt"/>
              </a:rPr>
              <a:t>Secure floors as well as doors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dirty="0">
                <a:solidFill>
                  <a:prstClr val="black"/>
                </a:solidFill>
                <a:latin typeface="Segoe UI"/>
              </a:rPr>
              <a:t>Access to selected floors only after successful authentication (different credentials)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dirty="0">
                <a:solidFill>
                  <a:prstClr val="black"/>
                </a:solidFill>
                <a:latin typeface="Segoe UI"/>
              </a:rPr>
              <a:t>Public floors available for everybody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dirty="0">
                <a:solidFill>
                  <a:prstClr val="black"/>
                </a:solidFill>
                <a:latin typeface="Segoe UI"/>
              </a:rPr>
              <a:t>2N Access Unit or I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P i</a:t>
            </a:r>
            <a:r>
              <a:rPr lang="en-GB" sz="1800" b="0" dirty="0" err="1">
                <a:solidFill>
                  <a:prstClr val="black"/>
                </a:solidFill>
                <a:latin typeface="Segoe UI"/>
              </a:rPr>
              <a:t>ntercom</a:t>
            </a:r>
            <a:r>
              <a:rPr lang="en-GB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1800" b="0" dirty="0" err="1">
                <a:solidFill>
                  <a:prstClr val="black"/>
                </a:solidFill>
                <a:latin typeface="Segoe UI"/>
              </a:rPr>
              <a:t>connected</a:t>
            </a:r>
            <a:r>
              <a:rPr lang="en-GB" sz="1800" b="0" dirty="0">
                <a:solidFill>
                  <a:prstClr val="black"/>
                </a:solidFill>
                <a:latin typeface="Segoe UI"/>
              </a:rPr>
              <a:t> with Axis I/O module A9188 (control up to 64 floors)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800" b="0" dirty="0">
                <a:solidFill>
                  <a:prstClr val="black"/>
                </a:solidFill>
                <a:latin typeface="Segoe UI"/>
              </a:rPr>
              <a:t>Set configuration and access rights in 2N Access Commander</a:t>
            </a: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7" name="Zástupný symbol obrázku 6" descr="Obsah obrázku text, osoba, interiér, bankomat&#10;&#10;Popis byl vytvořen automaticky">
            <a:extLst>
              <a:ext uri="{FF2B5EF4-FFF2-40B4-BE49-F238E27FC236}">
                <a16:creationId xmlns:a16="http://schemas.microsoft.com/office/drawing/2014/main" id="{9AE05012-2C23-E31B-8B82-0BA497F2D2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52400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AE6AA7-9FD2-35CA-4EDA-92E143751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B5667-41CB-143B-85E5-D1FF6CF35E4B}"/>
              </a:ext>
            </a:extLst>
          </p:cNvPr>
          <p:cNvSpPr txBox="1">
            <a:spLocks/>
          </p:cNvSpPr>
          <p:nvPr/>
        </p:nvSpPr>
        <p:spPr>
          <a:xfrm>
            <a:off x="322706" y="3429000"/>
            <a:ext cx="5439086" cy="313771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Segoe UI"/>
              </a:rPr>
              <a:t>Integration makes an admin’s life easier with one connected system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REST API offers endless integration possibilities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LDAP support and custom mappings streamline workflow with user directories</a:t>
            </a:r>
          </a:p>
          <a:p>
            <a:pPr marL="538163" marR="0" lvl="0" indent="-273050" fontAlgn="auto"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CSV sync provides </a:t>
            </a:r>
            <a:r>
              <a:rPr lang="en-US" sz="1800" b="0">
                <a:solidFill>
                  <a:prstClr val="black"/>
                </a:solidFill>
                <a:latin typeface="Segoe UI"/>
              </a:rPr>
              <a:t>low-level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 integration with simpler systems</a:t>
            </a:r>
            <a:endParaRPr lang="en-GB" sz="1800" b="0" dirty="0">
              <a:solidFill>
                <a:prstClr val="black"/>
              </a:solidFill>
              <a:latin typeface="Segoe UI"/>
            </a:endParaRPr>
          </a:p>
          <a:p>
            <a:pPr marL="538163" indent="-273050">
              <a:buFont typeface="Arial" panose="020B0604020202020204" pitchFamily="34" charset="0"/>
              <a:buChar char="•"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Special plugin for Milestone </a:t>
            </a:r>
            <a:r>
              <a:rPr lang="en-US" sz="1800" b="0" dirty="0" err="1">
                <a:solidFill>
                  <a:prstClr val="black"/>
                </a:solidFill>
                <a:latin typeface="Segoe UI"/>
              </a:rPr>
              <a:t>Xprotect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® Access</a:t>
            </a:r>
          </a:p>
        </p:txBody>
      </p:sp>
      <p:sp>
        <p:nvSpPr>
          <p:cNvPr id="9" name="Nadpis 8">
            <a:extLst>
              <a:ext uri="{FF2B5EF4-FFF2-40B4-BE49-F238E27FC236}">
                <a16:creationId xmlns:a16="http://schemas.microsoft.com/office/drawing/2014/main" id="{E396683C-01E7-4726-8EF4-2EFEAEB12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6" y="291287"/>
            <a:ext cx="5439086" cy="879487"/>
          </a:xfrm>
        </p:spPr>
        <p:txBody>
          <a:bodyPr/>
          <a:lstStyle/>
          <a:p>
            <a:r>
              <a:rPr lang="cs-CZ" dirty="0"/>
              <a:t>Open to </a:t>
            </a:r>
            <a:r>
              <a:rPr lang="cs-CZ" dirty="0" err="1"/>
              <a:t>Integration</a:t>
            </a:r>
            <a:endParaRPr lang="en-GB" dirty="0"/>
          </a:p>
        </p:txBody>
      </p:sp>
      <p:pic>
        <p:nvPicPr>
          <p:cNvPr id="12" name="Zástupný symbol obrázku 11">
            <a:extLst>
              <a:ext uri="{FF2B5EF4-FFF2-40B4-BE49-F238E27FC236}">
                <a16:creationId xmlns:a16="http://schemas.microsoft.com/office/drawing/2014/main" id="{BBC60822-D830-C3AF-4C2B-68573F8A52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995415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97108E-35E4-FED4-9C26-1D692D336C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2B592-E39D-59AE-43B5-46DA1FB3A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6617" y="291287"/>
            <a:ext cx="5825383" cy="1148407"/>
          </a:xfrm>
        </p:spPr>
        <p:txBody>
          <a:bodyPr anchor="t">
            <a:normAutofit/>
          </a:bodyPr>
          <a:lstStyle/>
          <a:p>
            <a:r>
              <a:rPr lang="cs-CZ" b="1" kern="1200" err="1">
                <a:latin typeface="+mj-lt"/>
                <a:ea typeface="+mj-ea"/>
                <a:cs typeface="+mj-cs"/>
              </a:rPr>
              <a:t>Encrypted</a:t>
            </a:r>
            <a:r>
              <a:rPr lang="cs-CZ" b="1" kern="1200">
                <a:latin typeface="+mj-lt"/>
                <a:ea typeface="+mj-ea"/>
                <a:cs typeface="+mj-cs"/>
              </a:rPr>
              <a:t> </a:t>
            </a:r>
            <a:r>
              <a:rPr lang="cs-CZ" b="1" kern="1200" err="1">
                <a:latin typeface="+mj-lt"/>
                <a:ea typeface="+mj-ea"/>
                <a:cs typeface="+mj-cs"/>
              </a:rPr>
              <a:t>Credentials</a:t>
            </a:r>
            <a:endParaRPr lang="cs-CZ" sz="3200" b="1" kern="1200" noProof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7194D79-575F-3437-0F99-F4AEE403F7A5}"/>
              </a:ext>
            </a:extLst>
          </p:cNvPr>
          <p:cNvSpPr txBox="1">
            <a:spLocks/>
          </p:cNvSpPr>
          <p:nvPr/>
        </p:nvSpPr>
        <p:spPr>
          <a:xfrm>
            <a:off x="6366617" y="3258766"/>
            <a:ext cx="5512037" cy="30807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Support for 2N</a:t>
            </a:r>
            <a:r>
              <a:rPr kumimoji="0" lang="cs-CZ" sz="200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®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2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PICard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Commander</a:t>
            </a:r>
          </a:p>
          <a:p>
            <a:pPr marL="538163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en-GB" sz="1800" b="0" dirty="0">
                <a:solidFill>
                  <a:prstClr val="black"/>
                </a:solidFill>
                <a:latin typeface="Segoe UI"/>
              </a:rPr>
              <a:t>2N’s unique cryptographic solution, providing Protected Identity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Credentials (PIC) </a:t>
            </a:r>
            <a:endParaRPr lang="cs-CZ" sz="1800" b="0" dirty="0">
              <a:solidFill>
                <a:prstClr val="black"/>
              </a:solidFill>
              <a:latin typeface="Segoe UI"/>
            </a:endParaRPr>
          </a:p>
          <a:p>
            <a:pPr marL="538163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prstClr val="black"/>
                </a:solidFill>
                <a:latin typeface="Segoe UI"/>
              </a:rPr>
              <a:t>B</a:t>
            </a:r>
            <a:r>
              <a:rPr lang="en-US" sz="1800" b="0" dirty="0" err="1">
                <a:solidFill>
                  <a:prstClr val="black"/>
                </a:solidFill>
                <a:latin typeface="Segoe UI"/>
              </a:rPr>
              <a:t>uilt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 on multi-application MIFARE® DESFire® technology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1800" b="0" i="0" u="none" strike="noStrike" baseline="0" dirty="0">
                <a:latin typeface="+mj-lt"/>
              </a:rPr>
              <a:t>(</a:t>
            </a:r>
            <a:r>
              <a:rPr lang="cs-CZ" sz="1800" b="0" dirty="0">
                <a:latin typeface="+mj-lt"/>
              </a:rPr>
              <a:t>supports </a:t>
            </a:r>
            <a:r>
              <a:rPr lang="en-US" sz="1800" b="0" dirty="0">
                <a:latin typeface="+mj-lt"/>
              </a:rPr>
              <a:t>EV2 and EV3 cards</a:t>
            </a:r>
            <a:r>
              <a:rPr lang="cs-CZ" sz="1800" b="0" dirty="0">
                <a:latin typeface="+mj-lt"/>
              </a:rPr>
              <a:t>)</a:t>
            </a:r>
            <a:endParaRPr lang="en-US" sz="1800" b="0" dirty="0">
              <a:solidFill>
                <a:prstClr val="black"/>
              </a:solidFill>
              <a:latin typeface="Segoe UI"/>
            </a:endParaRPr>
          </a:p>
          <a:p>
            <a:pPr marL="538163" indent="-273050">
              <a:lnSpc>
                <a:spcPct val="100000"/>
              </a:lnSpc>
              <a:buFont typeface="Arial" panose="020B0604020202020204" pitchFamily="34" charset="0"/>
              <a:buChar char="•"/>
              <a:defRPr/>
            </a:pPr>
            <a:r>
              <a:rPr lang="cs-CZ" sz="1800" b="0" dirty="0">
                <a:solidFill>
                  <a:prstClr val="black"/>
                </a:solidFill>
                <a:latin typeface="Segoe UI"/>
              </a:rPr>
              <a:t>2N 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Access Commander shares your encrypted reading keys with all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2N IP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 intercoms and access units in the installation</a:t>
            </a:r>
            <a:endParaRPr kumimoji="0" lang="en-GB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  <a:p>
            <a:pPr marR="0" lvl="0" fontAlgn="auto"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cap="none" spc="0" normalizeH="0" baseline="0" noProof="0" dirty="0">
              <a:ln>
                <a:noFill/>
              </a:ln>
              <a:effectLst/>
              <a:uLnTx/>
              <a:uFillTx/>
              <a:latin typeface="+mn-lt"/>
            </a:endParaRPr>
          </a:p>
        </p:txBody>
      </p:sp>
      <p:pic>
        <p:nvPicPr>
          <p:cNvPr id="5" name="Picture Placeholder 3">
            <a:extLst>
              <a:ext uri="{FF2B5EF4-FFF2-40B4-BE49-F238E27FC236}">
                <a16:creationId xmlns:a16="http://schemas.microsoft.com/office/drawing/2014/main" id="{25F43621-6EC8-8D45-AB89-7EAA4643FB06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197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7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563A31-664D-49DC-E305-27705B5F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EA3F7-ACC4-9475-1EFA-383B51AF37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08" y="313801"/>
            <a:ext cx="3101576" cy="765969"/>
          </a:xfrm>
        </p:spPr>
        <p:txBody>
          <a:bodyPr anchor="t">
            <a:normAutofit/>
          </a:bodyPr>
          <a:lstStyle/>
          <a:p>
            <a:r>
              <a:rPr lang="en-GB" sz="3600" dirty="0"/>
              <a:t>Licensing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AB5A24-F3CE-95F9-EE1F-6D866C1678C1}"/>
              </a:ext>
            </a:extLst>
          </p:cNvPr>
          <p:cNvSpPr txBox="1">
            <a:spLocks/>
          </p:cNvSpPr>
          <p:nvPr/>
        </p:nvSpPr>
        <p:spPr>
          <a:xfrm>
            <a:off x="385108" y="1186831"/>
            <a:ext cx="3778330" cy="5466888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cs-CZ" sz="2000" dirty="0">
                <a:solidFill>
                  <a:srgbClr val="0088EF"/>
                </a:solidFill>
                <a:latin typeface="Segoe UI"/>
              </a:rPr>
              <a:t>2N </a:t>
            </a:r>
            <a:r>
              <a:rPr lang="en-US" sz="2000" dirty="0">
                <a:solidFill>
                  <a:srgbClr val="0088EF"/>
                </a:solidFill>
                <a:latin typeface="Segoe UI"/>
              </a:rPr>
              <a:t>Access Commander </a:t>
            </a:r>
            <a:r>
              <a:rPr lang="en-US" sz="2000" dirty="0">
                <a:solidFill>
                  <a:schemeClr val="accent1"/>
                </a:solidFill>
                <a:latin typeface="Segoe UI"/>
              </a:rPr>
              <a:t>Trial</a:t>
            </a:r>
            <a:r>
              <a:rPr lang="cs-CZ" sz="2000" dirty="0">
                <a:solidFill>
                  <a:schemeClr val="accent1"/>
                </a:solidFill>
                <a:latin typeface="Segoe UI"/>
              </a:rPr>
              <a:t> </a:t>
            </a:r>
            <a:r>
              <a:rPr lang="cs-CZ" sz="2000" dirty="0" err="1">
                <a:solidFill>
                  <a:schemeClr val="accent1"/>
                </a:solidFill>
                <a:latin typeface="Segoe UI"/>
              </a:rPr>
              <a:t>license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 enables you to test all the management functions with one device and five users.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0" dirty="0">
                <a:solidFill>
                  <a:prstClr val="black"/>
                </a:solidFill>
                <a:latin typeface="Segoe UI"/>
              </a:rPr>
              <a:t>Our free </a:t>
            </a:r>
            <a:r>
              <a:rPr lang="en-US" sz="2000" dirty="0">
                <a:solidFill>
                  <a:schemeClr val="accent1"/>
                </a:solidFill>
                <a:latin typeface="Segoe UI"/>
              </a:rPr>
              <a:t>Basic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 license is ideal for small businesses where simple access control is needed. 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Segoe UI"/>
              </a:rPr>
              <a:t>Advanced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 is great for SMBs looking for extra value features.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schemeClr val="accent1"/>
                </a:solidFill>
                <a:latin typeface="Segoe UI"/>
              </a:rPr>
              <a:t>Pro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 is perfect for larger businesses or office chains.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0" dirty="0">
                <a:solidFill>
                  <a:prstClr val="black"/>
                </a:solidFill>
                <a:latin typeface="Segoe UI"/>
              </a:rPr>
              <a:t>Need more scalability? Choose </a:t>
            </a:r>
            <a:r>
              <a:rPr lang="en-US" sz="2000" dirty="0">
                <a:solidFill>
                  <a:schemeClr val="accent1"/>
                </a:solidFill>
                <a:latin typeface="Segoe UI"/>
              </a:rPr>
              <a:t>Unlimited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US" sz="2000" b="0" dirty="0">
                <a:solidFill>
                  <a:prstClr val="black"/>
                </a:solidFill>
                <a:latin typeface="Segoe UI"/>
              </a:rPr>
              <a:t>One-time fee, no recurring charges or subscriptions.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grpSp>
        <p:nvGrpSpPr>
          <p:cNvPr id="9" name="Skupina 8">
            <a:extLst>
              <a:ext uri="{FF2B5EF4-FFF2-40B4-BE49-F238E27FC236}">
                <a16:creationId xmlns:a16="http://schemas.microsoft.com/office/drawing/2014/main" id="{71EB6DAA-AE5B-D587-7248-91E18A5C2823}"/>
              </a:ext>
            </a:extLst>
          </p:cNvPr>
          <p:cNvGrpSpPr/>
          <p:nvPr/>
        </p:nvGrpSpPr>
        <p:grpSpPr>
          <a:xfrm>
            <a:off x="4522577" y="504829"/>
            <a:ext cx="7569135" cy="6353171"/>
            <a:chOff x="4522577" y="504829"/>
            <a:chExt cx="7569135" cy="6353171"/>
          </a:xfrm>
        </p:grpSpPr>
        <p:pic>
          <p:nvPicPr>
            <p:cNvPr id="5" name="Obrázek 4">
              <a:extLst>
                <a:ext uri="{FF2B5EF4-FFF2-40B4-BE49-F238E27FC236}">
                  <a16:creationId xmlns:a16="http://schemas.microsoft.com/office/drawing/2014/main" id="{2EC0F832-AD9B-D981-9374-7005638D3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31123" y="504829"/>
              <a:ext cx="7560589" cy="6353171"/>
            </a:xfrm>
            <a:prstGeom prst="rect">
              <a:avLst/>
            </a:prstGeom>
          </p:spPr>
        </p:pic>
        <p:sp>
          <p:nvSpPr>
            <p:cNvPr id="7" name="TextovéPole 6">
              <a:extLst>
                <a:ext uri="{FF2B5EF4-FFF2-40B4-BE49-F238E27FC236}">
                  <a16:creationId xmlns:a16="http://schemas.microsoft.com/office/drawing/2014/main" id="{B49D2088-D5A2-E324-CBDF-B5AC5855E810}"/>
                </a:ext>
              </a:extLst>
            </p:cNvPr>
            <p:cNvSpPr txBox="1"/>
            <p:nvPr/>
          </p:nvSpPr>
          <p:spPr>
            <a:xfrm>
              <a:off x="4522577" y="642043"/>
              <a:ext cx="1741490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cs-CZ" sz="1000" b="1" dirty="0">
                  <a:solidFill>
                    <a:srgbClr val="0088EF"/>
                  </a:solidFill>
                  <a:latin typeface="Segoe UI"/>
                </a:rPr>
                <a:t>2N</a:t>
              </a:r>
              <a:r>
                <a:rPr lang="cs-CZ" sz="1000" b="1" baseline="30000" dirty="0">
                  <a:solidFill>
                    <a:srgbClr val="0088EF"/>
                  </a:solidFill>
                  <a:latin typeface="Segoe UI"/>
                </a:rPr>
                <a:t>®</a:t>
              </a:r>
              <a:r>
                <a:rPr lang="cs-CZ" sz="1000" b="1" dirty="0">
                  <a:solidFill>
                    <a:srgbClr val="0088EF"/>
                  </a:solidFill>
                  <a:latin typeface="Segoe UI"/>
                </a:rPr>
                <a:t> </a:t>
              </a:r>
              <a:r>
                <a:rPr lang="en-US" sz="1000" b="1" dirty="0">
                  <a:solidFill>
                    <a:srgbClr val="0088EF"/>
                  </a:solidFill>
                  <a:latin typeface="Segoe UI"/>
                </a:rPr>
                <a:t>Access Commander </a:t>
              </a:r>
              <a:endParaRPr lang="en-GB" sz="10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9684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38254-4BB1-9977-F6D4-5861647481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DC4A3-1CCB-560C-E850-19DABC9B21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775" y="1925053"/>
            <a:ext cx="9134608" cy="2663026"/>
          </a:xfrm>
        </p:spPr>
        <p:txBody>
          <a:bodyPr lIns="91440" tIns="45720" rIns="91440" bIns="45720" anchor="b">
            <a:noAutofit/>
          </a:bodyPr>
          <a:lstStyle/>
          <a:p>
            <a:r>
              <a:rPr lang="en-GB" sz="4800" dirty="0"/>
              <a:t>2N Access Commander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F8A98F-1956-93B4-BA9F-BE901FFBA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C</a:t>
            </a:r>
            <a:r>
              <a:rPr lang="en-US" dirty="0" err="1"/>
              <a:t>apability</a:t>
            </a:r>
            <a:r>
              <a:rPr lang="en-US" dirty="0"/>
              <a:t> without complexity!</a:t>
            </a:r>
          </a:p>
        </p:txBody>
      </p:sp>
    </p:spTree>
    <p:extLst>
      <p:ext uri="{BB962C8B-B14F-4D97-AF65-F5344CB8AC3E}">
        <p14:creationId xmlns:p14="http://schemas.microsoft.com/office/powerpoint/2010/main" val="369571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3893-AC46-DB5D-2187-B490A046F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F889-8BBD-3781-6DF5-842C7F957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3506" y="239910"/>
            <a:ext cx="3968612" cy="1234929"/>
          </a:xfrm>
        </p:spPr>
        <p:txBody>
          <a:bodyPr anchor="t">
            <a:noAutofit/>
          </a:bodyPr>
          <a:lstStyle/>
          <a:p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Software 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for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efficient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access</a:t>
            </a:r>
            <a:r>
              <a:rPr kumimoji="0" lang="cs-CZ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management</a:t>
            </a:r>
            <a:endParaRPr lang="cs-CZ" b="1" kern="120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89459E-3D5E-4FA6-7124-A6E49F236EBC}"/>
              </a:ext>
            </a:extLst>
          </p:cNvPr>
          <p:cNvSpPr txBox="1">
            <a:spLocks/>
          </p:cNvSpPr>
          <p:nvPr/>
        </p:nvSpPr>
        <p:spPr>
          <a:xfrm>
            <a:off x="343506" y="4745255"/>
            <a:ext cx="4112991" cy="158899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2000" b="0" dirty="0">
                <a:solidFill>
                  <a:prstClr val="black"/>
                </a:solidFill>
                <a:latin typeface="Segoe UI"/>
              </a:rPr>
              <a:t>2N</a:t>
            </a:r>
            <a:r>
              <a:rPr lang="cs-CZ" sz="2000" b="0" baseline="30000" dirty="0">
                <a:solidFill>
                  <a:prstClr val="black"/>
                </a:solidFill>
                <a:latin typeface="Segoe UI"/>
              </a:rPr>
              <a:t>®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 Access Commander allows site admins to configure and manage 2N IP intercoms, access readers and other devices in a user-friendly, centralized interface.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5" name="Zástupný symbol obrázku 7">
            <a:extLst>
              <a:ext uri="{FF2B5EF4-FFF2-40B4-BE49-F238E27FC236}">
                <a16:creationId xmlns:a16="http://schemas.microsoft.com/office/drawing/2014/main" id="{2CAFFB37-AD4E-DD11-F430-4A6BDDCFDBB7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878" y="0"/>
            <a:ext cx="7514122" cy="6858000"/>
          </a:xfrm>
        </p:spPr>
      </p:pic>
    </p:spTree>
    <p:extLst>
      <p:ext uri="{BB962C8B-B14F-4D97-AF65-F5344CB8AC3E}">
        <p14:creationId xmlns:p14="http://schemas.microsoft.com/office/powerpoint/2010/main" val="318314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943893-AC46-DB5D-2187-B490A046F5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BF889-8BBD-3781-6DF5-842C7F957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59171" y="239910"/>
            <a:ext cx="5033393" cy="1569639"/>
          </a:xfrm>
        </p:spPr>
        <p:txBody>
          <a:bodyPr anchor="t">
            <a:normAutofit/>
          </a:bodyPr>
          <a:lstStyle/>
          <a:p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Cater to SMB</a:t>
            </a: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&amp;</a:t>
            </a:r>
            <a:r>
              <a:rPr kumimoji="0" lang="cs-CZ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SME needs</a:t>
            </a:r>
            <a:endParaRPr lang="cs-CZ" sz="3600" b="1" kern="120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589459E-3D5E-4FA6-7124-A6E49F236EBC}"/>
              </a:ext>
            </a:extLst>
          </p:cNvPr>
          <p:cNvSpPr txBox="1">
            <a:spLocks/>
          </p:cNvSpPr>
          <p:nvPr/>
        </p:nvSpPr>
        <p:spPr>
          <a:xfrm>
            <a:off x="6459171" y="2986392"/>
            <a:ext cx="5215592" cy="3399150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b="0" dirty="0">
                <a:solidFill>
                  <a:prstClr val="black"/>
                </a:solidFill>
                <a:latin typeface="Segoe UI"/>
              </a:rPr>
              <a:t>Highly robust and flexible system designed for dozens of devices and hundreds of users</a:t>
            </a:r>
            <a:endParaRPr lang="cs-CZ" sz="2000" b="0" dirty="0">
              <a:solidFill>
                <a:prstClr val="black"/>
              </a:solidFill>
              <a:latin typeface="Segoe U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en-US" sz="2000" b="0" dirty="0">
                <a:solidFill>
                  <a:prstClr val="black"/>
                </a:solidFill>
                <a:latin typeface="Segoe UI"/>
              </a:rPr>
              <a:t>Harness the power of a decentralized solution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 with a</a:t>
            </a:r>
            <a:r>
              <a:rPr lang="en-US" sz="2000" b="0" dirty="0" err="1">
                <a:solidFill>
                  <a:prstClr val="black"/>
                </a:solidFill>
                <a:latin typeface="Segoe UI"/>
              </a:rPr>
              <a:t>utonomous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 hardware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 </a:t>
            </a:r>
            <a:br>
              <a:rPr lang="cs-CZ" sz="2000" b="0" dirty="0">
                <a:solidFill>
                  <a:prstClr val="black"/>
                </a:solidFill>
                <a:latin typeface="Segoe UI"/>
              </a:rPr>
            </a:br>
            <a:r>
              <a:rPr lang="cs-CZ" sz="2000" b="0" dirty="0">
                <a:solidFill>
                  <a:prstClr val="black"/>
                </a:solidFill>
                <a:latin typeface="Segoe UI"/>
              </a:rPr>
              <a:t>(no </a:t>
            </a:r>
            <a:r>
              <a:rPr lang="cs-CZ" sz="2000" b="0" dirty="0" err="1">
                <a:solidFill>
                  <a:prstClr val="black"/>
                </a:solidFill>
                <a:latin typeface="Segoe UI"/>
              </a:rPr>
              <a:t>additional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2000" b="0" dirty="0" err="1">
                <a:solidFill>
                  <a:prstClr val="black"/>
                </a:solidFill>
                <a:latin typeface="Segoe UI"/>
              </a:rPr>
              <a:t>door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2000" b="0" dirty="0" err="1">
                <a:solidFill>
                  <a:prstClr val="black"/>
                </a:solidFill>
                <a:latin typeface="Segoe UI"/>
              </a:rPr>
              <a:t>controllers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2000" b="0" dirty="0" err="1">
                <a:solidFill>
                  <a:prstClr val="black"/>
                </a:solidFill>
                <a:latin typeface="Segoe UI"/>
              </a:rPr>
              <a:t>needed</a:t>
            </a:r>
            <a:r>
              <a:rPr lang="cs-CZ" sz="2000" b="0" dirty="0">
                <a:solidFill>
                  <a:prstClr val="black"/>
                </a:solidFill>
                <a:latin typeface="Segoe UI"/>
              </a:rPr>
              <a:t>)</a:t>
            </a:r>
            <a:endParaRPr lang="en-US" sz="2000" b="0" dirty="0">
              <a:solidFill>
                <a:prstClr val="black"/>
              </a:solidFill>
              <a:latin typeface="Segoe U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ClrTx/>
              <a:buSzTx/>
              <a:tabLst/>
              <a:defRPr/>
            </a:pPr>
            <a:r>
              <a:rPr lang="cs-CZ" sz="2000" b="0" dirty="0">
                <a:solidFill>
                  <a:prstClr val="black"/>
                </a:solidFill>
                <a:latin typeface="Segoe UI"/>
              </a:rPr>
              <a:t>S</a:t>
            </a:r>
            <a:r>
              <a:rPr lang="en-US" sz="2000" b="0" dirty="0" err="1">
                <a:solidFill>
                  <a:prstClr val="black"/>
                </a:solidFill>
                <a:latin typeface="Segoe UI"/>
              </a:rPr>
              <a:t>upport</a:t>
            </a:r>
            <a:r>
              <a:rPr lang="en-US" sz="2000" b="0" dirty="0">
                <a:solidFill>
                  <a:prstClr val="black"/>
                </a:solidFill>
                <a:latin typeface="Segoe UI"/>
              </a:rPr>
              <a:t> multiple companies in a single installation</a:t>
            </a:r>
          </a:p>
          <a:p>
            <a:pPr>
              <a:spcAft>
                <a:spcPts val="1200"/>
              </a:spcAft>
              <a:defRPr/>
            </a:pPr>
            <a:r>
              <a:rPr lang="cs-CZ" sz="2000" dirty="0" err="1">
                <a:solidFill>
                  <a:prstClr val="black"/>
                </a:solidFill>
                <a:latin typeface="Segoe UI"/>
              </a:rPr>
              <a:t>Minimise</a:t>
            </a:r>
            <a:r>
              <a:rPr lang="cs-CZ" sz="2000" dirty="0">
                <a:solidFill>
                  <a:prstClr val="black"/>
                </a:solidFill>
                <a:latin typeface="Segoe UI"/>
              </a:rPr>
              <a:t> set-up </a:t>
            </a:r>
            <a:r>
              <a:rPr lang="cs-CZ" sz="2000" dirty="0" err="1">
                <a:solidFill>
                  <a:prstClr val="black"/>
                </a:solidFill>
                <a:latin typeface="Segoe UI"/>
              </a:rPr>
              <a:t>time</a:t>
            </a:r>
            <a:r>
              <a:rPr lang="cs-CZ" sz="2000" dirty="0">
                <a:solidFill>
                  <a:prstClr val="black"/>
                </a:solidFill>
                <a:latin typeface="Segoe UI"/>
              </a:rPr>
              <a:t>, </a:t>
            </a:r>
            <a:r>
              <a:rPr lang="cs-CZ" sz="2000" dirty="0" err="1">
                <a:solidFill>
                  <a:prstClr val="black"/>
                </a:solidFill>
                <a:latin typeface="Segoe UI"/>
              </a:rPr>
              <a:t>maximise</a:t>
            </a:r>
            <a:r>
              <a:rPr lang="cs-CZ" sz="200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2000" dirty="0" err="1">
                <a:solidFill>
                  <a:prstClr val="black"/>
                </a:solidFill>
                <a:latin typeface="Segoe UI"/>
              </a:rPr>
              <a:t>profits</a:t>
            </a:r>
            <a:endParaRPr lang="en-US" sz="2000" dirty="0">
              <a:solidFill>
                <a:prstClr val="black"/>
              </a:solidFill>
              <a:latin typeface="Segoe UI"/>
            </a:endParaRPr>
          </a:p>
        </p:txBody>
      </p:sp>
      <p:pic>
        <p:nvPicPr>
          <p:cNvPr id="9" name="Picture Placeholder 8" descr="Office meeting">
            <a:extLst>
              <a:ext uri="{FF2B5EF4-FFF2-40B4-BE49-F238E27FC236}">
                <a16:creationId xmlns:a16="http://schemas.microsoft.com/office/drawing/2014/main" id="{28013304-BDAC-1FBB-9CD4-E41425B6468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0" y="0"/>
            <a:ext cx="6096000" cy="6858000"/>
          </a:xfrm>
        </p:spPr>
      </p:pic>
    </p:spTree>
    <p:extLst>
      <p:ext uri="{BB962C8B-B14F-4D97-AF65-F5344CB8AC3E}">
        <p14:creationId xmlns:p14="http://schemas.microsoft.com/office/powerpoint/2010/main" val="3808994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33">
            <a:extLst>
              <a:ext uri="{FF2B5EF4-FFF2-40B4-BE49-F238E27FC236}">
                <a16:creationId xmlns:a16="http://schemas.microsoft.com/office/drawing/2014/main" id="{215DF05B-7896-1837-E6DA-FB22D2579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Two</a:t>
            </a:r>
            <a:r>
              <a:rPr lang="cs-CZ" dirty="0"/>
              <a:t> </a:t>
            </a:r>
            <a:r>
              <a:rPr lang="cs-CZ" dirty="0" err="1"/>
              <a:t>options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distribution</a:t>
            </a:r>
            <a:endParaRPr lang="en-US" dirty="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2345F5F8-76B3-D416-5C5F-4B964B4791A2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8607797" y="4167185"/>
            <a:ext cx="3173995" cy="2394765"/>
          </a:xfrm>
        </p:spPr>
        <p:txBody>
          <a:bodyPr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dirty="0">
                <a:solidFill>
                  <a:prstClr val="black"/>
                </a:solidFill>
                <a:latin typeface="Segoe UI"/>
              </a:rPr>
              <a:t>Plug &amp; play </a:t>
            </a:r>
            <a:r>
              <a:rPr lang="en-US" sz="1600" b="0" dirty="0" err="1">
                <a:solidFill>
                  <a:prstClr val="black"/>
                </a:solidFill>
                <a:latin typeface="Segoe UI"/>
              </a:rPr>
              <a:t>solutio</a:t>
            </a:r>
            <a:r>
              <a:rPr lang="cs-CZ" sz="1600" b="0" dirty="0">
                <a:solidFill>
                  <a:prstClr val="black"/>
                </a:solidFill>
                <a:latin typeface="Segoe UI"/>
              </a:rPr>
              <a:t>n i</a:t>
            </a:r>
            <a:r>
              <a:rPr lang="en-US" sz="1600" b="0" dirty="0" err="1">
                <a:solidFill>
                  <a:prstClr val="black"/>
                </a:solidFill>
                <a:latin typeface="Segoe UI"/>
              </a:rPr>
              <a:t>nstalled</a:t>
            </a:r>
            <a:r>
              <a:rPr lang="en-US" sz="1600" b="0" dirty="0">
                <a:solidFill>
                  <a:prstClr val="black"/>
                </a:solidFill>
                <a:latin typeface="Segoe UI"/>
              </a:rPr>
              <a:t> in a</a:t>
            </a:r>
            <a:r>
              <a:rPr lang="cs-CZ" sz="16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1600" b="0" dirty="0" err="1">
                <a:solidFill>
                  <a:prstClr val="black"/>
                </a:solidFill>
                <a:latin typeface="Segoe UI"/>
              </a:rPr>
              <a:t>few</a:t>
            </a:r>
            <a:r>
              <a:rPr lang="en-US" sz="1600" b="0" dirty="0">
                <a:solidFill>
                  <a:prstClr val="black"/>
                </a:solidFill>
                <a:latin typeface="Segoe UI"/>
              </a:rPr>
              <a:t> minute</a:t>
            </a:r>
            <a:r>
              <a:rPr lang="cs-CZ" sz="1600" b="0" dirty="0">
                <a:solidFill>
                  <a:prstClr val="black"/>
                </a:solidFill>
                <a:latin typeface="Segoe UI"/>
              </a:rPr>
              <a:t>s</a:t>
            </a:r>
            <a:endParaRPr lang="en-US" sz="1600" b="0" dirty="0">
              <a:solidFill>
                <a:prstClr val="black"/>
              </a:solidFill>
              <a:latin typeface="Segoe UI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dirty="0">
                <a:solidFill>
                  <a:prstClr val="black"/>
                </a:solidFill>
                <a:latin typeface="Segoe UI"/>
              </a:rPr>
              <a:t>Intended for SMB/SME installations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dirty="0">
                <a:solidFill>
                  <a:prstClr val="black"/>
                </a:solidFill>
                <a:latin typeface="Segoe UI"/>
              </a:rPr>
              <a:t>Optimized for up to 2</a:t>
            </a:r>
            <a:r>
              <a:rPr lang="cs-CZ" sz="1600" b="0" dirty="0">
                <a:solidFill>
                  <a:prstClr val="black"/>
                </a:solidFill>
                <a:latin typeface="Segoe UI"/>
              </a:rPr>
              <a:t>.</a:t>
            </a:r>
            <a:r>
              <a:rPr lang="en-US" sz="1600" b="0" dirty="0">
                <a:solidFill>
                  <a:prstClr val="black"/>
                </a:solidFill>
                <a:latin typeface="Segoe UI"/>
              </a:rPr>
              <a:t>000 connected 2N devices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err="1">
                <a:solidFill>
                  <a:prstClr val="black"/>
                </a:solidFill>
                <a:latin typeface="Segoe UI"/>
              </a:rPr>
              <a:t>Configuration</a:t>
            </a:r>
            <a:r>
              <a:rPr lang="cs-CZ" sz="1600" dirty="0">
                <a:solidFill>
                  <a:prstClr val="black"/>
                </a:solidFill>
                <a:latin typeface="Segoe UI"/>
              </a:rPr>
              <a:t> via a web browser </a:t>
            </a:r>
            <a:r>
              <a:rPr lang="cs-CZ" sz="1400" dirty="0">
                <a:solidFill>
                  <a:prstClr val="black"/>
                </a:solidFill>
                <a:latin typeface="Segoe UI"/>
              </a:rPr>
              <a:t>(PC/MAC in </a:t>
            </a:r>
            <a:r>
              <a:rPr lang="cs-CZ" sz="1400" dirty="0" err="1">
                <a:solidFill>
                  <a:prstClr val="black"/>
                </a:solidFill>
                <a:latin typeface="Segoe UI"/>
              </a:rPr>
              <a:t>the</a:t>
            </a:r>
            <a:r>
              <a:rPr lang="cs-CZ" sz="1400" dirty="0">
                <a:solidFill>
                  <a:prstClr val="black"/>
                </a:solidFill>
                <a:latin typeface="Segoe UI"/>
              </a:rPr>
              <a:t> LAN)</a:t>
            </a:r>
            <a:endParaRPr lang="en-US" sz="1600" dirty="0">
              <a:solidFill>
                <a:prstClr val="black"/>
              </a:solidFill>
              <a:latin typeface="Segoe UI"/>
            </a:endParaRP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C4A42B7-62DE-2638-30F2-4AAA998BA3C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4509453" y="4167185"/>
            <a:ext cx="3173995" cy="2245829"/>
          </a:xfrm>
        </p:spPr>
        <p:txBody>
          <a:bodyPr lIns="91440" tIns="45720" rIns="91440" bIns="45720" anchor="t"/>
          <a:lstStyle/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dirty="0">
                <a:solidFill>
                  <a:prstClr val="black"/>
                </a:solidFill>
                <a:latin typeface="+mj-lt"/>
              </a:rPr>
              <a:t>Fully scalable for larger installations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600" dirty="0" err="1">
                <a:solidFill>
                  <a:prstClr val="black"/>
                </a:solidFill>
                <a:latin typeface="+mj-lt"/>
              </a:rPr>
              <a:t>Quick</a:t>
            </a:r>
            <a:r>
              <a:rPr lang="cs-CZ" sz="1600" dirty="0">
                <a:solidFill>
                  <a:prstClr val="black"/>
                </a:solidFill>
                <a:latin typeface="+mj-lt"/>
              </a:rPr>
              <a:t> i</a:t>
            </a:r>
            <a:r>
              <a:rPr lang="en-US" sz="1600" b="0" dirty="0" err="1">
                <a:solidFill>
                  <a:prstClr val="black"/>
                </a:solidFill>
                <a:latin typeface="+mj-lt"/>
              </a:rPr>
              <a:t>mport</a:t>
            </a:r>
            <a:r>
              <a:rPr lang="en-US" sz="1600" b="0" dirty="0">
                <a:solidFill>
                  <a:prstClr val="black"/>
                </a:solidFill>
                <a:latin typeface="+mj-lt"/>
              </a:rPr>
              <a:t> to dedicated virtual server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1600" b="0" dirty="0">
                <a:solidFill>
                  <a:prstClr val="black"/>
                </a:solidFill>
                <a:latin typeface="+mj-lt"/>
              </a:rPr>
              <a:t>Common virtualization platforms supported</a:t>
            </a:r>
            <a:r>
              <a:rPr lang="cs-CZ" sz="1400" b="0" dirty="0">
                <a:solidFill>
                  <a:prstClr val="black"/>
                </a:solidFill>
                <a:latin typeface="+mj-lt"/>
              </a:rPr>
              <a:t> (</a:t>
            </a:r>
            <a:r>
              <a:rPr lang="en-US" sz="1400" b="0" dirty="0">
                <a:solidFill>
                  <a:prstClr val="black"/>
                </a:solidFill>
                <a:latin typeface="+mj-lt"/>
              </a:rPr>
              <a:t>V</a:t>
            </a:r>
            <a:r>
              <a:rPr lang="cs-CZ" sz="1400" b="0" dirty="0">
                <a:solidFill>
                  <a:prstClr val="black"/>
                </a:solidFill>
                <a:latin typeface="+mj-lt"/>
              </a:rPr>
              <a:t>M</a:t>
            </a:r>
            <a:r>
              <a:rPr lang="en-US" sz="1400" b="0" dirty="0">
                <a:solidFill>
                  <a:prstClr val="black"/>
                </a:solidFill>
                <a:latin typeface="+mj-lt"/>
              </a:rPr>
              <a:t>ware</a:t>
            </a:r>
            <a:r>
              <a:rPr lang="cs-CZ" sz="1400" b="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1400" b="0" dirty="0">
                <a:solidFill>
                  <a:prstClr val="black"/>
                </a:solidFill>
                <a:latin typeface="+mj-lt"/>
              </a:rPr>
              <a:t>Microsoft Hyper-V</a:t>
            </a:r>
            <a:r>
              <a:rPr lang="cs-CZ" sz="1400" b="0" dirty="0">
                <a:solidFill>
                  <a:prstClr val="black"/>
                </a:solidFill>
                <a:latin typeface="+mj-lt"/>
              </a:rPr>
              <a:t>, </a:t>
            </a:r>
            <a:r>
              <a:rPr lang="en-US" sz="1400" b="0" dirty="0">
                <a:solidFill>
                  <a:prstClr val="black"/>
                </a:solidFill>
                <a:latin typeface="+mj-lt"/>
              </a:rPr>
              <a:t>Oracle Virtual Box</a:t>
            </a:r>
            <a:r>
              <a:rPr lang="cs-CZ" sz="1400" b="0" dirty="0">
                <a:solidFill>
                  <a:prstClr val="black"/>
                </a:solidFill>
                <a:latin typeface="+mj-lt"/>
              </a:rPr>
              <a:t>)</a:t>
            </a:r>
            <a:endParaRPr lang="en-US" sz="1400" b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8E0BFD4-C947-EBCD-7A4C-BDF52DFB046A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23773" y="5257446"/>
            <a:ext cx="3564857" cy="1309267"/>
          </a:xfrm>
        </p:spPr>
        <p:txBody>
          <a:bodyPr lIns="91440" tIns="45720" rIns="91440" bIns="45720" anchor="t"/>
          <a:lstStyle/>
          <a:p>
            <a:r>
              <a:rPr lang="en-US" sz="1800" b="1" dirty="0">
                <a:solidFill>
                  <a:srgbClr val="0088EF"/>
                </a:solidFill>
              </a:rPr>
              <a:t>2N </a:t>
            </a:r>
            <a:r>
              <a:rPr lang="cs-CZ" sz="1800" b="1" dirty="0">
                <a:solidFill>
                  <a:srgbClr val="0088EF"/>
                </a:solidFill>
              </a:rPr>
              <a:t>Access </a:t>
            </a:r>
            <a:r>
              <a:rPr lang="en-US" sz="1800" b="1" dirty="0">
                <a:solidFill>
                  <a:srgbClr val="0088EF"/>
                </a:solidFill>
              </a:rPr>
              <a:t>Commander </a:t>
            </a:r>
            <a:r>
              <a:rPr lang="en-US" sz="1800" dirty="0"/>
              <a:t>can be downloaded for free as a virtual appliance or you can buy it already installed on a mini-PC</a:t>
            </a:r>
            <a:endParaRPr lang="en-US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C8C5C0E9-F3D5-0DA0-A257-84472B362E0F}"/>
              </a:ext>
            </a:extLst>
          </p:cNvPr>
          <p:cNvSpPr txBox="1"/>
          <p:nvPr/>
        </p:nvSpPr>
        <p:spPr>
          <a:xfrm>
            <a:off x="4509453" y="3683453"/>
            <a:ext cx="252364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Virtual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machine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AFAA1724-D2FD-DAA4-6555-C2F29E6EBB26}"/>
              </a:ext>
            </a:extLst>
          </p:cNvPr>
          <p:cNvSpPr txBox="1"/>
          <p:nvPr/>
        </p:nvSpPr>
        <p:spPr>
          <a:xfrm>
            <a:off x="8607797" y="3683453"/>
            <a:ext cx="30828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/>
                <a:ea typeface="+mn-ea"/>
                <a:cs typeface="+mn-cs"/>
              </a:rPr>
              <a:t>Box </a:t>
            </a:r>
            <a:r>
              <a:rPr lang="cs-CZ" sz="2000" b="1" dirty="0">
                <a:latin typeface="Segoe UI"/>
              </a:rPr>
              <a:t>(</a:t>
            </a:r>
            <a:r>
              <a:rPr lang="cs-CZ" sz="2000" b="1" dirty="0" err="1">
                <a:latin typeface="Segoe UI"/>
              </a:rPr>
              <a:t>embedded</a:t>
            </a:r>
            <a:r>
              <a:rPr lang="cs-CZ" sz="2000" b="1" dirty="0">
                <a:latin typeface="Segoe UI"/>
              </a:rPr>
              <a:t> PC)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6" name="Picture 2" descr="What Is a Virtual Network?">
            <a:extLst>
              <a:ext uri="{FF2B5EF4-FFF2-40B4-BE49-F238E27FC236}">
                <a16:creationId xmlns:a16="http://schemas.microsoft.com/office/drawing/2014/main" id="{CBB44C86-14A7-6728-7DDE-87026CD3CAE2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4825" y="291287"/>
            <a:ext cx="3578225" cy="3122613"/>
          </a:xfrm>
          <a:prstGeom prst="round2SameRect">
            <a:avLst>
              <a:gd name="adj1" fmla="val 4209"/>
              <a:gd name="adj2" fmla="val 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Zástupný symbol obrázku 9" descr="Obsah obrázku text, elektronika, Elektronické zařízení, přístroj&#10;&#10;Popis byl vytvořen automaticky">
            <a:extLst>
              <a:ext uri="{FF2B5EF4-FFF2-40B4-BE49-F238E27FC236}">
                <a16:creationId xmlns:a16="http://schemas.microsoft.com/office/drawing/2014/main" id="{41DC1055-8D8F-2DFF-F938-CFB46C5F460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525" y="296050"/>
            <a:ext cx="3576638" cy="3141662"/>
          </a:xfrm>
          <a:gradFill>
            <a:gsLst>
              <a:gs pos="23000">
                <a:schemeClr val="tx1"/>
              </a:gs>
              <a:gs pos="83000">
                <a:srgbClr val="0088EF">
                  <a:alpha val="84000"/>
                </a:srgbClr>
              </a:gs>
              <a:gs pos="99000">
                <a:schemeClr val="tx1"/>
              </a:gs>
            </a:gsLst>
            <a:lin ang="5400000" scaled="1"/>
          </a:gradFill>
        </p:spPr>
      </p:pic>
    </p:spTree>
    <p:extLst>
      <p:ext uri="{BB962C8B-B14F-4D97-AF65-F5344CB8AC3E}">
        <p14:creationId xmlns:p14="http://schemas.microsoft.com/office/powerpoint/2010/main" val="2399362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725CB-A423-4FF4-91E9-82444AC74E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Key features</a:t>
            </a:r>
            <a:br>
              <a:rPr lang="en-GB"/>
            </a:br>
            <a:endParaRPr lang="en-GB"/>
          </a:p>
        </p:txBody>
      </p:sp>
      <p:pic>
        <p:nvPicPr>
          <p:cNvPr id="21" name="Access_vizu_1.jpg" descr="People at a job interview">
            <a:extLst>
              <a:ext uri="{FF2B5EF4-FFF2-40B4-BE49-F238E27FC236}">
                <a16:creationId xmlns:a16="http://schemas.microsoft.com/office/drawing/2014/main" id="{6A8E19EA-27B0-D6E5-F12D-8A47D9E765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3186" y="1388059"/>
            <a:ext cx="3565612" cy="2446833"/>
          </a:xfrm>
          <a:solidFill>
            <a:srgbClr val="EBEBEB"/>
          </a:solidFill>
          <a:ln w="6350">
            <a:solidFill>
              <a:schemeClr val="bg1">
                <a:lumMod val="75000"/>
              </a:schemeClr>
            </a:solidFill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B217459-1BD2-EA06-2CC8-3F0C9E2290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41886" y="4245193"/>
            <a:ext cx="3478090" cy="1936216"/>
          </a:xfrm>
        </p:spPr>
        <p:txBody>
          <a:bodyPr/>
          <a:lstStyle/>
          <a:p>
            <a:r>
              <a:rPr lang="en-US" b="1" noProof="0"/>
              <a:t>User Management</a:t>
            </a:r>
          </a:p>
          <a:p>
            <a:r>
              <a:rPr lang="en-US" sz="1600"/>
              <a:t>Assign user access credentials, </a:t>
            </a:r>
            <a:r>
              <a:rPr lang="en-US" sz="1600" err="1"/>
              <a:t>acces</a:t>
            </a:r>
            <a:r>
              <a:rPr lang="cs-CZ" sz="1600"/>
              <a:t>s </a:t>
            </a:r>
            <a:r>
              <a:rPr lang="en-US" sz="1600"/>
              <a:t>groups, and contact details in the system.</a:t>
            </a:r>
          </a:p>
          <a:p>
            <a:r>
              <a:rPr lang="en-US" sz="1600" noProof="0"/>
              <a:t>Set the required levels of </a:t>
            </a:r>
            <a:r>
              <a:rPr lang="en-US" sz="1600"/>
              <a:t>management rights for users so they </a:t>
            </a:r>
            <a:r>
              <a:rPr lang="en-GB" sz="1600"/>
              <a:t>work with a more restricted </a:t>
            </a:r>
            <a:r>
              <a:rPr lang="cs-CZ" sz="1600"/>
              <a:t>2N </a:t>
            </a:r>
            <a:r>
              <a:rPr lang="en-US" sz="1600"/>
              <a:t>Access Commander if needed</a:t>
            </a:r>
            <a:endParaRPr lang="en-US" sz="1600" noProof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919A9C7-903C-4906-EBCE-03E621C3940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485557" y="4245193"/>
            <a:ext cx="3443694" cy="1936216"/>
          </a:xfrm>
        </p:spPr>
        <p:txBody>
          <a:bodyPr/>
          <a:lstStyle/>
          <a:p>
            <a:r>
              <a:rPr lang="cs-CZ" b="1"/>
              <a:t>Access </a:t>
            </a:r>
            <a:r>
              <a:rPr lang="cs-CZ" b="1" err="1"/>
              <a:t>Rules</a:t>
            </a:r>
            <a:r>
              <a:rPr lang="cs-CZ" b="1"/>
              <a:t> Setup</a:t>
            </a:r>
            <a:endParaRPr lang="en-US" b="1"/>
          </a:p>
          <a:p>
            <a:r>
              <a:rPr lang="en-US" sz="1600"/>
              <a:t>Intuitive</a:t>
            </a:r>
            <a:r>
              <a:rPr lang="cs-CZ" sz="1600"/>
              <a:t>, </a:t>
            </a:r>
            <a:r>
              <a:rPr lang="en-GB" sz="1600"/>
              <a:t>lightning-fast</a:t>
            </a:r>
            <a:r>
              <a:rPr lang="en-US" sz="1600"/>
              <a:t> set</a:t>
            </a:r>
            <a:r>
              <a:rPr lang="cs-CZ" sz="1600"/>
              <a:t>tings </a:t>
            </a:r>
            <a:r>
              <a:rPr lang="en-US" sz="1600"/>
              <a:t>enable users to go wherever they want, whenever thanks to our innovative graphical matrix – offering huge time savings and making audit a piece of cake</a:t>
            </a:r>
            <a:r>
              <a:rPr lang="cs-CZ" sz="1600"/>
              <a:t>.</a:t>
            </a:r>
            <a:endParaRPr lang="en-US" sz="1600"/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D512F25A-57B2-CEDB-6CDD-A4AACC1DCFDD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47566" y="4245193"/>
            <a:ext cx="3266467" cy="1936216"/>
          </a:xfrm>
        </p:spPr>
        <p:txBody>
          <a:bodyPr/>
          <a:lstStyle/>
          <a:p>
            <a:r>
              <a:rPr lang="cs-CZ" b="1" err="1"/>
              <a:t>Device</a:t>
            </a:r>
            <a:r>
              <a:rPr lang="cs-CZ" b="1"/>
              <a:t> Management</a:t>
            </a:r>
          </a:p>
          <a:p>
            <a:r>
              <a:rPr lang="en-US" sz="1600" noProof="0"/>
              <a:t>Update firmware in bulk and with a few clicks</a:t>
            </a:r>
            <a:r>
              <a:rPr lang="en-US" sz="1600"/>
              <a:t>, e</a:t>
            </a:r>
            <a:r>
              <a:rPr lang="en-US" sz="1600" noProof="0" err="1"/>
              <a:t>nsuring</a:t>
            </a:r>
            <a:r>
              <a:rPr lang="en-US" sz="1600" noProof="0"/>
              <a:t> optimal performance and security of devices. </a:t>
            </a:r>
          </a:p>
          <a:p>
            <a:r>
              <a:rPr lang="en-US" sz="1600"/>
              <a:t>See </a:t>
            </a:r>
            <a:r>
              <a:rPr lang="en-US" sz="1600" noProof="0"/>
              <a:t>immediately if devices are all online and check their door states.</a:t>
            </a:r>
          </a:p>
        </p:txBody>
      </p:sp>
      <p:pic>
        <p:nvPicPr>
          <p:cNvPr id="14" name="Access_vizu_1.jpg">
            <a:extLst>
              <a:ext uri="{FF2B5EF4-FFF2-40B4-BE49-F238E27FC236}">
                <a16:creationId xmlns:a16="http://schemas.microsoft.com/office/drawing/2014/main" id="{29875679-772D-4A9E-095C-38FD18D1DA9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9998" y="1389638"/>
            <a:ext cx="3578225" cy="2446338"/>
          </a:xfrm>
          <a:prstGeom prst="round2SameRect">
            <a:avLst>
              <a:gd name="adj1" fmla="val 4079"/>
              <a:gd name="adj2" fmla="val 0"/>
            </a:avLst>
          </a:prstGeom>
          <a:ln w="12700">
            <a:miter lim="400000"/>
          </a:ln>
        </p:spPr>
      </p:pic>
      <p:pic>
        <p:nvPicPr>
          <p:cNvPr id="19" name="Zástupný symbol obrázku 18" descr="Obsah obrázku osoba, oblečení, žena, okno&#10;&#10;Popis byl vytvořen automaticky">
            <a:extLst>
              <a:ext uri="{FF2B5EF4-FFF2-40B4-BE49-F238E27FC236}">
                <a16:creationId xmlns:a16="http://schemas.microsoft.com/office/drawing/2014/main" id="{CC13AB49-1AB7-7249-B3D9-B193CFAA759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316413" y="1387475"/>
            <a:ext cx="3576637" cy="2447925"/>
          </a:xfrm>
        </p:spPr>
      </p:pic>
    </p:spTree>
    <p:extLst>
      <p:ext uri="{BB962C8B-B14F-4D97-AF65-F5344CB8AC3E}">
        <p14:creationId xmlns:p14="http://schemas.microsoft.com/office/powerpoint/2010/main" val="3461433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3FB933-666F-E0AC-A107-D4AD6F571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A836-3FB8-CFD6-78AE-FE8747E97E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34125" y="312935"/>
            <a:ext cx="5857875" cy="903022"/>
          </a:xfrm>
        </p:spPr>
        <p:txBody>
          <a:bodyPr anchor="t">
            <a:noAutofit/>
          </a:bodyPr>
          <a:lstStyle/>
          <a:p>
            <a:r>
              <a:rPr lang="cs-CZ" dirty="0" err="1"/>
              <a:t>Logs</a:t>
            </a:r>
            <a:r>
              <a:rPr lang="cs-CZ" dirty="0"/>
              <a:t> </a:t>
            </a:r>
            <a:r>
              <a:rPr lang="en-US" dirty="0"/>
              <a:t>&amp; Notifications</a:t>
            </a:r>
            <a:endParaRPr lang="cs-CZ" b="1" kern="1200" noProof="0" dirty="0">
              <a:ea typeface="+mj-ea"/>
              <a:cs typeface="+mj-cs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7D1D9-5A13-10F9-0827-C4EF15B1921B}"/>
              </a:ext>
            </a:extLst>
          </p:cNvPr>
          <p:cNvSpPr txBox="1">
            <a:spLocks/>
          </p:cNvSpPr>
          <p:nvPr/>
        </p:nvSpPr>
        <p:spPr>
          <a:xfrm>
            <a:off x="6334125" y="2530470"/>
            <a:ext cx="5423680" cy="3929324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  <a:defRPr/>
            </a:pPr>
            <a:r>
              <a:rPr lang="en-US" sz="2000" b="0" dirty="0"/>
              <a:t>Clear </a:t>
            </a:r>
            <a:r>
              <a:rPr lang="en-US" sz="2000" b="0"/>
              <a:t>lists</a:t>
            </a:r>
            <a:r>
              <a:rPr lang="en-US" sz="2000" b="0" dirty="0"/>
              <a:t> of all access events</a:t>
            </a:r>
            <a:r>
              <a:rPr lang="cs-CZ" sz="2000" b="0" dirty="0"/>
              <a:t> </a:t>
            </a:r>
            <a:r>
              <a:rPr lang="cs-CZ" sz="2000" b="0" dirty="0" err="1"/>
              <a:t>with</a:t>
            </a:r>
            <a:r>
              <a:rPr lang="cs-CZ" sz="2000" b="0" dirty="0"/>
              <a:t> </a:t>
            </a:r>
            <a:r>
              <a:rPr lang="cs-CZ" sz="2000" b="0" dirty="0" err="1"/>
              <a:t>powerful</a:t>
            </a:r>
            <a:r>
              <a:rPr lang="cs-CZ" sz="2000" b="0" dirty="0"/>
              <a:t> </a:t>
            </a:r>
            <a:r>
              <a:rPr lang="cs-CZ" sz="2000" b="0" dirty="0" err="1"/>
              <a:t>filtering</a:t>
            </a:r>
            <a:r>
              <a:rPr lang="cs-CZ" sz="2000" b="0" dirty="0"/>
              <a:t> and </a:t>
            </a:r>
            <a:r>
              <a:rPr lang="cs-CZ" sz="2000" b="0" dirty="0" err="1"/>
              <a:t>customization</a:t>
            </a:r>
            <a:r>
              <a:rPr lang="cs-CZ" sz="2000" b="0" dirty="0"/>
              <a:t> </a:t>
            </a:r>
            <a:r>
              <a:rPr lang="cs-CZ" sz="2000" b="0" dirty="0" err="1"/>
              <a:t>options</a:t>
            </a:r>
            <a:r>
              <a:rPr lang="cs-CZ" sz="2000" b="0" dirty="0"/>
              <a:t> (just </a:t>
            </a:r>
            <a:r>
              <a:rPr lang="en-US" sz="2000" b="0" dirty="0"/>
              <a:t>display what is relevant </a:t>
            </a:r>
            <a:r>
              <a:rPr lang="cs-CZ" sz="2000" b="0" dirty="0" err="1"/>
              <a:t>for</a:t>
            </a:r>
            <a:r>
              <a:rPr lang="cs-CZ" sz="2000" b="0" dirty="0"/>
              <a:t> </a:t>
            </a:r>
            <a:r>
              <a:rPr lang="cs-CZ" sz="2000" b="0" dirty="0" err="1"/>
              <a:t>you</a:t>
            </a:r>
            <a:r>
              <a:rPr lang="cs-CZ" sz="2000" b="0" dirty="0"/>
              <a:t>)</a:t>
            </a:r>
          </a:p>
          <a:p>
            <a:pPr>
              <a:defRPr/>
            </a:pPr>
            <a:r>
              <a:rPr lang="cs-CZ" sz="2000" dirty="0"/>
              <a:t>CAM </a:t>
            </a:r>
            <a:r>
              <a:rPr lang="cs-CZ" sz="2000" dirty="0" err="1"/>
              <a:t>logs</a:t>
            </a:r>
            <a:r>
              <a:rPr lang="cs-CZ" sz="2000" b="0" dirty="0"/>
              <a:t>: c</a:t>
            </a:r>
            <a:r>
              <a:rPr lang="en-US" sz="2000" b="0" dirty="0" err="1"/>
              <a:t>omplete</a:t>
            </a:r>
            <a:r>
              <a:rPr lang="en-US" sz="2000" b="0" dirty="0"/>
              <a:t> the </a:t>
            </a:r>
            <a:r>
              <a:rPr lang="cs-CZ" sz="2000" b="0" dirty="0" err="1"/>
              <a:t>access</a:t>
            </a:r>
            <a:r>
              <a:rPr lang="cs-CZ" sz="2000" b="0" dirty="0"/>
              <a:t> </a:t>
            </a:r>
            <a:r>
              <a:rPr lang="cs-CZ" sz="2000" b="0" dirty="0" err="1"/>
              <a:t>logs</a:t>
            </a:r>
            <a:r>
              <a:rPr lang="cs-CZ" sz="2000" b="0" dirty="0"/>
              <a:t> </a:t>
            </a:r>
            <a:r>
              <a:rPr lang="en-US" sz="2000" b="0" dirty="0"/>
              <a:t>with a sequence of images from the intercom camera</a:t>
            </a:r>
            <a:endParaRPr lang="cs-CZ" sz="2000" b="0" dirty="0"/>
          </a:p>
          <a:p>
            <a:pPr marL="452438" indent="-276225">
              <a:buFont typeface="Arial" panose="020B0604020202020204" pitchFamily="34" charset="0"/>
              <a:buChar char="•"/>
              <a:defRPr/>
            </a:pPr>
            <a:r>
              <a:rPr lang="cs-CZ" sz="1800" b="0" dirty="0" err="1">
                <a:solidFill>
                  <a:prstClr val="black"/>
                </a:solidFill>
                <a:latin typeface="Segoe UI"/>
              </a:rPr>
              <a:t>Work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1800" b="0" dirty="0" err="1">
                <a:solidFill>
                  <a:prstClr val="black"/>
                </a:solidFill>
                <a:latin typeface="Segoe UI"/>
              </a:rPr>
              <a:t>with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</a:t>
            </a:r>
            <a:r>
              <a:rPr lang="cs-CZ" sz="1800" b="0" dirty="0" err="1">
                <a:solidFill>
                  <a:prstClr val="black"/>
                </a:solidFill>
                <a:latin typeface="Segoe UI"/>
              </a:rPr>
              <a:t>different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 e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vents</a:t>
            </a:r>
            <a:r>
              <a:rPr lang="cs-CZ" sz="1800" b="0" dirty="0">
                <a:solidFill>
                  <a:prstClr val="black"/>
                </a:solidFill>
                <a:latin typeface="Segoe UI"/>
              </a:rPr>
              <a:t>:</a:t>
            </a:r>
            <a:r>
              <a:rPr lang="en-US" sz="1800" b="0" dirty="0">
                <a:solidFill>
                  <a:prstClr val="black"/>
                </a:solidFill>
                <a:latin typeface="Segoe UI"/>
              </a:rPr>
              <a:t> door forced open, door open too long, tamper alarm, user access granted/denied and more</a:t>
            </a:r>
          </a:p>
          <a:p>
            <a:pPr>
              <a:spcBef>
                <a:spcPts val="2400"/>
              </a:spcBef>
              <a:defRPr/>
            </a:pPr>
            <a:r>
              <a:rPr lang="en-US" sz="2000" b="0" dirty="0"/>
              <a:t>Respond effectively to events thanks to instant alerts by email or in the </a:t>
            </a:r>
            <a:r>
              <a:rPr lang="en-US" sz="2000" dirty="0"/>
              <a:t>notification</a:t>
            </a:r>
            <a:r>
              <a:rPr lang="en-US" sz="2000" b="0" dirty="0"/>
              <a:t> channel.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8" name="Zástupný symbol obrázku 7" descr="Obsah obrázku text, počítač, Zobrazovací zařízení, displej&#10;&#10;Popis byl vytvořen automaticky">
            <a:extLst>
              <a:ext uri="{FF2B5EF4-FFF2-40B4-BE49-F238E27FC236}">
                <a16:creationId xmlns:a16="http://schemas.microsoft.com/office/drawing/2014/main" id="{92AC77E1-014E-F119-FD62-C484E87C0A15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</p:spPr>
      </p:pic>
      <p:pic>
        <p:nvPicPr>
          <p:cNvPr id="10" name="Obrázek 9" descr="Obsah obrázku text, snímek obrazovky, software, Webové stránky&#10;&#10;Popis byl vytvořen automaticky">
            <a:extLst>
              <a:ext uri="{FF2B5EF4-FFF2-40B4-BE49-F238E27FC236}">
                <a16:creationId xmlns:a16="http://schemas.microsoft.com/office/drawing/2014/main" id="{C309BF9D-E813-1D2B-4075-BDF33E8911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982" y="2348201"/>
            <a:ext cx="4568400" cy="2542206"/>
          </a:xfrm>
          <a:prstGeom prst="trapezoid">
            <a:avLst>
              <a:gd name="adj" fmla="val 970"/>
            </a:avLst>
          </a:prstGeom>
        </p:spPr>
      </p:pic>
    </p:spTree>
    <p:extLst>
      <p:ext uri="{BB962C8B-B14F-4D97-AF65-F5344CB8AC3E}">
        <p14:creationId xmlns:p14="http://schemas.microsoft.com/office/powerpoint/2010/main" val="235056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E38B48-E03A-04C8-CCDB-86EFA36B50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3A7C7-68D6-ABEC-9603-283F405F86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Keep</a:t>
            </a:r>
            <a:r>
              <a:rPr lang="cs-CZ" dirty="0"/>
              <a:t> track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people</a:t>
            </a:r>
            <a:br>
              <a:rPr lang="en-GB" dirty="0"/>
            </a:br>
            <a:endParaRPr lang="en-GB" dirty="0"/>
          </a:p>
        </p:txBody>
      </p:sp>
      <p:pic>
        <p:nvPicPr>
          <p:cNvPr id="21" name="Access_vizu_1.jpg" descr="Man with beard wearing blue shirt and navy suit looking at watch holding tan leather passport holder and airplane ticket">
            <a:extLst>
              <a:ext uri="{FF2B5EF4-FFF2-40B4-BE49-F238E27FC236}">
                <a16:creationId xmlns:a16="http://schemas.microsoft.com/office/drawing/2014/main" id="{2A5B1390-F3CF-7F81-E6B3-55EC4FF3D1E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192" y="1387717"/>
            <a:ext cx="3565612" cy="2446833"/>
          </a:xfrm>
          <a:solidFill>
            <a:srgbClr val="EBEBEB"/>
          </a:solidFill>
          <a:ln w="6350">
            <a:noFill/>
          </a:ln>
        </p:spPr>
      </p:pic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13B347E-69F7-163B-101C-BF5B9BA3A82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90525" y="4230615"/>
            <a:ext cx="3219449" cy="1983625"/>
          </a:xfrm>
        </p:spPr>
        <p:txBody>
          <a:bodyPr/>
          <a:lstStyle/>
          <a:p>
            <a:r>
              <a:rPr lang="en-US" b="1" noProof="0" dirty="0"/>
              <a:t>Time &amp; Attendance</a:t>
            </a:r>
          </a:p>
          <a:p>
            <a:r>
              <a:rPr lang="en-US" sz="1600" noProof="0" dirty="0"/>
              <a:t>2N Access Commander offers native attendance monitoring features. </a:t>
            </a:r>
          </a:p>
          <a:p>
            <a:r>
              <a:rPr lang="en-US" sz="1600" noProof="0" dirty="0"/>
              <a:t>Track user attendance, view reports in the software, and export records to PDF or CSV.</a:t>
            </a:r>
          </a:p>
          <a:p>
            <a:endParaRPr lang="en-US" b="1" noProof="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8AF8591-4CBF-FBF7-4C2E-4F20DA46668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572500" y="4230615"/>
            <a:ext cx="3228975" cy="2092364"/>
          </a:xfrm>
        </p:spPr>
        <p:txBody>
          <a:bodyPr/>
          <a:lstStyle/>
          <a:p>
            <a:r>
              <a:rPr lang="en-US" b="1" dirty="0"/>
              <a:t>Area Restrictions</a:t>
            </a:r>
          </a:p>
          <a:p>
            <a:r>
              <a:rPr lang="en-US" sz="1600" noProof="0" dirty="0"/>
              <a:t>Tighten security and enforce access policy compliance with the </a:t>
            </a:r>
            <a:r>
              <a:rPr lang="en-US" sz="1600" b="1" noProof="0" dirty="0"/>
              <a:t>Anti-</a:t>
            </a:r>
            <a:r>
              <a:rPr lang="en-US" sz="1600" b="1" noProof="0" dirty="0" err="1"/>
              <a:t>passback</a:t>
            </a:r>
            <a:r>
              <a:rPr lang="en-US" sz="1600" noProof="0" dirty="0"/>
              <a:t> function.</a:t>
            </a:r>
          </a:p>
          <a:p>
            <a:r>
              <a:rPr lang="en-US" sz="1600" noProof="0" dirty="0"/>
              <a:t>Restrict how many people are allowed in an area with </a:t>
            </a:r>
            <a:r>
              <a:rPr lang="en-US" sz="1600" b="1" noProof="0" dirty="0"/>
              <a:t>Occupancy Management.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E9088AA7-FCD4-D771-DE00-F88AB2A9AFB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476750" y="4230615"/>
            <a:ext cx="3228975" cy="1652885"/>
          </a:xfrm>
        </p:spPr>
        <p:txBody>
          <a:bodyPr/>
          <a:lstStyle/>
          <a:p>
            <a:r>
              <a:rPr lang="en-US" b="1" dirty="0"/>
              <a:t>Presence</a:t>
            </a:r>
          </a:p>
          <a:p>
            <a:r>
              <a:rPr lang="en-US" sz="1600" dirty="0"/>
              <a:t>See who’s in the building at a glance from our live Presence page - including when they entered and in which zone.</a:t>
            </a:r>
          </a:p>
        </p:txBody>
      </p:sp>
      <p:pic>
        <p:nvPicPr>
          <p:cNvPr id="22" name="Access_vizu_1.jpg" descr="Group of people posing for a photo">
            <a:extLst>
              <a:ext uri="{FF2B5EF4-FFF2-40B4-BE49-F238E27FC236}">
                <a16:creationId xmlns:a16="http://schemas.microsoft.com/office/drawing/2014/main" id="{7D934E0F-5DFD-16DB-3011-455F4B1476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15388" y="1387717"/>
            <a:ext cx="3577389" cy="2446833"/>
          </a:xfrm>
          <a:prstGeom prst="round2SameRect">
            <a:avLst>
              <a:gd name="adj1" fmla="val 5456"/>
              <a:gd name="adj2" fmla="val 0"/>
            </a:avLst>
          </a:prstGeom>
          <a:solidFill>
            <a:srgbClr val="EBEBEB"/>
          </a:solidFill>
          <a:ln>
            <a:noFill/>
          </a:ln>
        </p:spPr>
      </p:pic>
      <p:pic>
        <p:nvPicPr>
          <p:cNvPr id="9" name="Picture Placeholder 8" descr="Chicken wire close-up">
            <a:extLst>
              <a:ext uri="{FF2B5EF4-FFF2-40B4-BE49-F238E27FC236}">
                <a16:creationId xmlns:a16="http://schemas.microsoft.com/office/drawing/2014/main" id="{EC4B188F-AC8E-5254-2D30-FBFB264140C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91585" y="1388144"/>
            <a:ext cx="3576638" cy="2446338"/>
          </a:xfrm>
        </p:spPr>
      </p:pic>
    </p:spTree>
    <p:extLst>
      <p:ext uri="{BB962C8B-B14F-4D97-AF65-F5344CB8AC3E}">
        <p14:creationId xmlns:p14="http://schemas.microsoft.com/office/powerpoint/2010/main" val="301847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AC938412-D72E-8C7C-B535-5E6E78C3293B}"/>
              </a:ext>
            </a:extLst>
          </p:cNvPr>
          <p:cNvPicPr>
            <a:picLocks noGrp="1" noChangeAspect="1" noChangeArrowheads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>
            <a:extLst>
              <a:ext uri="{FF2B5EF4-FFF2-40B4-BE49-F238E27FC236}">
                <a16:creationId xmlns:a16="http://schemas.microsoft.com/office/drawing/2014/main" id="{9D390304-79EC-6276-70BC-C49F1D50EB0F}"/>
              </a:ext>
            </a:extLst>
          </p:cNvPr>
          <p:cNvSpPr/>
          <p:nvPr/>
        </p:nvSpPr>
        <p:spPr>
          <a:xfrm>
            <a:off x="0" y="0"/>
            <a:ext cx="7233612" cy="68580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3000"/>
                </a:schemeClr>
              </a:gs>
              <a:gs pos="100000">
                <a:schemeClr val="tx1">
                  <a:lumMod val="75000"/>
                  <a:lumOff val="25000"/>
                  <a:alpha val="0"/>
                </a:schemeClr>
              </a:gs>
              <a:gs pos="68000">
                <a:schemeClr val="tx1">
                  <a:lumMod val="75000"/>
                  <a:lumOff val="25000"/>
                  <a:alpha val="3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Nadpis 2">
            <a:extLst>
              <a:ext uri="{FF2B5EF4-FFF2-40B4-BE49-F238E27FC236}">
                <a16:creationId xmlns:a16="http://schemas.microsoft.com/office/drawing/2014/main" id="{577D38D6-F451-428B-D677-24F46461A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516" y="2507823"/>
            <a:ext cx="7233612" cy="1842353"/>
          </a:xfrm>
        </p:spPr>
        <p:txBody>
          <a:bodyPr/>
          <a:lstStyle/>
          <a:p>
            <a:r>
              <a:rPr lang="en-US" sz="4800">
                <a:solidFill>
                  <a:schemeClr val="bg1"/>
                </a:solidFill>
              </a:rPr>
              <a:t>Features that improve workflow &amp; make us stand out</a:t>
            </a:r>
            <a:endParaRPr lang="en-GB" sz="4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7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631F0-71FF-A5E8-BA67-117A56F6D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199C90-5D8F-8332-2F69-D8C1DD19B3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5108" y="313801"/>
            <a:ext cx="5710892" cy="1746060"/>
          </a:xfrm>
        </p:spPr>
        <p:txBody>
          <a:bodyPr anchor="t">
            <a:normAutofit/>
          </a:bodyPr>
          <a:lstStyle/>
          <a:p>
            <a:r>
              <a:rPr lang="en-GB" b="1" dirty="0"/>
              <a:t>Dashboard Widgets</a:t>
            </a:r>
            <a:endParaRPr lang="cs-CZ" b="1" kern="1200" noProof="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68454BD-2B91-162B-E6B6-413AE0C7F7C1}"/>
              </a:ext>
            </a:extLst>
          </p:cNvPr>
          <p:cNvSpPr txBox="1">
            <a:spLocks/>
          </p:cNvSpPr>
          <p:nvPr/>
        </p:nvSpPr>
        <p:spPr>
          <a:xfrm>
            <a:off x="385108" y="2768837"/>
            <a:ext cx="5215592" cy="357214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>
                <a:solidFill>
                  <a:prstClr val="black"/>
                </a:solidFill>
                <a:latin typeface="Segoe UI"/>
              </a:rPr>
              <a:t>Create a unique dashboard layout for every admin</a:t>
            </a:r>
          </a:p>
          <a:p>
            <a:pPr marL="538163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Put door control - including live intercom camera feeds - right where it’s needed</a:t>
            </a:r>
          </a:p>
          <a:p>
            <a:pPr marL="538163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Monitor recent Access and System log events easily</a:t>
            </a:r>
          </a:p>
          <a:p>
            <a:pPr marL="538163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Enroll visitors quickly and see who’s still actively visiting the site</a:t>
            </a:r>
          </a:p>
          <a:p>
            <a:pPr marL="538163" marR="0" lvl="0" indent="-2730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dirty="0">
                <a:solidFill>
                  <a:prstClr val="black"/>
                </a:solidFill>
                <a:latin typeface="Segoe UI"/>
              </a:rPr>
              <a:t>IT managers can see system resources, licensing information, the status of devices, and an installation overview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egoe UI"/>
              <a:ea typeface="+mn-ea"/>
              <a:cs typeface="+mn-cs"/>
            </a:endParaRPr>
          </a:p>
        </p:txBody>
      </p:sp>
      <p:pic>
        <p:nvPicPr>
          <p:cNvPr id="4" name="Picture Placeholder 3">
            <a:extLst>
              <a:ext uri="{FF2B5EF4-FFF2-40B4-BE49-F238E27FC236}">
                <a16:creationId xmlns:a16="http://schemas.microsoft.com/office/drawing/2014/main" id="{19EB20DA-6C3D-E756-EB5F-D97CEDF406E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3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utro Slides">
  <a:themeElements>
    <a:clrScheme name="2N">
      <a:dk1>
        <a:sysClr val="windowText" lastClr="000000"/>
      </a:dk1>
      <a:lt1>
        <a:sysClr val="window" lastClr="FFFFFF"/>
      </a:lt1>
      <a:dk2>
        <a:srgbClr val="003669"/>
      </a:dk2>
      <a:lt2>
        <a:srgbClr val="D9D9D9"/>
      </a:lt2>
      <a:accent1>
        <a:srgbClr val="0088EF"/>
      </a:accent1>
      <a:accent2>
        <a:srgbClr val="FF5A27"/>
      </a:accent2>
      <a:accent3>
        <a:srgbClr val="0154AF"/>
      </a:accent3>
      <a:accent4>
        <a:srgbClr val="2DAFFF"/>
      </a:accent4>
      <a:accent5>
        <a:srgbClr val="6ED2FF"/>
      </a:accent5>
      <a:accent6>
        <a:srgbClr val="404040"/>
      </a:accent6>
      <a:hlink>
        <a:srgbClr val="A6A6A6"/>
      </a:hlink>
      <a:folHlink>
        <a:srgbClr val="7F7F7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 bílá" id="{B7B15174-40C0-4A07-87BD-89EE2F2124F5}" vid="{FAE6BB5E-C1D4-43EA-830F-ADC79FD96025}"/>
    </a:ext>
  </a:extLst>
</a:theme>
</file>

<file path=ppt/theme/theme10.xml><?xml version="1.0" encoding="utf-8"?>
<a:theme xmlns:a="http://schemas.openxmlformats.org/drawingml/2006/main" name="2_Small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S 2023 Prezentace" id="{0E67224C-F9E9-4828-B74B-4EF168A16323}" vid="{658D6481-6B21-43CE-992B-BDAF28081FC5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ig Images + Text">
  <a:themeElements>
    <a:clrScheme name="2N">
      <a:dk1>
        <a:sysClr val="windowText" lastClr="000000"/>
      </a:dk1>
      <a:lt1>
        <a:sysClr val="window" lastClr="FFFFFF"/>
      </a:lt1>
      <a:dk2>
        <a:srgbClr val="003669"/>
      </a:dk2>
      <a:lt2>
        <a:srgbClr val="D9D9D9"/>
      </a:lt2>
      <a:accent1>
        <a:srgbClr val="0088EF"/>
      </a:accent1>
      <a:accent2>
        <a:srgbClr val="FF5A27"/>
      </a:accent2>
      <a:accent3>
        <a:srgbClr val="0154AF"/>
      </a:accent3>
      <a:accent4>
        <a:srgbClr val="2DAFFF"/>
      </a:accent4>
      <a:accent5>
        <a:srgbClr val="6ED2FF"/>
      </a:accent5>
      <a:accent6>
        <a:srgbClr val="404040"/>
      </a:accent6>
      <a:hlink>
        <a:srgbClr val="A6A6A6"/>
      </a:hlink>
      <a:folHlink>
        <a:srgbClr val="7F7F7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 bílá" id="{B7B15174-40C0-4A07-87BD-89EE2F2124F5}" vid="{FAE6BB5E-C1D4-43EA-830F-ADC79FD96025}"/>
    </a:ext>
  </a:extLst>
</a:theme>
</file>

<file path=ppt/theme/theme3.xml><?xml version="1.0" encoding="utf-8"?>
<a:theme xmlns:a="http://schemas.openxmlformats.org/drawingml/2006/main" name="Small Images + Text">
  <a:themeElements>
    <a:clrScheme name="2N">
      <a:dk1>
        <a:sysClr val="windowText" lastClr="000000"/>
      </a:dk1>
      <a:lt1>
        <a:sysClr val="window" lastClr="FFFFFF"/>
      </a:lt1>
      <a:dk2>
        <a:srgbClr val="003669"/>
      </a:dk2>
      <a:lt2>
        <a:srgbClr val="D9D9D9"/>
      </a:lt2>
      <a:accent1>
        <a:srgbClr val="0088EF"/>
      </a:accent1>
      <a:accent2>
        <a:srgbClr val="FF5A27"/>
      </a:accent2>
      <a:accent3>
        <a:srgbClr val="0154AF"/>
      </a:accent3>
      <a:accent4>
        <a:srgbClr val="2DAFFF"/>
      </a:accent4>
      <a:accent5>
        <a:srgbClr val="6ED2FF"/>
      </a:accent5>
      <a:accent6>
        <a:srgbClr val="404040"/>
      </a:accent6>
      <a:hlink>
        <a:srgbClr val="A6A6A6"/>
      </a:hlink>
      <a:folHlink>
        <a:srgbClr val="7F7F7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 bílá" id="{B7B15174-40C0-4A07-87BD-89EE2F2124F5}" vid="{FAE6BB5E-C1D4-43EA-830F-ADC79FD96025}"/>
    </a:ext>
  </a:extLst>
</a:theme>
</file>

<file path=ppt/theme/theme4.xml><?xml version="1.0" encoding="utf-8"?>
<a:theme xmlns:a="http://schemas.openxmlformats.org/drawingml/2006/main" name="Software Presentation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588BF374-0188-427D-8CD3-CA8DC7CEB697}"/>
    </a:ext>
  </a:extLst>
</a:theme>
</file>

<file path=ppt/theme/theme5.xml><?xml version="1.0" encoding="utf-8"?>
<a:theme xmlns:a="http://schemas.openxmlformats.org/drawingml/2006/main" name="1_Big Images + Text">
  <a:themeElements>
    <a:clrScheme name="2N Colors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88EF"/>
      </a:accent1>
      <a:accent2>
        <a:srgbClr val="FF5A27"/>
      </a:accent2>
      <a:accent3>
        <a:srgbClr val="FFC000"/>
      </a:accent3>
      <a:accent4>
        <a:srgbClr val="B3B3B3"/>
      </a:accent4>
      <a:accent5>
        <a:srgbClr val="404040"/>
      </a:accent5>
      <a:accent6>
        <a:srgbClr val="CE0201"/>
      </a:accent6>
      <a:hlink>
        <a:srgbClr val="00B0F0"/>
      </a:hlink>
      <a:folHlink>
        <a:srgbClr val="002060"/>
      </a:folHlink>
    </a:clrScheme>
    <a:fontScheme name="2N Font">
      <a:majorFont>
        <a:latin typeface="Segoe UI 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243D5ED1-03E9-4CE0-BBC0-E62D2C2F32CE}" vid="{3015F92F-46DD-4082-8743-23ECA5B61D45}"/>
    </a:ext>
  </a:extLst>
</a:theme>
</file>

<file path=ppt/theme/theme6.xml><?xml version="1.0" encoding="utf-8"?>
<a:theme xmlns:a="http://schemas.openxmlformats.org/drawingml/2006/main" name="1_Small Images + Text">
  <a:themeElements>
    <a:clrScheme name="2N">
      <a:dk1>
        <a:sysClr val="windowText" lastClr="000000"/>
      </a:dk1>
      <a:lt1>
        <a:sysClr val="window" lastClr="FFFFFF"/>
      </a:lt1>
      <a:dk2>
        <a:srgbClr val="003669"/>
      </a:dk2>
      <a:lt2>
        <a:srgbClr val="D9D9D9"/>
      </a:lt2>
      <a:accent1>
        <a:srgbClr val="0088EF"/>
      </a:accent1>
      <a:accent2>
        <a:srgbClr val="FF5A27"/>
      </a:accent2>
      <a:accent3>
        <a:srgbClr val="0154AF"/>
      </a:accent3>
      <a:accent4>
        <a:srgbClr val="2DAFFF"/>
      </a:accent4>
      <a:accent5>
        <a:srgbClr val="6ED2FF"/>
      </a:accent5>
      <a:accent6>
        <a:srgbClr val="404040"/>
      </a:accent6>
      <a:hlink>
        <a:srgbClr val="A6A6A6"/>
      </a:hlink>
      <a:folHlink>
        <a:srgbClr val="7F7F7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 bílá" id="{B7B15174-40C0-4A07-87BD-89EE2F2124F5}" vid="{FAE6BB5E-C1D4-43EA-830F-ADC79FD96025}"/>
    </a:ext>
  </a:extLst>
</a:theme>
</file>

<file path=ppt/theme/theme7.xml><?xml version="1.0" encoding="utf-8"?>
<a:theme xmlns:a="http://schemas.openxmlformats.org/drawingml/2006/main" name="1_USP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USP">
  <a:themeElements>
    <a:clrScheme name="2n">
      <a:dk1>
        <a:srgbClr val="575757"/>
      </a:dk1>
      <a:lt1>
        <a:sysClr val="window" lastClr="FFFFFF"/>
      </a:lt1>
      <a:dk2>
        <a:srgbClr val="004E97"/>
      </a:dk2>
      <a:lt2>
        <a:srgbClr val="9D9D9D"/>
      </a:lt2>
      <a:accent1>
        <a:srgbClr val="0095DB"/>
      </a:accent1>
      <a:accent2>
        <a:srgbClr val="00A75D"/>
      </a:accent2>
      <a:accent3>
        <a:srgbClr val="E1B83D"/>
      </a:accent3>
      <a:accent4>
        <a:srgbClr val="6859A3"/>
      </a:accent4>
      <a:accent5>
        <a:srgbClr val="DD663B"/>
      </a:accent5>
      <a:accent6>
        <a:srgbClr val="FFFFFF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>
        <a:spAutoFit/>
      </a:bodyPr>
      <a:lstStyle>
        <a:defPPr>
          <a:defRPr sz="2000" dirty="0" err="1">
            <a:solidFill>
              <a:schemeClr val="tx1">
                <a:lumMod val="50000"/>
              </a:schemeClr>
            </a:solidFill>
            <a:latin typeface="Verdana" pitchFamily="34" charset="0"/>
            <a:cs typeface="Arial" pitchFamily="34" charset="0"/>
          </a:defRPr>
        </a:defPPr>
      </a:lstStyle>
    </a:txDef>
  </a:objectDefaults>
  <a:extraClrSchemeLst/>
</a:theme>
</file>

<file path=ppt/theme/theme9.xml><?xml version="1.0" encoding="utf-8"?>
<a:theme xmlns:a="http://schemas.openxmlformats.org/drawingml/2006/main" name="2_Big Images + Text">
  <a:themeElements>
    <a:clrScheme name="2N">
      <a:dk1>
        <a:sysClr val="windowText" lastClr="000000"/>
      </a:dk1>
      <a:lt1>
        <a:sysClr val="window" lastClr="FFFFFF"/>
      </a:lt1>
      <a:dk2>
        <a:srgbClr val="003669"/>
      </a:dk2>
      <a:lt2>
        <a:srgbClr val="D9D9D9"/>
      </a:lt2>
      <a:accent1>
        <a:srgbClr val="0088EF"/>
      </a:accent1>
      <a:accent2>
        <a:srgbClr val="FF5A27"/>
      </a:accent2>
      <a:accent3>
        <a:srgbClr val="0154AF"/>
      </a:accent3>
      <a:accent4>
        <a:srgbClr val="2DAFFF"/>
      </a:accent4>
      <a:accent5>
        <a:srgbClr val="6ED2FF"/>
      </a:accent5>
      <a:accent6>
        <a:srgbClr val="404040"/>
      </a:accent6>
      <a:hlink>
        <a:srgbClr val="A6A6A6"/>
      </a:hlink>
      <a:folHlink>
        <a:srgbClr val="7F7F7F"/>
      </a:folHlink>
    </a:clrScheme>
    <a:fontScheme name="Custom 1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N bílá" id="{B7B15174-40C0-4A07-87BD-89EE2F2124F5}" vid="{FAE6BB5E-C1D4-43EA-830F-ADC79FD96025}"/>
    </a:ext>
  </a:extLst>
</a:theme>
</file>

<file path=docMetadata/LabelInfo.xml><?xml version="1.0" encoding="utf-8"?>
<clbl:labelList xmlns:clbl="http://schemas.microsoft.com/office/2020/mipLabelMetadata">
  <clbl:label id="{78703d3c-b907-432f-b066-88f7af9ca3af}" enabled="0" method="" siteId="{78703d3c-b907-432f-b066-88f7af9ca3af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60717</TotalTime>
  <Words>1372</Words>
  <Application>Microsoft Office PowerPoint</Application>
  <PresentationFormat>Widescreen</PresentationFormat>
  <Paragraphs>125</Paragraphs>
  <Slides>16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Outro Slides</vt:lpstr>
      <vt:lpstr>Big Images + Text</vt:lpstr>
      <vt:lpstr>Small Images + Text</vt:lpstr>
      <vt:lpstr>Software Presentation</vt:lpstr>
      <vt:lpstr>1_Big Images + Text</vt:lpstr>
      <vt:lpstr>1_Small Images + Text</vt:lpstr>
      <vt:lpstr>1_USP</vt:lpstr>
      <vt:lpstr>USP</vt:lpstr>
      <vt:lpstr>2_Big Images + Text</vt:lpstr>
      <vt:lpstr>2_Small Images + Text</vt:lpstr>
      <vt:lpstr>2N Access Commander</vt:lpstr>
      <vt:lpstr>Software for efficient access management</vt:lpstr>
      <vt:lpstr>Cater to SMB &amp; SME needs</vt:lpstr>
      <vt:lpstr>Two options of distribution</vt:lpstr>
      <vt:lpstr>Key features </vt:lpstr>
      <vt:lpstr>Logs &amp; Notifications</vt:lpstr>
      <vt:lpstr>Keep track of people </vt:lpstr>
      <vt:lpstr>Features that improve workflow &amp; make us stand out</vt:lpstr>
      <vt:lpstr>Dashboard Widgets</vt:lpstr>
      <vt:lpstr>Visitor Credential Management</vt:lpstr>
      <vt:lpstr>LPR Support</vt:lpstr>
      <vt:lpstr>Lift Access Control</vt:lpstr>
      <vt:lpstr>Open to Integration</vt:lpstr>
      <vt:lpstr>Encrypted Credentials</vt:lpstr>
      <vt:lpstr>Licensing</vt:lpstr>
      <vt:lpstr>2N Access Commander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ACOM 3.0</dc:title>
  <dc:creator>Julian Glen Salter - 2N</dc:creator>
  <cp:lastModifiedBy>Lukáš Psota - 2N</cp:lastModifiedBy>
  <cp:revision>6</cp:revision>
  <dcterms:created xsi:type="dcterms:W3CDTF">2023-11-24T17:36:28Z</dcterms:created>
  <dcterms:modified xsi:type="dcterms:W3CDTF">2024-03-20T13:59:37Z</dcterms:modified>
</cp:coreProperties>
</file>