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4"/>
    <p:sldMasterId id="2147483771" r:id="rId5"/>
    <p:sldMasterId id="2147483806" r:id="rId6"/>
    <p:sldMasterId id="2147483841" r:id="rId7"/>
    <p:sldMasterId id="2147483876" r:id="rId8"/>
    <p:sldMasterId id="2147483718" r:id="rId9"/>
    <p:sldMasterId id="2147483911" r:id="rId10"/>
  </p:sldMasterIdLst>
  <p:notesMasterIdLst>
    <p:notesMasterId r:id="rId13"/>
  </p:notesMasterIdLst>
  <p:handoutMasterIdLst>
    <p:handoutMasterId r:id="rId14"/>
  </p:handoutMasterIdLst>
  <p:sldIdLst>
    <p:sldId id="414" r:id="rId11"/>
    <p:sldId id="413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0F21F0A-48FC-DD17-A654-DE5BDCAA7DDF}" name="Hana Novotná - 2N" initials="H2" userId="S::hanan@axis.com::06e4dfcf-558a-4182-9a20-e96e4e060b74" providerId="AD"/>
  <p188:author id="{037D033D-D2F1-0C65-5A02-CAEFE75D9F70}" name="Vít Kovařík - 2N" initials="V2" userId="S::vitko@axis.com::804850c1-b06d-47ac-a2ef-35b47d6c14a2" providerId="AD"/>
  <p188:author id="{A622ACAA-C2B2-4AF3-F9C9-0283F2E06D7D}" name="Camilla May Ashdown - 2N" initials="CMA2" userId="S::camillaa@axis.com::a52699de-8e43-4215-9d09-9d2cfa7df44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8EF"/>
    <a:srgbClr val="EBEBEB"/>
    <a:srgbClr val="919191"/>
    <a:srgbClr val="C3C3C3"/>
    <a:srgbClr val="E6E6E6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CF762E-CB82-401C-8637-CDEA9E49D7FE}" v="8" dt="2024-06-04T14:48:02.2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94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a Novotná - 2N" userId="06e4dfcf-558a-4182-9a20-e96e4e060b74" providerId="ADAL" clId="{4ACF762E-CB82-401C-8637-CDEA9E49D7FE}"/>
    <pc:docChg chg="undo custSel addSld delSld modSld sldOrd">
      <pc:chgData name="Hana Novotná - 2N" userId="06e4dfcf-558a-4182-9a20-e96e4e060b74" providerId="ADAL" clId="{4ACF762E-CB82-401C-8637-CDEA9E49D7FE}" dt="2024-06-10T16:00:44.647" v="1567" actId="47"/>
      <pc:docMkLst>
        <pc:docMk/>
      </pc:docMkLst>
      <pc:sldChg chg="modSp add del mod">
        <pc:chgData name="Hana Novotná - 2N" userId="06e4dfcf-558a-4182-9a20-e96e4e060b74" providerId="ADAL" clId="{4ACF762E-CB82-401C-8637-CDEA9E49D7FE}" dt="2024-06-10T16:00:41.550" v="1565" actId="47"/>
        <pc:sldMkLst>
          <pc:docMk/>
          <pc:sldMk cId="2043077302" sldId="374"/>
        </pc:sldMkLst>
        <pc:spChg chg="mod">
          <ac:chgData name="Hana Novotná - 2N" userId="06e4dfcf-558a-4182-9a20-e96e4e060b74" providerId="ADAL" clId="{4ACF762E-CB82-401C-8637-CDEA9E49D7FE}" dt="2024-06-04T14:07:39.240" v="514" actId="20577"/>
          <ac:spMkLst>
            <pc:docMk/>
            <pc:sldMk cId="2043077302" sldId="374"/>
            <ac:spMk id="2" creationId="{9AFAA961-56BD-2D9B-B360-F57050B2D469}"/>
          </ac:spMkLst>
        </pc:spChg>
        <pc:spChg chg="mod">
          <ac:chgData name="Hana Novotná - 2N" userId="06e4dfcf-558a-4182-9a20-e96e4e060b74" providerId="ADAL" clId="{4ACF762E-CB82-401C-8637-CDEA9E49D7FE}" dt="2024-06-04T14:06:51.202" v="502" actId="20577"/>
          <ac:spMkLst>
            <pc:docMk/>
            <pc:sldMk cId="2043077302" sldId="374"/>
            <ac:spMk id="4" creationId="{C3341CA7-A566-69C2-4D56-40CC24D7EF82}"/>
          </ac:spMkLst>
        </pc:spChg>
      </pc:sldChg>
      <pc:sldChg chg="modSp mod ord">
        <pc:chgData name="Hana Novotná - 2N" userId="06e4dfcf-558a-4182-9a20-e96e4e060b74" providerId="ADAL" clId="{4ACF762E-CB82-401C-8637-CDEA9E49D7FE}" dt="2024-06-04T13:51:58.801" v="365"/>
        <pc:sldMkLst>
          <pc:docMk/>
          <pc:sldMk cId="2638665039" sldId="413"/>
        </pc:sldMkLst>
        <pc:spChg chg="mod">
          <ac:chgData name="Hana Novotná - 2N" userId="06e4dfcf-558a-4182-9a20-e96e4e060b74" providerId="ADAL" clId="{4ACF762E-CB82-401C-8637-CDEA9E49D7FE}" dt="2024-05-23T08:54:35.595" v="36" actId="20577"/>
          <ac:spMkLst>
            <pc:docMk/>
            <pc:sldMk cId="2638665039" sldId="413"/>
            <ac:spMk id="2" creationId="{89CCB1DA-A092-DA72-ED24-79D4F72B2FA7}"/>
          </ac:spMkLst>
        </pc:spChg>
        <pc:spChg chg="mod">
          <ac:chgData name="Hana Novotná - 2N" userId="06e4dfcf-558a-4182-9a20-e96e4e060b74" providerId="ADAL" clId="{4ACF762E-CB82-401C-8637-CDEA9E49D7FE}" dt="2024-05-30T13:06:01.253" v="231" actId="1035"/>
          <ac:spMkLst>
            <pc:docMk/>
            <pc:sldMk cId="2638665039" sldId="413"/>
            <ac:spMk id="6" creationId="{10043FF6-67C0-2E7B-C044-1D6687BD06E7}"/>
          </ac:spMkLst>
        </pc:spChg>
        <pc:spChg chg="mod">
          <ac:chgData name="Hana Novotná - 2N" userId="06e4dfcf-558a-4182-9a20-e96e4e060b74" providerId="ADAL" clId="{4ACF762E-CB82-401C-8637-CDEA9E49D7FE}" dt="2024-05-30T13:06:06.366" v="246" actId="1035"/>
          <ac:spMkLst>
            <pc:docMk/>
            <pc:sldMk cId="2638665039" sldId="413"/>
            <ac:spMk id="7" creationId="{1EAB1670-2532-A128-559C-C7D61F8AB817}"/>
          </ac:spMkLst>
        </pc:spChg>
        <pc:spChg chg="mod">
          <ac:chgData name="Hana Novotná - 2N" userId="06e4dfcf-558a-4182-9a20-e96e4e060b74" providerId="ADAL" clId="{4ACF762E-CB82-401C-8637-CDEA9E49D7FE}" dt="2024-05-30T12:58:40.418" v="150" actId="20577"/>
          <ac:spMkLst>
            <pc:docMk/>
            <pc:sldMk cId="2638665039" sldId="413"/>
            <ac:spMk id="11" creationId="{03C8ADA5-ACE5-58B8-DD6B-FE6F2990E991}"/>
          </ac:spMkLst>
        </pc:spChg>
        <pc:spChg chg="mod">
          <ac:chgData name="Hana Novotná - 2N" userId="06e4dfcf-558a-4182-9a20-e96e4e060b74" providerId="ADAL" clId="{4ACF762E-CB82-401C-8637-CDEA9E49D7FE}" dt="2024-05-30T13:07:43.054" v="298" actId="20577"/>
          <ac:spMkLst>
            <pc:docMk/>
            <pc:sldMk cId="2638665039" sldId="413"/>
            <ac:spMk id="39" creationId="{854210E8-0D3E-4CB3-94F0-A3A04332D98A}"/>
          </ac:spMkLst>
        </pc:spChg>
        <pc:spChg chg="mod">
          <ac:chgData name="Hana Novotná - 2N" userId="06e4dfcf-558a-4182-9a20-e96e4e060b74" providerId="ADAL" clId="{4ACF762E-CB82-401C-8637-CDEA9E49D7FE}" dt="2024-05-30T12:58:43.280" v="154" actId="20577"/>
          <ac:spMkLst>
            <pc:docMk/>
            <pc:sldMk cId="2638665039" sldId="413"/>
            <ac:spMk id="58" creationId="{6CACD102-E1F8-4CB0-9C51-4C2DC90270C9}"/>
          </ac:spMkLst>
        </pc:spChg>
        <pc:spChg chg="mod">
          <ac:chgData name="Hana Novotná - 2N" userId="06e4dfcf-558a-4182-9a20-e96e4e060b74" providerId="ADAL" clId="{4ACF762E-CB82-401C-8637-CDEA9E49D7FE}" dt="2024-05-30T13:05:18.170" v="163" actId="1076"/>
          <ac:spMkLst>
            <pc:docMk/>
            <pc:sldMk cId="2638665039" sldId="413"/>
            <ac:spMk id="66" creationId="{E581E76A-015C-479E-A05C-0D1AAC666FAA}"/>
          </ac:spMkLst>
        </pc:spChg>
      </pc:sldChg>
      <pc:sldChg chg="modSp mod">
        <pc:chgData name="Hana Novotná - 2N" userId="06e4dfcf-558a-4182-9a20-e96e4e060b74" providerId="ADAL" clId="{4ACF762E-CB82-401C-8637-CDEA9E49D7FE}" dt="2024-06-03T13:29:35.757" v="362" actId="20577"/>
        <pc:sldMkLst>
          <pc:docMk/>
          <pc:sldMk cId="1871167925" sldId="414"/>
        </pc:sldMkLst>
        <pc:spChg chg="mod">
          <ac:chgData name="Hana Novotná - 2N" userId="06e4dfcf-558a-4182-9a20-e96e4e060b74" providerId="ADAL" clId="{4ACF762E-CB82-401C-8637-CDEA9E49D7FE}" dt="2024-05-30T12:57:51.904" v="133" actId="1036"/>
          <ac:spMkLst>
            <pc:docMk/>
            <pc:sldMk cId="1871167925" sldId="414"/>
            <ac:spMk id="2" creationId="{5F99576F-F6AF-1E05-48D4-3E4290628C78}"/>
          </ac:spMkLst>
        </pc:spChg>
        <pc:spChg chg="mod">
          <ac:chgData name="Hana Novotná - 2N" userId="06e4dfcf-558a-4182-9a20-e96e4e060b74" providerId="ADAL" clId="{4ACF762E-CB82-401C-8637-CDEA9E49D7FE}" dt="2024-05-30T13:08:03.106" v="302" actId="20577"/>
          <ac:spMkLst>
            <pc:docMk/>
            <pc:sldMk cId="1871167925" sldId="414"/>
            <ac:spMk id="3" creationId="{977934EF-0598-F7F6-3C44-E892EAE7FFCE}"/>
          </ac:spMkLst>
        </pc:spChg>
        <pc:spChg chg="mod">
          <ac:chgData name="Hana Novotná - 2N" userId="06e4dfcf-558a-4182-9a20-e96e4e060b74" providerId="ADAL" clId="{4ACF762E-CB82-401C-8637-CDEA9E49D7FE}" dt="2024-06-03T13:29:35.757" v="362" actId="20577"/>
          <ac:spMkLst>
            <pc:docMk/>
            <pc:sldMk cId="1871167925" sldId="414"/>
            <ac:spMk id="4" creationId="{262310AE-9094-0740-ED5A-48E45E6AAC9C}"/>
          </ac:spMkLst>
        </pc:spChg>
        <pc:spChg chg="mod">
          <ac:chgData name="Hana Novotná - 2N" userId="06e4dfcf-558a-4182-9a20-e96e4e060b74" providerId="ADAL" clId="{4ACF762E-CB82-401C-8637-CDEA9E49D7FE}" dt="2024-05-30T13:06:37.390" v="292" actId="20577"/>
          <ac:spMkLst>
            <pc:docMk/>
            <pc:sldMk cId="1871167925" sldId="414"/>
            <ac:spMk id="9" creationId="{E17F4C80-6EF7-05CF-BDDF-5638D085FEAD}"/>
          </ac:spMkLst>
        </pc:spChg>
        <pc:spChg chg="mod">
          <ac:chgData name="Hana Novotná - 2N" userId="06e4dfcf-558a-4182-9a20-e96e4e060b74" providerId="ADAL" clId="{4ACF762E-CB82-401C-8637-CDEA9E49D7FE}" dt="2024-05-30T13:07:03.196" v="294" actId="1076"/>
          <ac:spMkLst>
            <pc:docMk/>
            <pc:sldMk cId="1871167925" sldId="414"/>
            <ac:spMk id="10" creationId="{A1755200-9266-FBD7-8118-86180FDD62A7}"/>
          </ac:spMkLst>
        </pc:spChg>
        <pc:spChg chg="mod">
          <ac:chgData name="Hana Novotná - 2N" userId="06e4dfcf-558a-4182-9a20-e96e4e060b74" providerId="ADAL" clId="{4ACF762E-CB82-401C-8637-CDEA9E49D7FE}" dt="2024-05-30T12:58:27.952" v="138" actId="20577"/>
          <ac:spMkLst>
            <pc:docMk/>
            <pc:sldMk cId="1871167925" sldId="414"/>
            <ac:spMk id="41" creationId="{E81D117F-7EB5-4C89-BD63-26BB7F7C59BE}"/>
          </ac:spMkLst>
        </pc:spChg>
        <pc:spChg chg="mod">
          <ac:chgData name="Hana Novotná - 2N" userId="06e4dfcf-558a-4182-9a20-e96e4e060b74" providerId="ADAL" clId="{4ACF762E-CB82-401C-8637-CDEA9E49D7FE}" dt="2024-05-30T13:08:08.707" v="304" actId="20577"/>
          <ac:spMkLst>
            <pc:docMk/>
            <pc:sldMk cId="1871167925" sldId="414"/>
            <ac:spMk id="66" creationId="{63783D97-D856-4575-B336-4C8F58EABCF9}"/>
          </ac:spMkLst>
        </pc:spChg>
      </pc:sldChg>
      <pc:sldChg chg="modSp new del mod">
        <pc:chgData name="Hana Novotná - 2N" userId="06e4dfcf-558a-4182-9a20-e96e4e060b74" providerId="ADAL" clId="{4ACF762E-CB82-401C-8637-CDEA9E49D7FE}" dt="2024-06-04T14:43:35.487" v="1190" actId="47"/>
        <pc:sldMkLst>
          <pc:docMk/>
          <pc:sldMk cId="3981038631" sldId="415"/>
        </pc:sldMkLst>
        <pc:spChg chg="mod">
          <ac:chgData name="Hana Novotná - 2N" userId="06e4dfcf-558a-4182-9a20-e96e4e060b74" providerId="ADAL" clId="{4ACF762E-CB82-401C-8637-CDEA9E49D7FE}" dt="2024-06-04T14:16:31.350" v="885" actId="20577"/>
          <ac:spMkLst>
            <pc:docMk/>
            <pc:sldMk cId="3981038631" sldId="415"/>
            <ac:spMk id="3" creationId="{C9A2B00E-2E7C-A365-5554-43B6BE57B16B}"/>
          </ac:spMkLst>
        </pc:spChg>
      </pc:sldChg>
      <pc:sldChg chg="del">
        <pc:chgData name="Hana Novotná - 2N" userId="06e4dfcf-558a-4182-9a20-e96e4e060b74" providerId="ADAL" clId="{4ACF762E-CB82-401C-8637-CDEA9E49D7FE}" dt="2024-05-30T12:58:06.461" v="134" actId="47"/>
        <pc:sldMkLst>
          <pc:docMk/>
          <pc:sldMk cId="2639576792" sldId="12242"/>
        </pc:sldMkLst>
      </pc:sldChg>
      <pc:sldChg chg="modSp add del mod ord">
        <pc:chgData name="Hana Novotná - 2N" userId="06e4dfcf-558a-4182-9a20-e96e4e060b74" providerId="ADAL" clId="{4ACF762E-CB82-401C-8637-CDEA9E49D7FE}" dt="2024-06-10T16:00:44.647" v="1567" actId="47"/>
        <pc:sldMkLst>
          <pc:docMk/>
          <pc:sldMk cId="2205491619" sldId="12399"/>
        </pc:sldMkLst>
        <pc:spChg chg="mod">
          <ac:chgData name="Hana Novotná - 2N" userId="06e4dfcf-558a-4182-9a20-e96e4e060b74" providerId="ADAL" clId="{4ACF762E-CB82-401C-8637-CDEA9E49D7FE}" dt="2024-06-04T14:47:56.353" v="1385" actId="20577"/>
          <ac:spMkLst>
            <pc:docMk/>
            <pc:sldMk cId="2205491619" sldId="12399"/>
            <ac:spMk id="2" creationId="{46B14082-1154-A7C6-4342-BBF1D7FDE89E}"/>
          </ac:spMkLst>
        </pc:spChg>
        <pc:spChg chg="mod">
          <ac:chgData name="Hana Novotná - 2N" userId="06e4dfcf-558a-4182-9a20-e96e4e060b74" providerId="ADAL" clId="{4ACF762E-CB82-401C-8637-CDEA9E49D7FE}" dt="2024-06-04T14:46:43.020" v="1295" actId="20577"/>
          <ac:spMkLst>
            <pc:docMk/>
            <pc:sldMk cId="2205491619" sldId="12399"/>
            <ac:spMk id="12" creationId="{948FBC30-8378-415F-B2D7-5B986C776BCC}"/>
          </ac:spMkLst>
        </pc:spChg>
      </pc:sldChg>
      <pc:sldChg chg="addSp delSp modSp add del mod ord">
        <pc:chgData name="Hana Novotná - 2N" userId="06e4dfcf-558a-4182-9a20-e96e4e060b74" providerId="ADAL" clId="{4ACF762E-CB82-401C-8637-CDEA9E49D7FE}" dt="2024-06-10T16:00:39.504" v="1564" actId="47"/>
        <pc:sldMkLst>
          <pc:docMk/>
          <pc:sldMk cId="197116083" sldId="12400"/>
        </pc:sldMkLst>
        <pc:spChg chg="mod">
          <ac:chgData name="Hana Novotná - 2N" userId="06e4dfcf-558a-4182-9a20-e96e4e060b74" providerId="ADAL" clId="{4ACF762E-CB82-401C-8637-CDEA9E49D7FE}" dt="2024-06-04T14:21:41.808" v="979" actId="27636"/>
          <ac:spMkLst>
            <pc:docMk/>
            <pc:sldMk cId="197116083" sldId="12400"/>
            <ac:spMk id="2" creationId="{46B14082-1154-A7C6-4342-BBF1D7FDE89E}"/>
          </ac:spMkLst>
        </pc:spChg>
        <pc:spChg chg="add mod">
          <ac:chgData name="Hana Novotná - 2N" userId="06e4dfcf-558a-4182-9a20-e96e4e060b74" providerId="ADAL" clId="{4ACF762E-CB82-401C-8637-CDEA9E49D7FE}" dt="2024-06-04T14:43:22.191" v="1179" actId="1035"/>
          <ac:spMkLst>
            <pc:docMk/>
            <pc:sldMk cId="197116083" sldId="12400"/>
            <ac:spMk id="6" creationId="{912A32CF-ACE1-E74E-42CE-CB060C5B96D2}"/>
          </ac:spMkLst>
        </pc:spChg>
        <pc:spChg chg="add mod">
          <ac:chgData name="Hana Novotná - 2N" userId="06e4dfcf-558a-4182-9a20-e96e4e060b74" providerId="ADAL" clId="{4ACF762E-CB82-401C-8637-CDEA9E49D7FE}" dt="2024-06-04T14:42:58.525" v="1129" actId="20577"/>
          <ac:spMkLst>
            <pc:docMk/>
            <pc:sldMk cId="197116083" sldId="12400"/>
            <ac:spMk id="7" creationId="{619D655D-3278-18E0-2000-ACB022725569}"/>
          </ac:spMkLst>
        </pc:spChg>
        <pc:spChg chg="mod">
          <ac:chgData name="Hana Novotná - 2N" userId="06e4dfcf-558a-4182-9a20-e96e4e060b74" providerId="ADAL" clId="{4ACF762E-CB82-401C-8637-CDEA9E49D7FE}" dt="2024-06-04T14:22:03.150" v="1001" actId="20577"/>
          <ac:spMkLst>
            <pc:docMk/>
            <pc:sldMk cId="197116083" sldId="12400"/>
            <ac:spMk id="12" creationId="{948FBC30-8378-415F-B2D7-5B986C776BCC}"/>
          </ac:spMkLst>
        </pc:spChg>
        <pc:picChg chg="del">
          <ac:chgData name="Hana Novotná - 2N" userId="06e4dfcf-558a-4182-9a20-e96e4e060b74" providerId="ADAL" clId="{4ACF762E-CB82-401C-8637-CDEA9E49D7FE}" dt="2024-06-04T14:09:22.396" v="632" actId="478"/>
          <ac:picMkLst>
            <pc:docMk/>
            <pc:sldMk cId="197116083" sldId="12400"/>
            <ac:picMk id="3" creationId="{5F29595F-CFF3-FA12-4957-B8D8E8DB57FB}"/>
          </ac:picMkLst>
        </pc:picChg>
        <pc:picChg chg="add mod">
          <ac:chgData name="Hana Novotná - 2N" userId="06e4dfcf-558a-4182-9a20-e96e4e060b74" providerId="ADAL" clId="{4ACF762E-CB82-401C-8637-CDEA9E49D7FE}" dt="2024-06-04T14:43:25.248" v="1189" actId="1035"/>
          <ac:picMkLst>
            <pc:docMk/>
            <pc:sldMk cId="197116083" sldId="12400"/>
            <ac:picMk id="5" creationId="{0C7C4815-3937-6C1C-585C-CF926075257A}"/>
          </ac:picMkLst>
        </pc:picChg>
      </pc:sldChg>
      <pc:sldChg chg="delSp modSp add del mod">
        <pc:chgData name="Hana Novotná - 2N" userId="06e4dfcf-558a-4182-9a20-e96e4e060b74" providerId="ADAL" clId="{4ACF762E-CB82-401C-8637-CDEA9E49D7FE}" dt="2024-06-10T16:00:44.074" v="1566" actId="47"/>
        <pc:sldMkLst>
          <pc:docMk/>
          <pc:sldMk cId="897566721" sldId="12401"/>
        </pc:sldMkLst>
        <pc:spChg chg="del">
          <ac:chgData name="Hana Novotná - 2N" userId="06e4dfcf-558a-4182-9a20-e96e4e060b74" providerId="ADAL" clId="{4ACF762E-CB82-401C-8637-CDEA9E49D7FE}" dt="2024-06-04T14:48:26.212" v="1507" actId="478"/>
          <ac:spMkLst>
            <pc:docMk/>
            <pc:sldMk cId="897566721" sldId="12401"/>
            <ac:spMk id="6" creationId="{912A32CF-ACE1-E74E-42CE-CB060C5B96D2}"/>
          </ac:spMkLst>
        </pc:spChg>
        <pc:spChg chg="mod">
          <ac:chgData name="Hana Novotná - 2N" userId="06e4dfcf-558a-4182-9a20-e96e4e060b74" providerId="ADAL" clId="{4ACF762E-CB82-401C-8637-CDEA9E49D7FE}" dt="2024-06-04T14:48:51.725" v="1563" actId="20577"/>
          <ac:spMkLst>
            <pc:docMk/>
            <pc:sldMk cId="897566721" sldId="12401"/>
            <ac:spMk id="7" creationId="{619D655D-3278-18E0-2000-ACB022725569}"/>
          </ac:spMkLst>
        </pc:spChg>
        <pc:spChg chg="mod">
          <ac:chgData name="Hana Novotná - 2N" userId="06e4dfcf-558a-4182-9a20-e96e4e060b74" providerId="ADAL" clId="{4ACF762E-CB82-401C-8637-CDEA9E49D7FE}" dt="2024-06-04T14:48:21.515" v="1505" actId="20577"/>
          <ac:spMkLst>
            <pc:docMk/>
            <pc:sldMk cId="897566721" sldId="12401"/>
            <ac:spMk id="12" creationId="{948FBC30-8378-415F-B2D7-5B986C776BCC}"/>
          </ac:spMkLst>
        </pc:spChg>
        <pc:picChg chg="del">
          <ac:chgData name="Hana Novotná - 2N" userId="06e4dfcf-558a-4182-9a20-e96e4e060b74" providerId="ADAL" clId="{4ACF762E-CB82-401C-8637-CDEA9E49D7FE}" dt="2024-06-04T14:48:24.169" v="1506" actId="478"/>
          <ac:picMkLst>
            <pc:docMk/>
            <pc:sldMk cId="897566721" sldId="12401"/>
            <ac:picMk id="5" creationId="{0C7C4815-3937-6C1C-585C-CF926075257A}"/>
          </ac:picMkLst>
        </pc:picChg>
      </pc:sldChg>
      <pc:sldMasterChg chg="delSldLayout">
        <pc:chgData name="Hana Novotná - 2N" userId="06e4dfcf-558a-4182-9a20-e96e4e060b74" providerId="ADAL" clId="{4ACF762E-CB82-401C-8637-CDEA9E49D7FE}" dt="2024-06-10T16:00:41.550" v="1565" actId="47"/>
        <pc:sldMasterMkLst>
          <pc:docMk/>
          <pc:sldMasterMk cId="3255501" sldId="2147483771"/>
        </pc:sldMasterMkLst>
        <pc:sldLayoutChg chg="del">
          <pc:chgData name="Hana Novotná - 2N" userId="06e4dfcf-558a-4182-9a20-e96e4e060b74" providerId="ADAL" clId="{4ACF762E-CB82-401C-8637-CDEA9E49D7FE}" dt="2024-06-10T16:00:41.550" v="1565" actId="47"/>
          <pc:sldLayoutMkLst>
            <pc:docMk/>
            <pc:sldMasterMk cId="3255501" sldId="2147483771"/>
            <pc:sldLayoutMk cId="1655660352" sldId="2147483947"/>
          </pc:sldLayoutMkLst>
        </pc:sldLayoutChg>
        <pc:sldLayoutChg chg="del">
          <pc:chgData name="Hana Novotná - 2N" userId="06e4dfcf-558a-4182-9a20-e96e4e060b74" providerId="ADAL" clId="{4ACF762E-CB82-401C-8637-CDEA9E49D7FE}" dt="2024-05-30T12:58:06.461" v="134" actId="47"/>
          <pc:sldLayoutMkLst>
            <pc:docMk/>
            <pc:sldMasterMk cId="3255501" sldId="2147483771"/>
            <pc:sldLayoutMk cId="3272452271" sldId="214748394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0484C4C-0216-A75C-FF6A-7ABC82BA03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FBFC23-198A-55B1-726D-4DCF2BD610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4FDA2-C1D5-4B60-A6A2-264206A750AA}" type="datetimeFigureOut">
              <a:rPr lang="cs-CZ" smtClean="0"/>
              <a:t>20.06.2024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73549E-7E00-DE67-98F6-8F4B0C8A7CE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F6478B-70AD-C9F5-F56F-6B6FF7FB1E0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F9D22-DA6F-46A2-9C42-23F288A69A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7728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209E7-C107-4002-A886-E4E9410EC3F6}" type="datetimeFigureOut">
              <a:rPr lang="cs-CZ" smtClean="0"/>
              <a:t>19.06.2024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B23F9-484C-4890-8BCD-8DAAB3C44B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5987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B23F9-484C-4890-8BCD-8DAAB3C44B45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8472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B23F9-484C-4890-8BCD-8DAAB3C44B45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4092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 Slide - No Image, Title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28E1849B-958F-A559-C5AF-DA9BF783B9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777810"/>
            <a:ext cx="9144000" cy="1842353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F1417A6-C4A3-8243-AEF3-CAB737511F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23775" y="4639213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Name </a:t>
            </a:r>
            <a:r>
              <a:rPr lang="cs-CZ" err="1"/>
              <a:t>Surname</a:t>
            </a:r>
            <a:endParaRPr lang="cs-CZ"/>
          </a:p>
        </p:txBody>
      </p:sp>
      <p:sp>
        <p:nvSpPr>
          <p:cNvPr id="27" name="Zástupný text 26">
            <a:extLst>
              <a:ext uri="{FF2B5EF4-FFF2-40B4-BE49-F238E27FC236}">
                <a16:creationId xmlns:a16="http://schemas.microsoft.com/office/drawing/2014/main" id="{19AAFAF6-BD8A-391D-FC01-20BE407902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3775" y="4919876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cs-CZ" err="1"/>
              <a:t>Date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297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Full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3CB4A063-304F-C574-B27E-C8A3BE59F46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Picture (</a:t>
            </a:r>
            <a:r>
              <a:rPr lang="cs-CZ" err="1"/>
              <a:t>recommend</a:t>
            </a:r>
            <a:r>
              <a:rPr lang="cs-CZ"/>
              <a:t> to </a:t>
            </a:r>
            <a:r>
              <a:rPr lang="cs-CZ" err="1"/>
              <a:t>choose</a:t>
            </a:r>
            <a:r>
              <a:rPr lang="cs-CZ"/>
              <a:t> </a:t>
            </a:r>
            <a:r>
              <a:rPr lang="cs-CZ" err="1"/>
              <a:t>bright</a:t>
            </a:r>
            <a:r>
              <a:rPr lang="cs-CZ"/>
              <a:t> </a:t>
            </a:r>
            <a:r>
              <a:rPr lang="cs-CZ" err="1"/>
              <a:t>images</a:t>
            </a:r>
            <a:r>
              <a:rPr lang="cs-CZ"/>
              <a:t>)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EEAFE66-DD90-838B-A2BD-58EFD44FF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B8FE81B-C52E-F08A-86D8-146CE7FA55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2E61A94F-4AFE-4304-7C57-160E2449B1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  <p:sp>
        <p:nvSpPr>
          <p:cNvPr id="3" name="Nadpis 1">
            <a:extLst>
              <a:ext uri="{FF2B5EF4-FFF2-40B4-BE49-F238E27FC236}">
                <a16:creationId xmlns:a16="http://schemas.microsoft.com/office/drawing/2014/main" id="{A4E14F02-5DCE-8269-04FF-9E67B5D6E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4" y="2507824"/>
            <a:ext cx="9095875" cy="1842353"/>
          </a:xfrm>
          <a:prstGeom prst="rect">
            <a:avLst/>
          </a:prstGeom>
        </p:spPr>
        <p:txBody>
          <a:bodyPr anchor="ctr"/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107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+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3EAFC80-CFD9-405C-9D28-5E3F44EA46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17588" y="1203577"/>
            <a:ext cx="10156825" cy="508894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5">
            <a:extLst>
              <a:ext uri="{FF2B5EF4-FFF2-40B4-BE49-F238E27FC236}">
                <a16:creationId xmlns:a16="http://schemas.microsoft.com/office/drawing/2014/main" id="{701867FB-0FF3-4082-9926-F21D0CFA5B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8381" y="365377"/>
            <a:ext cx="10155238" cy="472823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2398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3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2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15326" y="291288"/>
            <a:ext cx="3577390" cy="6140114"/>
          </a:xfrm>
          <a:prstGeom prst="roundRect">
            <a:avLst>
              <a:gd name="adj" fmla="val 3550"/>
            </a:avLst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1x2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25852" y="291287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25852" y="3550799"/>
            <a:ext cx="3577390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4" name="Text Placeholder 30">
            <a:extLst>
              <a:ext uri="{FF2B5EF4-FFF2-40B4-BE49-F238E27FC236}">
                <a16:creationId xmlns:a16="http://schemas.microsoft.com/office/drawing/2014/main" id="{1FB4DC14-E83A-064F-4395-35FBE60D79D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841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93495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4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25852" y="291287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25852" y="3550799"/>
            <a:ext cx="3577390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9" name="Zástupný symbol obrázku 4">
            <a:extLst>
              <a:ext uri="{FF2B5EF4-FFF2-40B4-BE49-F238E27FC236}">
                <a16:creationId xmlns:a16="http://schemas.microsoft.com/office/drawing/2014/main" id="{58EB2B43-435C-2527-C359-5D7241F9A1F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07305" y="291286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0" name="Zástupný symbol obrázku 4">
            <a:extLst>
              <a:ext uri="{FF2B5EF4-FFF2-40B4-BE49-F238E27FC236}">
                <a16:creationId xmlns:a16="http://schemas.microsoft.com/office/drawing/2014/main" id="{F960B84B-3AA6-A6DE-F3DF-DCF1772AC16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07305" y="3550798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80ED6C5A-D83C-CB2D-BE96-5B199ADE071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841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4480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7673947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7673945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25852" y="291287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25852" y="3550799"/>
            <a:ext cx="3577390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4" name="Text Placeholder 30">
            <a:extLst>
              <a:ext uri="{FF2B5EF4-FFF2-40B4-BE49-F238E27FC236}">
                <a16:creationId xmlns:a16="http://schemas.microsoft.com/office/drawing/2014/main" id="{1FB4DC14-E83A-064F-4395-35FBE60D79D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7673945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4115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x Subtitle, 2x Text, 2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5402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540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9" name="Zástupný symbol obrázku 4">
            <a:extLst>
              <a:ext uri="{FF2B5EF4-FFF2-40B4-BE49-F238E27FC236}">
                <a16:creationId xmlns:a16="http://schemas.microsoft.com/office/drawing/2014/main" id="{58EB2B43-435C-2527-C359-5D7241F9A1F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07305" y="291286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0" name="Zástupný symbol obrázku 4">
            <a:extLst>
              <a:ext uri="{FF2B5EF4-FFF2-40B4-BE49-F238E27FC236}">
                <a16:creationId xmlns:a16="http://schemas.microsoft.com/office/drawing/2014/main" id="{F960B84B-3AA6-A6DE-F3DF-DCF1772AC16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07305" y="3550798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80ED6C5A-D83C-CB2D-BE96-5B199ADE071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5399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7" name="Zástupný text 26">
            <a:extLst>
              <a:ext uri="{FF2B5EF4-FFF2-40B4-BE49-F238E27FC236}">
                <a16:creationId xmlns:a16="http://schemas.microsoft.com/office/drawing/2014/main" id="{6EA11659-514B-9CD7-3BC0-E53050FA236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312820" y="291286"/>
            <a:ext cx="359042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125AAC4E-BE51-6D55-8E44-7A6C5C03624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312819" y="1180505"/>
            <a:ext cx="3590419" cy="5250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0949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x Image, 2x Icon, 2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15" name="Zaoblený obdélník 13">
            <a:extLst>
              <a:ext uri="{FF2B5EF4-FFF2-40B4-BE49-F238E27FC236}">
                <a16:creationId xmlns:a16="http://schemas.microsoft.com/office/drawing/2014/main" id="{8F4E3949-2930-6572-E173-F4F940F54B70}"/>
              </a:ext>
            </a:extLst>
          </p:cNvPr>
          <p:cNvSpPr/>
          <p:nvPr userDrawn="1"/>
        </p:nvSpPr>
        <p:spPr>
          <a:xfrm>
            <a:off x="4315327" y="301397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Zaoblený obdélník 13">
            <a:extLst>
              <a:ext uri="{FF2B5EF4-FFF2-40B4-BE49-F238E27FC236}">
                <a16:creationId xmlns:a16="http://schemas.microsoft.com/office/drawing/2014/main" id="{E684ADBD-1EA8-A850-1ED2-CD4ECB5EBF9F}"/>
              </a:ext>
            </a:extLst>
          </p:cNvPr>
          <p:cNvSpPr/>
          <p:nvPr userDrawn="1"/>
        </p:nvSpPr>
        <p:spPr>
          <a:xfrm>
            <a:off x="8390834" y="301396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301397"/>
            <a:ext cx="3577389" cy="3893852"/>
          </a:xfrm>
          <a:prstGeom prst="round2SameRect">
            <a:avLst>
              <a:gd name="adj1" fmla="val 3104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" name="Zástupný symbol obrázku 4">
            <a:extLst>
              <a:ext uri="{FF2B5EF4-FFF2-40B4-BE49-F238E27FC236}">
                <a16:creationId xmlns:a16="http://schemas.microsoft.com/office/drawing/2014/main" id="{1E9C1178-B42A-CBDC-8DF2-92FC3A4554C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90834" y="307134"/>
            <a:ext cx="3577389" cy="3893852"/>
          </a:xfrm>
          <a:prstGeom prst="round2SameRect">
            <a:avLst>
              <a:gd name="adj1" fmla="val 3104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24B787BB-461B-37E2-42C5-3153F1F2FCD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570248" y="4313239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B8CFD3A4-007D-F7AA-C0B6-54DA1F26FFD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671587" y="4313239"/>
            <a:ext cx="554037" cy="5556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5" name="Zástupný text 26">
            <a:extLst>
              <a:ext uri="{FF2B5EF4-FFF2-40B4-BE49-F238E27FC236}">
                <a16:creationId xmlns:a16="http://schemas.microsoft.com/office/drawing/2014/main" id="{6DCB4825-B79E-BE39-8D4B-74B1D9F13F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0" name="Text Placeholder 30">
            <a:extLst>
              <a:ext uri="{FF2B5EF4-FFF2-40B4-BE49-F238E27FC236}">
                <a16:creationId xmlns:a16="http://schemas.microsoft.com/office/drawing/2014/main" id="{AD428FBC-250C-D8FA-3346-C544C67C996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841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2" name="Text Placeholder 30">
            <a:extLst>
              <a:ext uri="{FF2B5EF4-FFF2-40B4-BE49-F238E27FC236}">
                <a16:creationId xmlns:a16="http://schemas.microsoft.com/office/drawing/2014/main" id="{E7C5EF72-F2FD-BB50-AFAF-9E9CEA98360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0D8C19C5-7384-9F6F-AB2E-8220FADDC1D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4838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1" grpId="0"/>
      <p:bldP spid="3" grpId="0"/>
      <p:bldP spid="7" grpId="0"/>
      <p:bldP spid="23" grpId="0"/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x Image, 3x Icon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1">
            <a:extLst>
              <a:ext uri="{FF2B5EF4-FFF2-40B4-BE49-F238E27FC236}">
                <a16:creationId xmlns:a16="http://schemas.microsoft.com/office/drawing/2014/main" id="{1101E9C7-9C64-4301-C704-901884EFB2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7668940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17" name="Zaoblený obdélník 13">
            <a:extLst>
              <a:ext uri="{FF2B5EF4-FFF2-40B4-BE49-F238E27FC236}">
                <a16:creationId xmlns:a16="http://schemas.microsoft.com/office/drawing/2014/main" id="{464CF212-048F-23EF-4B55-7DD8E4D2DE01}"/>
              </a:ext>
            </a:extLst>
          </p:cNvPr>
          <p:cNvSpPr/>
          <p:nvPr userDrawn="1"/>
        </p:nvSpPr>
        <p:spPr>
          <a:xfrm>
            <a:off x="4315327" y="1748414"/>
            <a:ext cx="3577389" cy="4682988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Zaoblený obdélník 13">
            <a:extLst>
              <a:ext uri="{FF2B5EF4-FFF2-40B4-BE49-F238E27FC236}">
                <a16:creationId xmlns:a16="http://schemas.microsoft.com/office/drawing/2014/main" id="{41E87465-B589-308E-E27A-1D1A89A3DEB7}"/>
              </a:ext>
            </a:extLst>
          </p:cNvPr>
          <p:cNvSpPr/>
          <p:nvPr userDrawn="1"/>
        </p:nvSpPr>
        <p:spPr>
          <a:xfrm>
            <a:off x="8390834" y="1748413"/>
            <a:ext cx="3577389" cy="4682988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aoblený obdélník 13">
            <a:extLst>
              <a:ext uri="{FF2B5EF4-FFF2-40B4-BE49-F238E27FC236}">
                <a16:creationId xmlns:a16="http://schemas.microsoft.com/office/drawing/2014/main" id="{54EE92CE-066D-526D-C689-731CC4BE2AFD}"/>
              </a:ext>
            </a:extLst>
          </p:cNvPr>
          <p:cNvSpPr/>
          <p:nvPr userDrawn="1"/>
        </p:nvSpPr>
        <p:spPr>
          <a:xfrm>
            <a:off x="247842" y="1748413"/>
            <a:ext cx="3577389" cy="4682987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1748413"/>
            <a:ext cx="3577389" cy="2446835"/>
          </a:xfrm>
          <a:prstGeom prst="round2SameRect">
            <a:avLst>
              <a:gd name="adj1" fmla="val 545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5" y="1748413"/>
            <a:ext cx="3577388" cy="2446834"/>
          </a:xfrm>
          <a:prstGeom prst="round2SameRect">
            <a:avLst>
              <a:gd name="adj1" fmla="val 576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6" name="Zástupný symbol obrázku 4">
            <a:extLst>
              <a:ext uri="{FF2B5EF4-FFF2-40B4-BE49-F238E27FC236}">
                <a16:creationId xmlns:a16="http://schemas.microsoft.com/office/drawing/2014/main" id="{CD479070-CC08-4F29-4549-0A583B34B6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7842" y="1748413"/>
            <a:ext cx="3577389" cy="2446834"/>
          </a:xfrm>
          <a:prstGeom prst="round2SameRect">
            <a:avLst>
              <a:gd name="adj1" fmla="val 496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F095D7CF-ABE4-9252-972F-F7F2667A1F2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02763" y="4313239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5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90221F98-DD81-8C7D-2811-14758DEDF495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57024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372B523-91F6-1C76-BA9B-90C21C39810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66630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8" name="Text Placeholder 30">
            <a:extLst>
              <a:ext uri="{FF2B5EF4-FFF2-40B4-BE49-F238E27FC236}">
                <a16:creationId xmlns:a16="http://schemas.microsoft.com/office/drawing/2014/main" id="{067F1754-057D-C266-FB36-4CB2DDADFA5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18EA0E6A-5D45-665F-F6B1-5F2BC9CFB8C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2" name="Text Placeholder 30">
            <a:extLst>
              <a:ext uri="{FF2B5EF4-FFF2-40B4-BE49-F238E27FC236}">
                <a16:creationId xmlns:a16="http://schemas.microsoft.com/office/drawing/2014/main" id="{32A3C7A5-45E6-6379-1B4B-1D30FC7C2C3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0212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x Image, 3x Title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1">
            <a:extLst>
              <a:ext uri="{FF2B5EF4-FFF2-40B4-BE49-F238E27FC236}">
                <a16:creationId xmlns:a16="http://schemas.microsoft.com/office/drawing/2014/main" id="{1101E9C7-9C64-4301-C704-901884EFB2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7668940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25" name="Zaoblený obdélník 13">
            <a:extLst>
              <a:ext uri="{FF2B5EF4-FFF2-40B4-BE49-F238E27FC236}">
                <a16:creationId xmlns:a16="http://schemas.microsoft.com/office/drawing/2014/main" id="{F5E8B0DA-79F1-6BF4-0298-DA58210EDC63}"/>
              </a:ext>
            </a:extLst>
          </p:cNvPr>
          <p:cNvSpPr/>
          <p:nvPr userDrawn="1"/>
        </p:nvSpPr>
        <p:spPr>
          <a:xfrm>
            <a:off x="4315327" y="1748412"/>
            <a:ext cx="3577389" cy="4682989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Zaoblený obdélník 13">
            <a:extLst>
              <a:ext uri="{FF2B5EF4-FFF2-40B4-BE49-F238E27FC236}">
                <a16:creationId xmlns:a16="http://schemas.microsoft.com/office/drawing/2014/main" id="{70BD5F8C-8850-AED9-4858-B665E5E33D59}"/>
              </a:ext>
            </a:extLst>
          </p:cNvPr>
          <p:cNvSpPr/>
          <p:nvPr userDrawn="1"/>
        </p:nvSpPr>
        <p:spPr>
          <a:xfrm>
            <a:off x="8390834" y="1748411"/>
            <a:ext cx="3577389" cy="4682990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Zaoblený obdélník 13">
            <a:extLst>
              <a:ext uri="{FF2B5EF4-FFF2-40B4-BE49-F238E27FC236}">
                <a16:creationId xmlns:a16="http://schemas.microsoft.com/office/drawing/2014/main" id="{034D6823-F559-5181-5BA1-EB467E45A06F}"/>
              </a:ext>
            </a:extLst>
          </p:cNvPr>
          <p:cNvSpPr/>
          <p:nvPr userDrawn="1"/>
        </p:nvSpPr>
        <p:spPr>
          <a:xfrm>
            <a:off x="247842" y="1748413"/>
            <a:ext cx="3577389" cy="4682988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Zástupný text 5">
            <a:extLst>
              <a:ext uri="{FF2B5EF4-FFF2-40B4-BE49-F238E27FC236}">
                <a16:creationId xmlns:a16="http://schemas.microsoft.com/office/drawing/2014/main" id="{09C18AD0-FC78-7833-AC33-BFAF48E3E62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70247" y="4391025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3" name="Zástupný text 5">
            <a:extLst>
              <a:ext uri="{FF2B5EF4-FFF2-40B4-BE49-F238E27FC236}">
                <a16:creationId xmlns:a16="http://schemas.microsoft.com/office/drawing/2014/main" id="{0654A36E-7528-571E-A64A-A2BFFC4EC5E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666307" y="4390990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4" name="Zástupný symbol obrázku 4">
            <a:extLst>
              <a:ext uri="{FF2B5EF4-FFF2-40B4-BE49-F238E27FC236}">
                <a16:creationId xmlns:a16="http://schemas.microsoft.com/office/drawing/2014/main" id="{B809C8A9-057A-E914-CFA1-957FD285161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47842" y="1748413"/>
            <a:ext cx="3577389" cy="2446834"/>
          </a:xfrm>
          <a:prstGeom prst="round2SameRect">
            <a:avLst>
              <a:gd name="adj1" fmla="val 496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5" name="Zástupný symbol obrázku 4">
            <a:extLst>
              <a:ext uri="{FF2B5EF4-FFF2-40B4-BE49-F238E27FC236}">
                <a16:creationId xmlns:a16="http://schemas.microsoft.com/office/drawing/2014/main" id="{64FDB6D2-2797-F182-B971-B26049E755F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1748413"/>
            <a:ext cx="3577389" cy="2446835"/>
          </a:xfrm>
          <a:prstGeom prst="round2SameRect">
            <a:avLst>
              <a:gd name="adj1" fmla="val 545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6" name="Zástupný symbol obrázku 4">
            <a:extLst>
              <a:ext uri="{FF2B5EF4-FFF2-40B4-BE49-F238E27FC236}">
                <a16:creationId xmlns:a16="http://schemas.microsoft.com/office/drawing/2014/main" id="{BEDB7E16-B2A4-FF65-1C39-CF5B9FDD4C6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5" y="1748413"/>
            <a:ext cx="3577388" cy="2446834"/>
          </a:xfrm>
          <a:prstGeom prst="round2SameRect">
            <a:avLst>
              <a:gd name="adj1" fmla="val 576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7" name="Zástupný text 5">
            <a:extLst>
              <a:ext uri="{FF2B5EF4-FFF2-40B4-BE49-F238E27FC236}">
                <a16:creationId xmlns:a16="http://schemas.microsoft.com/office/drawing/2014/main" id="{66FA0387-4AE7-B37D-1B03-CED0B6F053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2762" y="4382642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8" name="Text Placeholder 30">
            <a:extLst>
              <a:ext uri="{FF2B5EF4-FFF2-40B4-BE49-F238E27FC236}">
                <a16:creationId xmlns:a16="http://schemas.microsoft.com/office/drawing/2014/main" id="{469D9AB4-C3E2-D314-1F5A-6336903EDEB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9" name="Text Placeholder 30">
            <a:extLst>
              <a:ext uri="{FF2B5EF4-FFF2-40B4-BE49-F238E27FC236}">
                <a16:creationId xmlns:a16="http://schemas.microsoft.com/office/drawing/2014/main" id="{CA9F86CE-3C1D-7922-9CEC-2CE1D3A039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40" name="Text Placeholder 30">
            <a:extLst>
              <a:ext uri="{FF2B5EF4-FFF2-40B4-BE49-F238E27FC236}">
                <a16:creationId xmlns:a16="http://schemas.microsoft.com/office/drawing/2014/main" id="{33F9A511-99B5-F5F7-950C-0A70A5B9A21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53738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32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/>
      <p:bldP spid="35" grpId="0"/>
      <p:bldP spid="36" grpId="0"/>
      <p:bldP spid="37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Image, 3x Icon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aoblený obdélník 13">
            <a:extLst>
              <a:ext uri="{FF2B5EF4-FFF2-40B4-BE49-F238E27FC236}">
                <a16:creationId xmlns:a16="http://schemas.microsoft.com/office/drawing/2014/main" id="{1C737EFC-009E-4A4A-EFBA-07861027A5A3}"/>
              </a:ext>
            </a:extLst>
          </p:cNvPr>
          <p:cNvSpPr/>
          <p:nvPr userDrawn="1"/>
        </p:nvSpPr>
        <p:spPr>
          <a:xfrm>
            <a:off x="4315327" y="301396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Zaoblený obdélník 13">
            <a:extLst>
              <a:ext uri="{FF2B5EF4-FFF2-40B4-BE49-F238E27FC236}">
                <a16:creationId xmlns:a16="http://schemas.microsoft.com/office/drawing/2014/main" id="{EAB84F00-73D4-9DA2-B5CD-7AE1C4D9F96A}"/>
              </a:ext>
            </a:extLst>
          </p:cNvPr>
          <p:cNvSpPr/>
          <p:nvPr userDrawn="1"/>
        </p:nvSpPr>
        <p:spPr>
          <a:xfrm>
            <a:off x="8390834" y="301395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Zaoblený obdélník 13">
            <a:extLst>
              <a:ext uri="{FF2B5EF4-FFF2-40B4-BE49-F238E27FC236}">
                <a16:creationId xmlns:a16="http://schemas.microsoft.com/office/drawing/2014/main" id="{61ED0A1F-F68B-19E8-AF6D-0FAF35FD2BA8}"/>
              </a:ext>
            </a:extLst>
          </p:cNvPr>
          <p:cNvSpPr/>
          <p:nvPr userDrawn="1"/>
        </p:nvSpPr>
        <p:spPr>
          <a:xfrm>
            <a:off x="247842" y="301396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301397"/>
            <a:ext cx="3577389" cy="3893851"/>
          </a:xfrm>
          <a:prstGeom prst="round2SameRect">
            <a:avLst>
              <a:gd name="adj1" fmla="val 4100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3" y="301396"/>
            <a:ext cx="3577389" cy="3893851"/>
          </a:xfrm>
          <a:prstGeom prst="round2SameRect">
            <a:avLst>
              <a:gd name="adj1" fmla="val 3532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6" name="Zástupný symbol obrázku 4">
            <a:extLst>
              <a:ext uri="{FF2B5EF4-FFF2-40B4-BE49-F238E27FC236}">
                <a16:creationId xmlns:a16="http://schemas.microsoft.com/office/drawing/2014/main" id="{CD479070-CC08-4F29-4549-0A583B34B6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7842" y="301396"/>
            <a:ext cx="3577389" cy="3893851"/>
          </a:xfrm>
          <a:prstGeom prst="round2SameRect">
            <a:avLst>
              <a:gd name="adj1" fmla="val 390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6797EF7-80AA-2733-1087-58496DCF35C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02763" y="4313239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F7C2681-8A16-552A-7773-0321F6B6442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57024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A3BA5B78-AF0E-B11F-19CC-40597385E5F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66630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5" name="Text Placeholder 30">
            <a:extLst>
              <a:ext uri="{FF2B5EF4-FFF2-40B4-BE49-F238E27FC236}">
                <a16:creationId xmlns:a16="http://schemas.microsoft.com/office/drawing/2014/main" id="{8A35A214-CB58-0D07-6CC1-62F00E51E62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7" name="Text Placeholder 30">
            <a:extLst>
              <a:ext uri="{FF2B5EF4-FFF2-40B4-BE49-F238E27FC236}">
                <a16:creationId xmlns:a16="http://schemas.microsoft.com/office/drawing/2014/main" id="{23008AF3-01E0-7BA0-F698-A4F64264A19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30">
            <a:extLst>
              <a:ext uri="{FF2B5EF4-FFF2-40B4-BE49-F238E27FC236}">
                <a16:creationId xmlns:a16="http://schemas.microsoft.com/office/drawing/2014/main" id="{646C0895-59F7-A6FC-F351-32B70671A50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4732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4" grpId="0" animBg="1"/>
      <p:bldP spid="11" grpId="0"/>
      <p:bldP spid="13" grpId="0"/>
      <p:bldP spid="16" grpId="0"/>
      <p:bldP spid="2" grpId="0"/>
      <p:bldP spid="3" grpId="0"/>
      <p:bldP spid="4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 - Image, Title 3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3CB4A063-304F-C574-B27E-C8A3BE59F46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Background Picture</a:t>
            </a:r>
            <a:br>
              <a:rPr lang="cs-CZ"/>
            </a:br>
            <a:r>
              <a:rPr lang="cs-CZ"/>
              <a:t>(</a:t>
            </a:r>
            <a:r>
              <a:rPr lang="cs-CZ" err="1"/>
              <a:t>recommend</a:t>
            </a:r>
            <a:r>
              <a:rPr lang="cs-CZ"/>
              <a:t> to </a:t>
            </a:r>
            <a:r>
              <a:rPr lang="cs-CZ" err="1"/>
              <a:t>choose</a:t>
            </a:r>
            <a:r>
              <a:rPr lang="cs-CZ"/>
              <a:t> </a:t>
            </a:r>
            <a:r>
              <a:rPr lang="cs-CZ" err="1"/>
              <a:t>bright</a:t>
            </a:r>
            <a:r>
              <a:rPr lang="cs-CZ"/>
              <a:t> </a:t>
            </a:r>
            <a:r>
              <a:rPr lang="cs-CZ" err="1"/>
              <a:t>images</a:t>
            </a:r>
            <a:r>
              <a:rPr lang="cs-CZ"/>
              <a:t>)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1925053"/>
            <a:ext cx="5716192" cy="266302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EEAFE66-DD90-838B-A2BD-58EFD44FF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B8FE81B-C52E-F08A-86D8-146CE7FA55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2E61A94F-4AFE-4304-7C57-160E2449B1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  <p:sp>
        <p:nvSpPr>
          <p:cNvPr id="4" name="Podnadpis 2">
            <a:extLst>
              <a:ext uri="{FF2B5EF4-FFF2-40B4-BE49-F238E27FC236}">
                <a16:creationId xmlns:a16="http://schemas.microsoft.com/office/drawing/2014/main" id="{C8CEE668-1D72-4BA6-C900-21767290B17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23775" y="4639213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Name </a:t>
            </a:r>
            <a:r>
              <a:rPr lang="cs-CZ" err="1"/>
              <a:t>Surname</a:t>
            </a:r>
            <a:endParaRPr lang="cs-CZ"/>
          </a:p>
        </p:txBody>
      </p:sp>
      <p:sp>
        <p:nvSpPr>
          <p:cNvPr id="6" name="Zástupný text 26">
            <a:extLst>
              <a:ext uri="{FF2B5EF4-FFF2-40B4-BE49-F238E27FC236}">
                <a16:creationId xmlns:a16="http://schemas.microsoft.com/office/drawing/2014/main" id="{9C6FEE71-9CA6-FB7C-09A7-33AF78DC9D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3775" y="4919876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cs-CZ" err="1"/>
              <a:t>Date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745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Images, 3x Title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aoblený obdélník 13">
            <a:extLst>
              <a:ext uri="{FF2B5EF4-FFF2-40B4-BE49-F238E27FC236}">
                <a16:creationId xmlns:a16="http://schemas.microsoft.com/office/drawing/2014/main" id="{1C737EFC-009E-4A4A-EFBA-07861027A5A3}"/>
              </a:ext>
            </a:extLst>
          </p:cNvPr>
          <p:cNvSpPr/>
          <p:nvPr userDrawn="1"/>
        </p:nvSpPr>
        <p:spPr>
          <a:xfrm>
            <a:off x="4315327" y="301396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Zaoblený obdélník 13">
            <a:extLst>
              <a:ext uri="{FF2B5EF4-FFF2-40B4-BE49-F238E27FC236}">
                <a16:creationId xmlns:a16="http://schemas.microsoft.com/office/drawing/2014/main" id="{EAB84F00-73D4-9DA2-B5CD-7AE1C4D9F96A}"/>
              </a:ext>
            </a:extLst>
          </p:cNvPr>
          <p:cNvSpPr/>
          <p:nvPr userDrawn="1"/>
        </p:nvSpPr>
        <p:spPr>
          <a:xfrm>
            <a:off x="8390834" y="301395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Zaoblený obdélník 13">
            <a:extLst>
              <a:ext uri="{FF2B5EF4-FFF2-40B4-BE49-F238E27FC236}">
                <a16:creationId xmlns:a16="http://schemas.microsoft.com/office/drawing/2014/main" id="{61ED0A1F-F68B-19E8-AF6D-0FAF35FD2BA8}"/>
              </a:ext>
            </a:extLst>
          </p:cNvPr>
          <p:cNvSpPr/>
          <p:nvPr userDrawn="1"/>
        </p:nvSpPr>
        <p:spPr>
          <a:xfrm>
            <a:off x="247842" y="301396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70247" y="4391025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666307" y="4390990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301397"/>
            <a:ext cx="3577389" cy="3893851"/>
          </a:xfrm>
          <a:prstGeom prst="round2SameRect">
            <a:avLst>
              <a:gd name="adj1" fmla="val 4100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3" y="301396"/>
            <a:ext cx="3577389" cy="3893851"/>
          </a:xfrm>
          <a:prstGeom prst="round2SameRect">
            <a:avLst>
              <a:gd name="adj1" fmla="val 3532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6" name="Zástupný symbol obrázku 4">
            <a:extLst>
              <a:ext uri="{FF2B5EF4-FFF2-40B4-BE49-F238E27FC236}">
                <a16:creationId xmlns:a16="http://schemas.microsoft.com/office/drawing/2014/main" id="{CD479070-CC08-4F29-4549-0A583B34B6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7842" y="301396"/>
            <a:ext cx="3577389" cy="3893851"/>
          </a:xfrm>
          <a:prstGeom prst="round2SameRect">
            <a:avLst>
              <a:gd name="adj1" fmla="val 390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" name="Zástupný text 5">
            <a:extLst>
              <a:ext uri="{FF2B5EF4-FFF2-40B4-BE49-F238E27FC236}">
                <a16:creationId xmlns:a16="http://schemas.microsoft.com/office/drawing/2014/main" id="{7683A1BF-4A1A-142D-2EF5-9B2FDAAB281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2762" y="4391025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Text Placeholder 30">
            <a:extLst>
              <a:ext uri="{FF2B5EF4-FFF2-40B4-BE49-F238E27FC236}">
                <a16:creationId xmlns:a16="http://schemas.microsoft.com/office/drawing/2014/main" id="{2A0E4200-09CD-166B-69A9-8E39A49DB54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" name="Text Placeholder 30">
            <a:extLst>
              <a:ext uri="{FF2B5EF4-FFF2-40B4-BE49-F238E27FC236}">
                <a16:creationId xmlns:a16="http://schemas.microsoft.com/office/drawing/2014/main" id="{3176C203-ACD5-51C2-CDE0-EF653524F21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7" name="Text Placeholder 30">
            <a:extLst>
              <a:ext uri="{FF2B5EF4-FFF2-40B4-BE49-F238E27FC236}">
                <a16:creationId xmlns:a16="http://schemas.microsoft.com/office/drawing/2014/main" id="{0FBF12D2-649B-A06B-BC86-1A51F5280E9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985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4" grpId="0" animBg="1"/>
      <p:bldP spid="6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3" grpId="0"/>
      <p:bldP spid="16" grpId="0"/>
      <p:bldP spid="3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x Icon, 3x Title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5326" y="3984561"/>
            <a:ext cx="3577389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90834" y="3984561"/>
            <a:ext cx="357738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966A95E1-0A5B-FDCC-47E4-43B5A466C3B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23776" y="3308366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0A4C12-E494-5BA6-485F-29A43731107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5326" y="330836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CA83D7B7-1AA0-2B0F-B4BF-BAEDD3BC677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06876" y="330836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2" name="Zástupný text 5">
            <a:extLst>
              <a:ext uri="{FF2B5EF4-FFF2-40B4-BE49-F238E27FC236}">
                <a16:creationId xmlns:a16="http://schemas.microsoft.com/office/drawing/2014/main" id="{5FEF2CCB-1FE1-9049-1F80-4F7639062E6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3984561"/>
            <a:ext cx="357840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3" name="Nadpis 1">
            <a:extLst>
              <a:ext uri="{FF2B5EF4-FFF2-40B4-BE49-F238E27FC236}">
                <a16:creationId xmlns:a16="http://schemas.microsoft.com/office/drawing/2014/main" id="{8FCD36AE-1CA4-D7AD-8423-A3A06B1E2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35" name="Text Placeholder 30">
            <a:extLst>
              <a:ext uri="{FF2B5EF4-FFF2-40B4-BE49-F238E27FC236}">
                <a16:creationId xmlns:a16="http://schemas.microsoft.com/office/drawing/2014/main" id="{C894289F-E3E8-D910-41BF-C75B052FDBA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23775" y="4576182"/>
            <a:ext cx="3578400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9" name="Text Placeholder 30">
            <a:extLst>
              <a:ext uri="{FF2B5EF4-FFF2-40B4-BE49-F238E27FC236}">
                <a16:creationId xmlns:a16="http://schemas.microsoft.com/office/drawing/2014/main" id="{583276FE-682C-AC5E-AD76-4C802FF5123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315328" y="4576182"/>
            <a:ext cx="3577388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41" name="Text Placeholder 30">
            <a:extLst>
              <a:ext uri="{FF2B5EF4-FFF2-40B4-BE49-F238E27FC236}">
                <a16:creationId xmlns:a16="http://schemas.microsoft.com/office/drawing/2014/main" id="{89870AF6-BFD8-5EF0-28C0-545B24DAFDE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390834" y="4576182"/>
            <a:ext cx="357738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5661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x Icon, 4x Title, 4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544" y="3990840"/>
            <a:ext cx="240694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496293" y="3990840"/>
            <a:ext cx="240694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407918" y="3990840"/>
            <a:ext cx="240694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23538110-9DCF-078F-1A6C-8493AA5373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319544" y="330879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FD7AA76-ABAB-5A87-1C13-3D91862C27C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407918" y="330879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E5378402-B0B1-4D00-F67E-E171F567735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496293" y="330879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9" name="Nadpis 1">
            <a:extLst>
              <a:ext uri="{FF2B5EF4-FFF2-40B4-BE49-F238E27FC236}">
                <a16:creationId xmlns:a16="http://schemas.microsoft.com/office/drawing/2014/main" id="{BD0C5F90-E8FF-0D3B-7D96-68E0A4387D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20" name="Zástupný text 5">
            <a:extLst>
              <a:ext uri="{FF2B5EF4-FFF2-40B4-BE49-F238E27FC236}">
                <a16:creationId xmlns:a16="http://schemas.microsoft.com/office/drawing/2014/main" id="{040F8935-3E2C-5ED8-D452-0691D7F999D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23776" y="3990839"/>
            <a:ext cx="2414342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98D4FD8F-E970-5D7B-3041-B7874AB93C4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23776" y="3308366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6" name="Text Placeholder 30">
            <a:extLst>
              <a:ext uri="{FF2B5EF4-FFF2-40B4-BE49-F238E27FC236}">
                <a16:creationId xmlns:a16="http://schemas.microsoft.com/office/drawing/2014/main" id="{838F3BBF-35D8-BAE6-CAC5-47709BEDD88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23775" y="4576183"/>
            <a:ext cx="2414342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7" name="Text Placeholder 30">
            <a:extLst>
              <a:ext uri="{FF2B5EF4-FFF2-40B4-BE49-F238E27FC236}">
                <a16:creationId xmlns:a16="http://schemas.microsoft.com/office/drawing/2014/main" id="{A66CF5E3-BB36-5273-1A79-A18934FC2CC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319544" y="4576183"/>
            <a:ext cx="240694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8" name="Text Placeholder 30">
            <a:extLst>
              <a:ext uri="{FF2B5EF4-FFF2-40B4-BE49-F238E27FC236}">
                <a16:creationId xmlns:a16="http://schemas.microsoft.com/office/drawing/2014/main" id="{3DE2216A-20FD-6FA6-0D2A-76F31CEB55E7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407918" y="4576183"/>
            <a:ext cx="240694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9" name="Text Placeholder 30">
            <a:extLst>
              <a:ext uri="{FF2B5EF4-FFF2-40B4-BE49-F238E27FC236}">
                <a16:creationId xmlns:a16="http://schemas.microsoft.com/office/drawing/2014/main" id="{FD7562B6-7AA6-8701-D28C-82C2BA9BE4F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496293" y="4576183"/>
            <a:ext cx="240694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1875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6x Icon, 6x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5328" y="3418658"/>
            <a:ext cx="3577388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6" name="Zástupný text 5">
            <a:extLst>
              <a:ext uri="{FF2B5EF4-FFF2-40B4-BE49-F238E27FC236}">
                <a16:creationId xmlns:a16="http://schemas.microsoft.com/office/drawing/2014/main" id="{8723D9B3-009F-9EFB-1DF3-E87170FF21B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15328" y="5585824"/>
            <a:ext cx="3577388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7" name="Zástupný text 5">
            <a:extLst>
              <a:ext uri="{FF2B5EF4-FFF2-40B4-BE49-F238E27FC236}">
                <a16:creationId xmlns:a16="http://schemas.microsoft.com/office/drawing/2014/main" id="{AC848373-8529-598C-C82C-8660CC202E9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390834" y="5598355"/>
            <a:ext cx="3577387" cy="6903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8" name="Zástupný text 5">
            <a:extLst>
              <a:ext uri="{FF2B5EF4-FFF2-40B4-BE49-F238E27FC236}">
                <a16:creationId xmlns:a16="http://schemas.microsoft.com/office/drawing/2014/main" id="{E7D13BCF-9FE6-5C67-F8B0-E1894AB08FE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3774" y="5580304"/>
            <a:ext cx="3578399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0" name="Zástupný text 5">
            <a:extLst>
              <a:ext uri="{FF2B5EF4-FFF2-40B4-BE49-F238E27FC236}">
                <a16:creationId xmlns:a16="http://schemas.microsoft.com/office/drawing/2014/main" id="{52C49148-AF51-EFDB-2650-E271176CBFB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4" y="3418658"/>
            <a:ext cx="3578399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7285F23D-ECAF-E5E7-15A6-984E45BE803D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23775" y="274304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28150D86-E621-5B08-706C-A340F46E7142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23775" y="4904693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1FFC1468-570F-B273-A54D-7ECB80E10F2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315326" y="274503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1AF60947-9691-AE16-0936-7A76B7CEAE57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4315326" y="4906683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C951869A-5E28-5240-13CC-02FE18711104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389827" y="2743046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B5CA6AF3-F4C2-D681-CA26-B59DEFF349A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389827" y="49227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1" name="Zástupný text 5">
            <a:extLst>
              <a:ext uri="{FF2B5EF4-FFF2-40B4-BE49-F238E27FC236}">
                <a16:creationId xmlns:a16="http://schemas.microsoft.com/office/drawing/2014/main" id="{3AA5CF79-B467-2E01-4BA3-75556476984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390834" y="3418658"/>
            <a:ext cx="3577387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2" name="Nadpis 1">
            <a:extLst>
              <a:ext uri="{FF2B5EF4-FFF2-40B4-BE49-F238E27FC236}">
                <a16:creationId xmlns:a16="http://schemas.microsoft.com/office/drawing/2014/main" id="{D67B001D-891C-30D3-4D97-CB9069BF27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33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iOS +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30" name="Picture 29" descr="Download Samsung Galaxy S10 Prism Front PNG Image for Free">
            <a:extLst>
              <a:ext uri="{FF2B5EF4-FFF2-40B4-BE49-F238E27FC236}">
                <a16:creationId xmlns:a16="http://schemas.microsoft.com/office/drawing/2014/main" id="{49B72839-9B0D-7FA4-6193-9115A15465F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90" t="6126" r="35990" b="6186"/>
          <a:stretch/>
        </p:blipFill>
        <p:spPr bwMode="auto">
          <a:xfrm>
            <a:off x="8307712" y="601841"/>
            <a:ext cx="2722961" cy="567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EF6DA81D-3B77-CED8-598A-618F8A2ED9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949" y="601842"/>
            <a:ext cx="2857119" cy="5679318"/>
          </a:xfrm>
          <a:prstGeom prst="rect">
            <a:avLst/>
          </a:prstGeom>
        </p:spPr>
      </p:pic>
      <p:sp>
        <p:nvSpPr>
          <p:cNvPr id="32" name="Freeform 6">
            <a:extLst>
              <a:ext uri="{FF2B5EF4-FFF2-40B4-BE49-F238E27FC236}">
                <a16:creationId xmlns:a16="http://schemas.microsoft.com/office/drawing/2014/main" id="{93A6C1F9-A5AE-E803-21C1-585FDE4B96A2}"/>
              </a:ext>
            </a:extLst>
          </p:cNvPr>
          <p:cNvSpPr/>
          <p:nvPr userDrawn="1"/>
        </p:nvSpPr>
        <p:spPr>
          <a:xfrm>
            <a:off x="5177908" y="751430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Picture Placeholder 1">
            <a:extLst>
              <a:ext uri="{FF2B5EF4-FFF2-40B4-BE49-F238E27FC236}">
                <a16:creationId xmlns:a16="http://schemas.microsoft.com/office/drawing/2014/main" id="{D7CC2FFD-568D-0F60-9607-ABE33617C0D6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77319" y="754418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F76F6B99-6B24-BF62-D4FA-6B6FE1F70A3F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388147" y="746369"/>
            <a:ext cx="2560911" cy="5350022"/>
          </a:xfrm>
          <a:custGeom>
            <a:avLst/>
            <a:gdLst>
              <a:gd name="connsiteX0" fmla="*/ 2285591 w 2560911"/>
              <a:gd name="connsiteY0" fmla="*/ 98646 h 5350022"/>
              <a:gd name="connsiteX1" fmla="*/ 2200396 w 2560911"/>
              <a:gd name="connsiteY1" fmla="*/ 183841 h 5350022"/>
              <a:gd name="connsiteX2" fmla="*/ 2285591 w 2560911"/>
              <a:gd name="connsiteY2" fmla="*/ 269035 h 5350022"/>
              <a:gd name="connsiteX3" fmla="*/ 2370786 w 2560911"/>
              <a:gd name="connsiteY3" fmla="*/ 183841 h 5350022"/>
              <a:gd name="connsiteX4" fmla="*/ 2285591 w 2560911"/>
              <a:gd name="connsiteY4" fmla="*/ 98646 h 5350022"/>
              <a:gd name="connsiteX5" fmla="*/ 198624 w 2560911"/>
              <a:gd name="connsiteY5" fmla="*/ 0 h 5350022"/>
              <a:gd name="connsiteX6" fmla="*/ 2362287 w 2560911"/>
              <a:gd name="connsiteY6" fmla="*/ 0 h 5350022"/>
              <a:gd name="connsiteX7" fmla="*/ 2560911 w 2560911"/>
              <a:gd name="connsiteY7" fmla="*/ 198624 h 5350022"/>
              <a:gd name="connsiteX8" fmla="*/ 2560911 w 2560911"/>
              <a:gd name="connsiteY8" fmla="*/ 5151398 h 5350022"/>
              <a:gd name="connsiteX9" fmla="*/ 2362287 w 2560911"/>
              <a:gd name="connsiteY9" fmla="*/ 5350022 h 5350022"/>
              <a:gd name="connsiteX10" fmla="*/ 198624 w 2560911"/>
              <a:gd name="connsiteY10" fmla="*/ 5350022 h 5350022"/>
              <a:gd name="connsiteX11" fmla="*/ 0 w 2560911"/>
              <a:gd name="connsiteY11" fmla="*/ 5151398 h 5350022"/>
              <a:gd name="connsiteX12" fmla="*/ 0 w 2560911"/>
              <a:gd name="connsiteY12" fmla="*/ 198624 h 5350022"/>
              <a:gd name="connsiteX13" fmla="*/ 198624 w 2560911"/>
              <a:gd name="connsiteY13" fmla="*/ 0 h 535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911" h="5350022">
                <a:moveTo>
                  <a:pt x="2285591" y="98646"/>
                </a:moveTo>
                <a:cubicBezTo>
                  <a:pt x="2238539" y="98646"/>
                  <a:pt x="2200396" y="136788"/>
                  <a:pt x="2200396" y="183841"/>
                </a:cubicBezTo>
                <a:cubicBezTo>
                  <a:pt x="2200396" y="230893"/>
                  <a:pt x="2238539" y="269035"/>
                  <a:pt x="2285591" y="269035"/>
                </a:cubicBezTo>
                <a:cubicBezTo>
                  <a:pt x="2332643" y="269035"/>
                  <a:pt x="2370786" y="230893"/>
                  <a:pt x="2370786" y="183841"/>
                </a:cubicBezTo>
                <a:cubicBezTo>
                  <a:pt x="2370786" y="136788"/>
                  <a:pt x="2332643" y="98646"/>
                  <a:pt x="2285591" y="98646"/>
                </a:cubicBezTo>
                <a:close/>
                <a:moveTo>
                  <a:pt x="198624" y="0"/>
                </a:moveTo>
                <a:lnTo>
                  <a:pt x="2362287" y="0"/>
                </a:lnTo>
                <a:cubicBezTo>
                  <a:pt x="2471984" y="0"/>
                  <a:pt x="2560911" y="88927"/>
                  <a:pt x="2560911" y="198624"/>
                </a:cubicBezTo>
                <a:lnTo>
                  <a:pt x="2560911" y="5151398"/>
                </a:lnTo>
                <a:cubicBezTo>
                  <a:pt x="2560911" y="5261095"/>
                  <a:pt x="2471984" y="5350022"/>
                  <a:pt x="2362287" y="5350022"/>
                </a:cubicBezTo>
                <a:lnTo>
                  <a:pt x="198624" y="5350022"/>
                </a:lnTo>
                <a:cubicBezTo>
                  <a:pt x="88927" y="5350022"/>
                  <a:pt x="0" y="5261095"/>
                  <a:pt x="0" y="5151398"/>
                </a:cubicBezTo>
                <a:lnTo>
                  <a:pt x="0" y="198624"/>
                </a:lnTo>
                <a:cubicBezTo>
                  <a:pt x="0" y="88927"/>
                  <a:pt x="88927" y="0"/>
                  <a:pt x="19862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Android Screenshot</a:t>
            </a:r>
          </a:p>
        </p:txBody>
      </p:sp>
    </p:spTree>
    <p:extLst>
      <p:ext uri="{BB962C8B-B14F-4D97-AF65-F5344CB8AC3E}">
        <p14:creationId xmlns:p14="http://schemas.microsoft.com/office/powerpoint/2010/main" val="259282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Subtitle,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4" name="Picture 3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44BDEA1F-B596-BD58-2EDA-EDD434CE2C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437" y="587160"/>
            <a:ext cx="2857119" cy="5679318"/>
          </a:xfrm>
          <a:prstGeom prst="rect">
            <a:avLst/>
          </a:prstGeom>
        </p:spPr>
      </p:pic>
      <p:sp>
        <p:nvSpPr>
          <p:cNvPr id="5" name="Freeform 6">
            <a:extLst>
              <a:ext uri="{FF2B5EF4-FFF2-40B4-BE49-F238E27FC236}">
                <a16:creationId xmlns:a16="http://schemas.microsoft.com/office/drawing/2014/main" id="{0653BB89-DFB6-19BB-1067-A9CE52CD405C}"/>
              </a:ext>
            </a:extLst>
          </p:cNvPr>
          <p:cNvSpPr/>
          <p:nvPr userDrawn="1"/>
        </p:nvSpPr>
        <p:spPr>
          <a:xfrm>
            <a:off x="6811396" y="736748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EE274398-AFEB-693B-FA18-F6B8033C022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10807" y="739736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Tx/>
              <a:buNone/>
              <a:defRPr 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77224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, Subtitle,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4" name="Picture 3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44BDEA1F-B596-BD58-2EDA-EDD434CE2C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437" y="587160"/>
            <a:ext cx="2857119" cy="5679318"/>
          </a:xfrm>
          <a:prstGeom prst="rect">
            <a:avLst/>
          </a:prstGeom>
        </p:spPr>
      </p:pic>
      <p:sp>
        <p:nvSpPr>
          <p:cNvPr id="5" name="Freeform 6">
            <a:extLst>
              <a:ext uri="{FF2B5EF4-FFF2-40B4-BE49-F238E27FC236}">
                <a16:creationId xmlns:a16="http://schemas.microsoft.com/office/drawing/2014/main" id="{0653BB89-DFB6-19BB-1067-A9CE52CD405C}"/>
              </a:ext>
            </a:extLst>
          </p:cNvPr>
          <p:cNvSpPr/>
          <p:nvPr userDrawn="1"/>
        </p:nvSpPr>
        <p:spPr>
          <a:xfrm>
            <a:off x="6811396" y="736748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EE274398-AFEB-693B-FA18-F6B8033C022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10807" y="739736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Tx/>
              <a:buNone/>
              <a:defRPr 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299717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x Icon, 4x Title, 4x Text, iOS +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5" name="Picture 4" descr="Download Samsung Galaxy S10 Prism Front PNG Image for Free">
            <a:extLst>
              <a:ext uri="{FF2B5EF4-FFF2-40B4-BE49-F238E27FC236}">
                <a16:creationId xmlns:a16="http://schemas.microsoft.com/office/drawing/2014/main" id="{8E6E628C-F62A-2AED-2580-BACF6AE45C6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90" t="6126" r="35990" b="6186"/>
          <a:stretch/>
        </p:blipFill>
        <p:spPr bwMode="auto">
          <a:xfrm>
            <a:off x="9031963" y="601841"/>
            <a:ext cx="2722961" cy="567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8592B20F-1474-BDE6-F082-65B27FD45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844" y="601842"/>
            <a:ext cx="2857119" cy="5679318"/>
          </a:xfrm>
          <a:prstGeom prst="rect">
            <a:avLst/>
          </a:prstGeom>
        </p:spPr>
      </p:pic>
      <p:sp>
        <p:nvSpPr>
          <p:cNvPr id="10" name="Freeform 6">
            <a:extLst>
              <a:ext uri="{FF2B5EF4-FFF2-40B4-BE49-F238E27FC236}">
                <a16:creationId xmlns:a16="http://schemas.microsoft.com/office/drawing/2014/main" id="{0B4FD9BC-7735-0572-954A-616052B38CD7}"/>
              </a:ext>
            </a:extLst>
          </p:cNvPr>
          <p:cNvSpPr/>
          <p:nvPr userDrawn="1"/>
        </p:nvSpPr>
        <p:spPr>
          <a:xfrm>
            <a:off x="6361803" y="751430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Picture Placeholder 1">
            <a:extLst>
              <a:ext uri="{FF2B5EF4-FFF2-40B4-BE49-F238E27FC236}">
                <a16:creationId xmlns:a16="http://schemas.microsoft.com/office/drawing/2014/main" id="{86703E34-669E-EB65-9C14-0C58AED3DE4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361214" y="754418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D10FE3-B7A0-2648-0753-D2E1AAD6E491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9112398" y="746369"/>
            <a:ext cx="2560911" cy="5350022"/>
          </a:xfrm>
          <a:custGeom>
            <a:avLst/>
            <a:gdLst>
              <a:gd name="connsiteX0" fmla="*/ 2285591 w 2560911"/>
              <a:gd name="connsiteY0" fmla="*/ 98646 h 5350022"/>
              <a:gd name="connsiteX1" fmla="*/ 2200396 w 2560911"/>
              <a:gd name="connsiteY1" fmla="*/ 183841 h 5350022"/>
              <a:gd name="connsiteX2" fmla="*/ 2285591 w 2560911"/>
              <a:gd name="connsiteY2" fmla="*/ 269035 h 5350022"/>
              <a:gd name="connsiteX3" fmla="*/ 2370786 w 2560911"/>
              <a:gd name="connsiteY3" fmla="*/ 183841 h 5350022"/>
              <a:gd name="connsiteX4" fmla="*/ 2285591 w 2560911"/>
              <a:gd name="connsiteY4" fmla="*/ 98646 h 5350022"/>
              <a:gd name="connsiteX5" fmla="*/ 198624 w 2560911"/>
              <a:gd name="connsiteY5" fmla="*/ 0 h 5350022"/>
              <a:gd name="connsiteX6" fmla="*/ 2362287 w 2560911"/>
              <a:gd name="connsiteY6" fmla="*/ 0 h 5350022"/>
              <a:gd name="connsiteX7" fmla="*/ 2560911 w 2560911"/>
              <a:gd name="connsiteY7" fmla="*/ 198624 h 5350022"/>
              <a:gd name="connsiteX8" fmla="*/ 2560911 w 2560911"/>
              <a:gd name="connsiteY8" fmla="*/ 5151398 h 5350022"/>
              <a:gd name="connsiteX9" fmla="*/ 2362287 w 2560911"/>
              <a:gd name="connsiteY9" fmla="*/ 5350022 h 5350022"/>
              <a:gd name="connsiteX10" fmla="*/ 198624 w 2560911"/>
              <a:gd name="connsiteY10" fmla="*/ 5350022 h 5350022"/>
              <a:gd name="connsiteX11" fmla="*/ 0 w 2560911"/>
              <a:gd name="connsiteY11" fmla="*/ 5151398 h 5350022"/>
              <a:gd name="connsiteX12" fmla="*/ 0 w 2560911"/>
              <a:gd name="connsiteY12" fmla="*/ 198624 h 5350022"/>
              <a:gd name="connsiteX13" fmla="*/ 198624 w 2560911"/>
              <a:gd name="connsiteY13" fmla="*/ 0 h 535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911" h="5350022">
                <a:moveTo>
                  <a:pt x="2285591" y="98646"/>
                </a:moveTo>
                <a:cubicBezTo>
                  <a:pt x="2238539" y="98646"/>
                  <a:pt x="2200396" y="136788"/>
                  <a:pt x="2200396" y="183841"/>
                </a:cubicBezTo>
                <a:cubicBezTo>
                  <a:pt x="2200396" y="230893"/>
                  <a:pt x="2238539" y="269035"/>
                  <a:pt x="2285591" y="269035"/>
                </a:cubicBezTo>
                <a:cubicBezTo>
                  <a:pt x="2332643" y="269035"/>
                  <a:pt x="2370786" y="230893"/>
                  <a:pt x="2370786" y="183841"/>
                </a:cubicBezTo>
                <a:cubicBezTo>
                  <a:pt x="2370786" y="136788"/>
                  <a:pt x="2332643" y="98646"/>
                  <a:pt x="2285591" y="98646"/>
                </a:cubicBezTo>
                <a:close/>
                <a:moveTo>
                  <a:pt x="198624" y="0"/>
                </a:moveTo>
                <a:lnTo>
                  <a:pt x="2362287" y="0"/>
                </a:lnTo>
                <a:cubicBezTo>
                  <a:pt x="2471984" y="0"/>
                  <a:pt x="2560911" y="88927"/>
                  <a:pt x="2560911" y="198624"/>
                </a:cubicBezTo>
                <a:lnTo>
                  <a:pt x="2560911" y="5151398"/>
                </a:lnTo>
                <a:cubicBezTo>
                  <a:pt x="2560911" y="5261095"/>
                  <a:pt x="2471984" y="5350022"/>
                  <a:pt x="2362287" y="5350022"/>
                </a:cubicBezTo>
                <a:lnTo>
                  <a:pt x="198624" y="5350022"/>
                </a:lnTo>
                <a:cubicBezTo>
                  <a:pt x="88927" y="5350022"/>
                  <a:pt x="0" y="5261095"/>
                  <a:pt x="0" y="5151398"/>
                </a:cubicBezTo>
                <a:lnTo>
                  <a:pt x="0" y="198624"/>
                </a:lnTo>
                <a:cubicBezTo>
                  <a:pt x="0" y="88927"/>
                  <a:pt x="88927" y="0"/>
                  <a:pt x="19862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Android Screenshot</a:t>
            </a:r>
          </a:p>
        </p:txBody>
      </p:sp>
    </p:spTree>
    <p:extLst>
      <p:ext uri="{BB962C8B-B14F-4D97-AF65-F5344CB8AC3E}">
        <p14:creationId xmlns:p14="http://schemas.microsoft.com/office/powerpoint/2010/main" val="75526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4x Icon, 4x Title, 4x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5" name="Picture 4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802EF432-5E17-3AEC-3220-6B36461E4F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6221" y="587160"/>
            <a:ext cx="2857119" cy="5679318"/>
          </a:xfrm>
          <a:prstGeom prst="rect">
            <a:avLst/>
          </a:prstGeom>
        </p:spPr>
      </p:pic>
      <p:sp>
        <p:nvSpPr>
          <p:cNvPr id="8" name="Freeform 6">
            <a:extLst>
              <a:ext uri="{FF2B5EF4-FFF2-40B4-BE49-F238E27FC236}">
                <a16:creationId xmlns:a16="http://schemas.microsoft.com/office/drawing/2014/main" id="{5511DADE-E2A2-15B2-F74F-502FBDC727D8}"/>
              </a:ext>
            </a:extLst>
          </p:cNvPr>
          <p:cNvSpPr/>
          <p:nvPr userDrawn="1"/>
        </p:nvSpPr>
        <p:spPr>
          <a:xfrm>
            <a:off x="7453180" y="736748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icture Placeholder 1">
            <a:extLst>
              <a:ext uri="{FF2B5EF4-FFF2-40B4-BE49-F238E27FC236}">
                <a16:creationId xmlns:a16="http://schemas.microsoft.com/office/drawing/2014/main" id="{8F72E3ED-280E-F839-FD82-118F71A7C62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452591" y="739736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Tx/>
              <a:buNone/>
              <a:defRPr 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71369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4x Icon, 4x Title, 4x Text,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8" name="Picture 7" descr="Download Samsung Galaxy S10 Prism Front PNG Image for Free">
            <a:extLst>
              <a:ext uri="{FF2B5EF4-FFF2-40B4-BE49-F238E27FC236}">
                <a16:creationId xmlns:a16="http://schemas.microsoft.com/office/drawing/2014/main" id="{A6C6A03F-0C52-4359-6486-AFA7C20B30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90" t="6126" r="35990" b="6186"/>
          <a:stretch/>
        </p:blipFill>
        <p:spPr bwMode="auto">
          <a:xfrm>
            <a:off x="7603079" y="587159"/>
            <a:ext cx="2722961" cy="567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icture Placeholder 21">
            <a:extLst>
              <a:ext uri="{FF2B5EF4-FFF2-40B4-BE49-F238E27FC236}">
                <a16:creationId xmlns:a16="http://schemas.microsoft.com/office/drawing/2014/main" id="{4375D340-6BAD-F790-CFB0-AD08609B15B8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7683514" y="731687"/>
            <a:ext cx="2560911" cy="5350022"/>
          </a:xfrm>
          <a:custGeom>
            <a:avLst/>
            <a:gdLst>
              <a:gd name="connsiteX0" fmla="*/ 2285591 w 2560911"/>
              <a:gd name="connsiteY0" fmla="*/ 98646 h 5350022"/>
              <a:gd name="connsiteX1" fmla="*/ 2200396 w 2560911"/>
              <a:gd name="connsiteY1" fmla="*/ 183841 h 5350022"/>
              <a:gd name="connsiteX2" fmla="*/ 2285591 w 2560911"/>
              <a:gd name="connsiteY2" fmla="*/ 269035 h 5350022"/>
              <a:gd name="connsiteX3" fmla="*/ 2370786 w 2560911"/>
              <a:gd name="connsiteY3" fmla="*/ 183841 h 5350022"/>
              <a:gd name="connsiteX4" fmla="*/ 2285591 w 2560911"/>
              <a:gd name="connsiteY4" fmla="*/ 98646 h 5350022"/>
              <a:gd name="connsiteX5" fmla="*/ 198624 w 2560911"/>
              <a:gd name="connsiteY5" fmla="*/ 0 h 5350022"/>
              <a:gd name="connsiteX6" fmla="*/ 2362287 w 2560911"/>
              <a:gd name="connsiteY6" fmla="*/ 0 h 5350022"/>
              <a:gd name="connsiteX7" fmla="*/ 2560911 w 2560911"/>
              <a:gd name="connsiteY7" fmla="*/ 198624 h 5350022"/>
              <a:gd name="connsiteX8" fmla="*/ 2560911 w 2560911"/>
              <a:gd name="connsiteY8" fmla="*/ 5151398 h 5350022"/>
              <a:gd name="connsiteX9" fmla="*/ 2362287 w 2560911"/>
              <a:gd name="connsiteY9" fmla="*/ 5350022 h 5350022"/>
              <a:gd name="connsiteX10" fmla="*/ 198624 w 2560911"/>
              <a:gd name="connsiteY10" fmla="*/ 5350022 h 5350022"/>
              <a:gd name="connsiteX11" fmla="*/ 0 w 2560911"/>
              <a:gd name="connsiteY11" fmla="*/ 5151398 h 5350022"/>
              <a:gd name="connsiteX12" fmla="*/ 0 w 2560911"/>
              <a:gd name="connsiteY12" fmla="*/ 198624 h 5350022"/>
              <a:gd name="connsiteX13" fmla="*/ 198624 w 2560911"/>
              <a:gd name="connsiteY13" fmla="*/ 0 h 535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911" h="5350022">
                <a:moveTo>
                  <a:pt x="2285591" y="98646"/>
                </a:moveTo>
                <a:cubicBezTo>
                  <a:pt x="2238539" y="98646"/>
                  <a:pt x="2200396" y="136788"/>
                  <a:pt x="2200396" y="183841"/>
                </a:cubicBezTo>
                <a:cubicBezTo>
                  <a:pt x="2200396" y="230893"/>
                  <a:pt x="2238539" y="269035"/>
                  <a:pt x="2285591" y="269035"/>
                </a:cubicBezTo>
                <a:cubicBezTo>
                  <a:pt x="2332643" y="269035"/>
                  <a:pt x="2370786" y="230893"/>
                  <a:pt x="2370786" y="183841"/>
                </a:cubicBezTo>
                <a:cubicBezTo>
                  <a:pt x="2370786" y="136788"/>
                  <a:pt x="2332643" y="98646"/>
                  <a:pt x="2285591" y="98646"/>
                </a:cubicBezTo>
                <a:close/>
                <a:moveTo>
                  <a:pt x="198624" y="0"/>
                </a:moveTo>
                <a:lnTo>
                  <a:pt x="2362287" y="0"/>
                </a:lnTo>
                <a:cubicBezTo>
                  <a:pt x="2471984" y="0"/>
                  <a:pt x="2560911" y="88927"/>
                  <a:pt x="2560911" y="198624"/>
                </a:cubicBezTo>
                <a:lnTo>
                  <a:pt x="2560911" y="5151398"/>
                </a:lnTo>
                <a:cubicBezTo>
                  <a:pt x="2560911" y="5261095"/>
                  <a:pt x="2471984" y="5350022"/>
                  <a:pt x="2362287" y="5350022"/>
                </a:cubicBezTo>
                <a:lnTo>
                  <a:pt x="198624" y="5350022"/>
                </a:lnTo>
                <a:cubicBezTo>
                  <a:pt x="88927" y="5350022"/>
                  <a:pt x="0" y="5261095"/>
                  <a:pt x="0" y="5151398"/>
                </a:cubicBezTo>
                <a:lnTo>
                  <a:pt x="0" y="198624"/>
                </a:lnTo>
                <a:cubicBezTo>
                  <a:pt x="0" y="88927"/>
                  <a:pt x="88927" y="0"/>
                  <a:pt x="19862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buNone/>
              <a:defRPr i="1"/>
            </a:lvl1pPr>
          </a:lstStyle>
          <a:p>
            <a:r>
              <a:rPr lang="cs-CZ"/>
              <a:t>Android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346434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/3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91287"/>
            <a:ext cx="3582443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266387" y="0"/>
            <a:ext cx="7925613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2/3 Image Picture</a:t>
            </a:r>
          </a:p>
        </p:txBody>
      </p:sp>
      <p:sp>
        <p:nvSpPr>
          <p:cNvPr id="3" name="Zástupný text 26">
            <a:extLst>
              <a:ext uri="{FF2B5EF4-FFF2-40B4-BE49-F238E27FC236}">
                <a16:creationId xmlns:a16="http://schemas.microsoft.com/office/drawing/2014/main" id="{E9C8E12F-90CD-A2C2-B22C-9982EB8E2F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3775" y="3780015"/>
            <a:ext cx="3582444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4AADC549-AFEA-2E96-0EC9-BEE519F3D77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9235"/>
            <a:ext cx="358244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0987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, Text,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9" name="Picture 8" descr="A picture containing text, monitor, electronics, microwave&#10;&#10;Description automatically generated">
            <a:extLst>
              <a:ext uri="{FF2B5EF4-FFF2-40B4-BE49-F238E27FC236}">
                <a16:creationId xmlns:a16="http://schemas.microsoft.com/office/drawing/2014/main" id="{55CD8975-DD6B-D695-80D7-E766DC55BD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41175" y="473127"/>
            <a:ext cx="5188890" cy="5929376"/>
          </a:xfrm>
          <a:prstGeom prst="rect">
            <a:avLst/>
          </a:prstGeom>
        </p:spPr>
      </p:pic>
      <p:sp>
        <p:nvSpPr>
          <p:cNvPr id="10" name="Picture Placeholder 1">
            <a:extLst>
              <a:ext uri="{FF2B5EF4-FFF2-40B4-BE49-F238E27FC236}">
                <a16:creationId xmlns:a16="http://schemas.microsoft.com/office/drawing/2014/main" id="{BC16E16F-BE21-9CAA-1CA2-7DB7AD28945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38655" y="781149"/>
            <a:ext cx="3716768" cy="5313334"/>
          </a:xfrm>
          <a:custGeom>
            <a:avLst/>
            <a:gdLst>
              <a:gd name="connsiteX0" fmla="*/ 84469 w 2978453"/>
              <a:gd name="connsiteY0" fmla="*/ 0 h 4257873"/>
              <a:gd name="connsiteX1" fmla="*/ 2893984 w 2978453"/>
              <a:gd name="connsiteY1" fmla="*/ 0 h 4257873"/>
              <a:gd name="connsiteX2" fmla="*/ 2978453 w 2978453"/>
              <a:gd name="connsiteY2" fmla="*/ 84469 h 4257873"/>
              <a:gd name="connsiteX3" fmla="*/ 2978453 w 2978453"/>
              <a:gd name="connsiteY3" fmla="*/ 4173404 h 4257873"/>
              <a:gd name="connsiteX4" fmla="*/ 2893984 w 2978453"/>
              <a:gd name="connsiteY4" fmla="*/ 4257873 h 4257873"/>
              <a:gd name="connsiteX5" fmla="*/ 84469 w 2978453"/>
              <a:gd name="connsiteY5" fmla="*/ 4257873 h 4257873"/>
              <a:gd name="connsiteX6" fmla="*/ 0 w 2978453"/>
              <a:gd name="connsiteY6" fmla="*/ 4173404 h 4257873"/>
              <a:gd name="connsiteX7" fmla="*/ 0 w 2978453"/>
              <a:gd name="connsiteY7" fmla="*/ 84469 h 4257873"/>
              <a:gd name="connsiteX8" fmla="*/ 84469 w 2978453"/>
              <a:gd name="connsiteY8" fmla="*/ 0 h 425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8453" h="4257873">
                <a:moveTo>
                  <a:pt x="84469" y="0"/>
                </a:moveTo>
                <a:lnTo>
                  <a:pt x="2893984" y="0"/>
                </a:lnTo>
                <a:cubicBezTo>
                  <a:pt x="2940635" y="0"/>
                  <a:pt x="2978453" y="37818"/>
                  <a:pt x="2978453" y="84469"/>
                </a:cubicBezTo>
                <a:lnTo>
                  <a:pt x="2978453" y="4173404"/>
                </a:lnTo>
                <a:cubicBezTo>
                  <a:pt x="2978453" y="4220055"/>
                  <a:pt x="2940635" y="4257873"/>
                  <a:pt x="2893984" y="4257873"/>
                </a:cubicBezTo>
                <a:lnTo>
                  <a:pt x="84469" y="4257873"/>
                </a:lnTo>
                <a:cubicBezTo>
                  <a:pt x="37818" y="4257873"/>
                  <a:pt x="0" y="4220055"/>
                  <a:pt x="0" y="4173404"/>
                </a:cubicBezTo>
                <a:lnTo>
                  <a:pt x="0" y="84469"/>
                </a:lnTo>
                <a:cubicBezTo>
                  <a:pt x="0" y="37818"/>
                  <a:pt x="37818" y="0"/>
                  <a:pt x="84469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iPad Screenshot</a:t>
            </a:r>
          </a:p>
        </p:txBody>
      </p:sp>
    </p:spTree>
    <p:extLst>
      <p:ext uri="{BB962C8B-B14F-4D97-AF65-F5344CB8AC3E}">
        <p14:creationId xmlns:p14="http://schemas.microsoft.com/office/powerpoint/2010/main" val="276912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4x Icon, 4x Title, 4x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12" name="Picture 11" descr="A picture containing text, monitor, electronics, microwave&#10;&#10;Description automatically generated">
            <a:extLst>
              <a:ext uri="{FF2B5EF4-FFF2-40B4-BE49-F238E27FC236}">
                <a16:creationId xmlns:a16="http://schemas.microsoft.com/office/drawing/2014/main" id="{E71C1BDE-1060-D40E-CE43-9CC5C5B83E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1215" y="465507"/>
            <a:ext cx="5188890" cy="5929376"/>
          </a:xfrm>
          <a:prstGeom prst="rect">
            <a:avLst/>
          </a:prstGeom>
        </p:spPr>
      </p:pic>
      <p:sp>
        <p:nvSpPr>
          <p:cNvPr id="13" name="Picture Placeholder 1">
            <a:extLst>
              <a:ext uri="{FF2B5EF4-FFF2-40B4-BE49-F238E27FC236}">
                <a16:creationId xmlns:a16="http://schemas.microsoft.com/office/drawing/2014/main" id="{B28667F5-F899-435E-D5B5-7A1B774EB0E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68695" y="773529"/>
            <a:ext cx="3716768" cy="5313334"/>
          </a:xfrm>
          <a:custGeom>
            <a:avLst/>
            <a:gdLst>
              <a:gd name="connsiteX0" fmla="*/ 84469 w 2978453"/>
              <a:gd name="connsiteY0" fmla="*/ 0 h 4257873"/>
              <a:gd name="connsiteX1" fmla="*/ 2893984 w 2978453"/>
              <a:gd name="connsiteY1" fmla="*/ 0 h 4257873"/>
              <a:gd name="connsiteX2" fmla="*/ 2978453 w 2978453"/>
              <a:gd name="connsiteY2" fmla="*/ 84469 h 4257873"/>
              <a:gd name="connsiteX3" fmla="*/ 2978453 w 2978453"/>
              <a:gd name="connsiteY3" fmla="*/ 4173404 h 4257873"/>
              <a:gd name="connsiteX4" fmla="*/ 2893984 w 2978453"/>
              <a:gd name="connsiteY4" fmla="*/ 4257873 h 4257873"/>
              <a:gd name="connsiteX5" fmla="*/ 84469 w 2978453"/>
              <a:gd name="connsiteY5" fmla="*/ 4257873 h 4257873"/>
              <a:gd name="connsiteX6" fmla="*/ 0 w 2978453"/>
              <a:gd name="connsiteY6" fmla="*/ 4173404 h 4257873"/>
              <a:gd name="connsiteX7" fmla="*/ 0 w 2978453"/>
              <a:gd name="connsiteY7" fmla="*/ 84469 h 4257873"/>
              <a:gd name="connsiteX8" fmla="*/ 84469 w 2978453"/>
              <a:gd name="connsiteY8" fmla="*/ 0 h 425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8453" h="4257873">
                <a:moveTo>
                  <a:pt x="84469" y="0"/>
                </a:moveTo>
                <a:lnTo>
                  <a:pt x="2893984" y="0"/>
                </a:lnTo>
                <a:cubicBezTo>
                  <a:pt x="2940635" y="0"/>
                  <a:pt x="2978453" y="37818"/>
                  <a:pt x="2978453" y="84469"/>
                </a:cubicBezTo>
                <a:lnTo>
                  <a:pt x="2978453" y="4173404"/>
                </a:lnTo>
                <a:cubicBezTo>
                  <a:pt x="2978453" y="4220055"/>
                  <a:pt x="2940635" y="4257873"/>
                  <a:pt x="2893984" y="4257873"/>
                </a:cubicBezTo>
                <a:lnTo>
                  <a:pt x="84469" y="4257873"/>
                </a:lnTo>
                <a:cubicBezTo>
                  <a:pt x="37818" y="4257873"/>
                  <a:pt x="0" y="4220055"/>
                  <a:pt x="0" y="4173404"/>
                </a:cubicBezTo>
                <a:lnTo>
                  <a:pt x="0" y="84469"/>
                </a:lnTo>
                <a:cubicBezTo>
                  <a:pt x="0" y="37818"/>
                  <a:pt x="37818" y="0"/>
                  <a:pt x="84469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/>
              <a:t>iPad Screenshot</a:t>
            </a:r>
          </a:p>
        </p:txBody>
      </p:sp>
    </p:spTree>
    <p:extLst>
      <p:ext uri="{BB962C8B-B14F-4D97-AF65-F5344CB8AC3E}">
        <p14:creationId xmlns:p14="http://schemas.microsoft.com/office/powerpoint/2010/main" val="79713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Laptop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063550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7" y="3771900"/>
            <a:ext cx="306355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Text Placeholder 30">
            <a:extLst>
              <a:ext uri="{FF2B5EF4-FFF2-40B4-BE49-F238E27FC236}">
                <a16:creationId xmlns:a16="http://schemas.microsoft.com/office/drawing/2014/main" id="{570ACB4B-FA72-41FC-A815-FDE48E6A36B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6" y="4661120"/>
            <a:ext cx="3063550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3" name="Picture 2" descr="A picture containing text, monitor, electronics, indoor&#10;&#10;Description automatically generated">
            <a:extLst>
              <a:ext uri="{FF2B5EF4-FFF2-40B4-BE49-F238E27FC236}">
                <a16:creationId xmlns:a16="http://schemas.microsoft.com/office/drawing/2014/main" id="{058AC0F0-670E-CA76-D4C6-02DC1353F3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504" y="1364539"/>
            <a:ext cx="7958128" cy="4400246"/>
          </a:xfrm>
          <a:prstGeom prst="rect">
            <a:avLst/>
          </a:prstGeom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6372A4A-877F-A93D-F828-B99884CB19ED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438626" y="1501991"/>
            <a:ext cx="6499861" cy="3656244"/>
          </a:xfrm>
          <a:custGeom>
            <a:avLst/>
            <a:gdLst>
              <a:gd name="connsiteX0" fmla="*/ 76474 w 6499861"/>
              <a:gd name="connsiteY0" fmla="*/ 0 h 3656244"/>
              <a:gd name="connsiteX1" fmla="*/ 2829932 w 6499861"/>
              <a:gd name="connsiteY1" fmla="*/ 0 h 3656244"/>
              <a:gd name="connsiteX2" fmla="*/ 2895938 w 6499861"/>
              <a:gd name="connsiteY2" fmla="*/ 0 h 3656244"/>
              <a:gd name="connsiteX3" fmla="*/ 2899812 w 6499861"/>
              <a:gd name="connsiteY3" fmla="*/ 1615 h 3656244"/>
              <a:gd name="connsiteX4" fmla="*/ 2906387 w 6499861"/>
              <a:gd name="connsiteY4" fmla="*/ 17571 h 3656244"/>
              <a:gd name="connsiteX5" fmla="*/ 2906387 w 6499861"/>
              <a:gd name="connsiteY5" fmla="*/ 41898 h 3656244"/>
              <a:gd name="connsiteX6" fmla="*/ 2987767 w 6499861"/>
              <a:gd name="connsiteY6" fmla="*/ 123718 h 3656244"/>
              <a:gd name="connsiteX7" fmla="*/ 3199931 w 6499861"/>
              <a:gd name="connsiteY7" fmla="*/ 123718 h 3656244"/>
              <a:gd name="connsiteX8" fmla="*/ 3517843 w 6499861"/>
              <a:gd name="connsiteY8" fmla="*/ 123718 h 3656244"/>
              <a:gd name="connsiteX9" fmla="*/ 3599224 w 6499861"/>
              <a:gd name="connsiteY9" fmla="*/ 41898 h 3656244"/>
              <a:gd name="connsiteX10" fmla="*/ 3599224 w 6499861"/>
              <a:gd name="connsiteY10" fmla="*/ 17571 h 3656244"/>
              <a:gd name="connsiteX11" fmla="*/ 3605797 w 6499861"/>
              <a:gd name="connsiteY11" fmla="*/ 1615 h 3656244"/>
              <a:gd name="connsiteX12" fmla="*/ 3609673 w 6499861"/>
              <a:gd name="connsiteY12" fmla="*/ 0 h 3656244"/>
              <a:gd name="connsiteX13" fmla="*/ 3669930 w 6499861"/>
              <a:gd name="connsiteY13" fmla="*/ 0 h 3656244"/>
              <a:gd name="connsiteX14" fmla="*/ 6423387 w 6499861"/>
              <a:gd name="connsiteY14" fmla="*/ 0 h 3656244"/>
              <a:gd name="connsiteX15" fmla="*/ 6499861 w 6499861"/>
              <a:gd name="connsiteY15" fmla="*/ 76474 h 3656244"/>
              <a:gd name="connsiteX16" fmla="*/ 6499861 w 6499861"/>
              <a:gd name="connsiteY16" fmla="*/ 2253622 h 3656244"/>
              <a:gd name="connsiteX17" fmla="*/ 6499859 w 6499861"/>
              <a:gd name="connsiteY17" fmla="*/ 2253626 h 3656244"/>
              <a:gd name="connsiteX18" fmla="*/ 6499859 w 6499861"/>
              <a:gd name="connsiteY18" fmla="*/ 3656244 h 3656244"/>
              <a:gd name="connsiteX19" fmla="*/ 2 w 6499861"/>
              <a:gd name="connsiteY19" fmla="*/ 3656244 h 3656244"/>
              <a:gd name="connsiteX20" fmla="*/ 2 w 6499861"/>
              <a:gd name="connsiteY20" fmla="*/ 2253623 h 3656244"/>
              <a:gd name="connsiteX21" fmla="*/ 0 w 6499861"/>
              <a:gd name="connsiteY21" fmla="*/ 2253622 h 3656244"/>
              <a:gd name="connsiteX22" fmla="*/ 0 w 6499861"/>
              <a:gd name="connsiteY22" fmla="*/ 76474 h 3656244"/>
              <a:gd name="connsiteX23" fmla="*/ 76474 w 6499861"/>
              <a:gd name="connsiteY23" fmla="*/ 0 h 365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499861" h="3656244">
                <a:moveTo>
                  <a:pt x="76474" y="0"/>
                </a:moveTo>
                <a:lnTo>
                  <a:pt x="2829932" y="0"/>
                </a:lnTo>
                <a:lnTo>
                  <a:pt x="2895938" y="0"/>
                </a:lnTo>
                <a:lnTo>
                  <a:pt x="2899812" y="1615"/>
                </a:lnTo>
                <a:cubicBezTo>
                  <a:pt x="2903875" y="5698"/>
                  <a:pt x="2906387" y="11339"/>
                  <a:pt x="2906387" y="17571"/>
                </a:cubicBezTo>
                <a:lnTo>
                  <a:pt x="2906387" y="41898"/>
                </a:lnTo>
                <a:cubicBezTo>
                  <a:pt x="2906387" y="87086"/>
                  <a:pt x="2942821" y="123718"/>
                  <a:pt x="2987767" y="123718"/>
                </a:cubicBezTo>
                <a:lnTo>
                  <a:pt x="3199931" y="123718"/>
                </a:lnTo>
                <a:lnTo>
                  <a:pt x="3517843" y="123718"/>
                </a:lnTo>
                <a:cubicBezTo>
                  <a:pt x="3562788" y="123718"/>
                  <a:pt x="3599224" y="87086"/>
                  <a:pt x="3599224" y="41898"/>
                </a:cubicBezTo>
                <a:lnTo>
                  <a:pt x="3599224" y="17571"/>
                </a:lnTo>
                <a:cubicBezTo>
                  <a:pt x="3599224" y="11339"/>
                  <a:pt x="3601736" y="5698"/>
                  <a:pt x="3605797" y="1615"/>
                </a:cubicBezTo>
                <a:lnTo>
                  <a:pt x="3609673" y="0"/>
                </a:lnTo>
                <a:lnTo>
                  <a:pt x="3669930" y="0"/>
                </a:lnTo>
                <a:lnTo>
                  <a:pt x="6423387" y="0"/>
                </a:lnTo>
                <a:cubicBezTo>
                  <a:pt x="6465622" y="0"/>
                  <a:pt x="6499861" y="34239"/>
                  <a:pt x="6499861" y="76474"/>
                </a:cubicBezTo>
                <a:lnTo>
                  <a:pt x="6499861" y="2253622"/>
                </a:lnTo>
                <a:lnTo>
                  <a:pt x="6499859" y="2253626"/>
                </a:lnTo>
                <a:lnTo>
                  <a:pt x="6499859" y="3656244"/>
                </a:lnTo>
                <a:lnTo>
                  <a:pt x="2" y="3656244"/>
                </a:lnTo>
                <a:lnTo>
                  <a:pt x="2" y="2253623"/>
                </a:lnTo>
                <a:lnTo>
                  <a:pt x="0" y="2253622"/>
                </a:lnTo>
                <a:lnTo>
                  <a:pt x="0" y="76474"/>
                </a:lnTo>
                <a:cubicBezTo>
                  <a:pt x="0" y="34239"/>
                  <a:pt x="34239" y="0"/>
                  <a:pt x="7647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buFont typeface="+mj-lt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cs-CZ"/>
              <a:t>Laptop Screenshot</a:t>
            </a:r>
          </a:p>
        </p:txBody>
      </p:sp>
    </p:spTree>
    <p:extLst>
      <p:ext uri="{BB962C8B-B14F-4D97-AF65-F5344CB8AC3E}">
        <p14:creationId xmlns:p14="http://schemas.microsoft.com/office/powerpoint/2010/main" val="10784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x Icon, 4x Title, 4x Text, Laptop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5">
            <a:extLst>
              <a:ext uri="{FF2B5EF4-FFF2-40B4-BE49-F238E27FC236}">
                <a16:creationId xmlns:a16="http://schemas.microsoft.com/office/drawing/2014/main" id="{FCA2DDB4-36A5-1632-9107-7502395FBA8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3775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6EF69C-3462-AE34-993C-7E0C50CAE24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23775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3" name="Zástupný text 5">
            <a:extLst>
              <a:ext uri="{FF2B5EF4-FFF2-40B4-BE49-F238E27FC236}">
                <a16:creationId xmlns:a16="http://schemas.microsoft.com/office/drawing/2014/main" id="{8129151C-834C-D929-E3CF-A1447C8722C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320971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8" name="Picture Placeholder 4">
            <a:extLst>
              <a:ext uri="{FF2B5EF4-FFF2-40B4-BE49-F238E27FC236}">
                <a16:creationId xmlns:a16="http://schemas.microsoft.com/office/drawing/2014/main" id="{1CD948D1-B3D1-A2B4-558B-F7558600AE7B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320971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3" name="Zástupný text 5">
            <a:extLst>
              <a:ext uri="{FF2B5EF4-FFF2-40B4-BE49-F238E27FC236}">
                <a16:creationId xmlns:a16="http://schemas.microsoft.com/office/drawing/2014/main" id="{39533D14-B0A0-0E33-76A3-59C24219D16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418166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6" name="Picture Placeholder 4">
            <a:extLst>
              <a:ext uri="{FF2B5EF4-FFF2-40B4-BE49-F238E27FC236}">
                <a16:creationId xmlns:a16="http://schemas.microsoft.com/office/drawing/2014/main" id="{9432034E-D5DE-71B5-53C4-99EF13045D5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418166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0" name="Zástupný text 5">
            <a:extLst>
              <a:ext uri="{FF2B5EF4-FFF2-40B4-BE49-F238E27FC236}">
                <a16:creationId xmlns:a16="http://schemas.microsoft.com/office/drawing/2014/main" id="{5037D449-3A4B-BD70-AA45-13CFB913658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515363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42" name="Picture Placeholder 4">
            <a:extLst>
              <a:ext uri="{FF2B5EF4-FFF2-40B4-BE49-F238E27FC236}">
                <a16:creationId xmlns:a16="http://schemas.microsoft.com/office/drawing/2014/main" id="{6F0888A7-316B-4205-50A7-F1D749F07C4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515363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5" name="Nadpis 1">
            <a:extLst>
              <a:ext uri="{FF2B5EF4-FFF2-40B4-BE49-F238E27FC236}">
                <a16:creationId xmlns:a16="http://schemas.microsoft.com/office/drawing/2014/main" id="{F2612BEA-399F-DA88-B54D-80358E362E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3515657" cy="188692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8" name="Text Placeholder 30">
            <a:extLst>
              <a:ext uri="{FF2B5EF4-FFF2-40B4-BE49-F238E27FC236}">
                <a16:creationId xmlns:a16="http://schemas.microsoft.com/office/drawing/2014/main" id="{BE508F30-CE5D-287A-2250-F1F8F5182C9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223775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49" name="Text Placeholder 30">
            <a:extLst>
              <a:ext uri="{FF2B5EF4-FFF2-40B4-BE49-F238E27FC236}">
                <a16:creationId xmlns:a16="http://schemas.microsoft.com/office/drawing/2014/main" id="{32496BA6-3440-74B2-705A-EA237B61DC7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320971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0" name="Text Placeholder 30">
            <a:extLst>
              <a:ext uri="{FF2B5EF4-FFF2-40B4-BE49-F238E27FC236}">
                <a16:creationId xmlns:a16="http://schemas.microsoft.com/office/drawing/2014/main" id="{193CFE35-38E8-33CD-43B0-50A06065C101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418167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1" name="Text Placeholder 30">
            <a:extLst>
              <a:ext uri="{FF2B5EF4-FFF2-40B4-BE49-F238E27FC236}">
                <a16:creationId xmlns:a16="http://schemas.microsoft.com/office/drawing/2014/main" id="{02470EF4-8C5F-9B72-F49E-8369A0D6BAC1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9515363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2" name="Picture 1" descr="A picture containing text, monitor, electronics, indoor&#10;&#10;Description automatically generated">
            <a:extLst>
              <a:ext uri="{FF2B5EF4-FFF2-40B4-BE49-F238E27FC236}">
                <a16:creationId xmlns:a16="http://schemas.microsoft.com/office/drawing/2014/main" id="{77BD8620-5E66-EAB4-D317-329CAE082E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318" y="233843"/>
            <a:ext cx="7190506" cy="39758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150FCE-9950-0F1F-7527-247D8924190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90110" y="360293"/>
            <a:ext cx="5872900" cy="3303570"/>
          </a:xfrm>
          <a:custGeom>
            <a:avLst/>
            <a:gdLst>
              <a:gd name="connsiteX0" fmla="*/ 76474 w 6499861"/>
              <a:gd name="connsiteY0" fmla="*/ 0 h 3656244"/>
              <a:gd name="connsiteX1" fmla="*/ 2829932 w 6499861"/>
              <a:gd name="connsiteY1" fmla="*/ 0 h 3656244"/>
              <a:gd name="connsiteX2" fmla="*/ 2895938 w 6499861"/>
              <a:gd name="connsiteY2" fmla="*/ 0 h 3656244"/>
              <a:gd name="connsiteX3" fmla="*/ 2899812 w 6499861"/>
              <a:gd name="connsiteY3" fmla="*/ 1615 h 3656244"/>
              <a:gd name="connsiteX4" fmla="*/ 2906387 w 6499861"/>
              <a:gd name="connsiteY4" fmla="*/ 17571 h 3656244"/>
              <a:gd name="connsiteX5" fmla="*/ 2906387 w 6499861"/>
              <a:gd name="connsiteY5" fmla="*/ 41898 h 3656244"/>
              <a:gd name="connsiteX6" fmla="*/ 2987767 w 6499861"/>
              <a:gd name="connsiteY6" fmla="*/ 123718 h 3656244"/>
              <a:gd name="connsiteX7" fmla="*/ 3199931 w 6499861"/>
              <a:gd name="connsiteY7" fmla="*/ 123718 h 3656244"/>
              <a:gd name="connsiteX8" fmla="*/ 3517843 w 6499861"/>
              <a:gd name="connsiteY8" fmla="*/ 123718 h 3656244"/>
              <a:gd name="connsiteX9" fmla="*/ 3599224 w 6499861"/>
              <a:gd name="connsiteY9" fmla="*/ 41898 h 3656244"/>
              <a:gd name="connsiteX10" fmla="*/ 3599224 w 6499861"/>
              <a:gd name="connsiteY10" fmla="*/ 17571 h 3656244"/>
              <a:gd name="connsiteX11" fmla="*/ 3605797 w 6499861"/>
              <a:gd name="connsiteY11" fmla="*/ 1615 h 3656244"/>
              <a:gd name="connsiteX12" fmla="*/ 3609673 w 6499861"/>
              <a:gd name="connsiteY12" fmla="*/ 0 h 3656244"/>
              <a:gd name="connsiteX13" fmla="*/ 3669930 w 6499861"/>
              <a:gd name="connsiteY13" fmla="*/ 0 h 3656244"/>
              <a:gd name="connsiteX14" fmla="*/ 6423387 w 6499861"/>
              <a:gd name="connsiteY14" fmla="*/ 0 h 3656244"/>
              <a:gd name="connsiteX15" fmla="*/ 6499861 w 6499861"/>
              <a:gd name="connsiteY15" fmla="*/ 76474 h 3656244"/>
              <a:gd name="connsiteX16" fmla="*/ 6499861 w 6499861"/>
              <a:gd name="connsiteY16" fmla="*/ 2253622 h 3656244"/>
              <a:gd name="connsiteX17" fmla="*/ 6499859 w 6499861"/>
              <a:gd name="connsiteY17" fmla="*/ 2253626 h 3656244"/>
              <a:gd name="connsiteX18" fmla="*/ 6499859 w 6499861"/>
              <a:gd name="connsiteY18" fmla="*/ 3656244 h 3656244"/>
              <a:gd name="connsiteX19" fmla="*/ 2 w 6499861"/>
              <a:gd name="connsiteY19" fmla="*/ 3656244 h 3656244"/>
              <a:gd name="connsiteX20" fmla="*/ 2 w 6499861"/>
              <a:gd name="connsiteY20" fmla="*/ 2253623 h 3656244"/>
              <a:gd name="connsiteX21" fmla="*/ 0 w 6499861"/>
              <a:gd name="connsiteY21" fmla="*/ 2253622 h 3656244"/>
              <a:gd name="connsiteX22" fmla="*/ 0 w 6499861"/>
              <a:gd name="connsiteY22" fmla="*/ 76474 h 3656244"/>
              <a:gd name="connsiteX23" fmla="*/ 76474 w 6499861"/>
              <a:gd name="connsiteY23" fmla="*/ 0 h 365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499861" h="3656244">
                <a:moveTo>
                  <a:pt x="76474" y="0"/>
                </a:moveTo>
                <a:lnTo>
                  <a:pt x="2829932" y="0"/>
                </a:lnTo>
                <a:lnTo>
                  <a:pt x="2895938" y="0"/>
                </a:lnTo>
                <a:lnTo>
                  <a:pt x="2899812" y="1615"/>
                </a:lnTo>
                <a:cubicBezTo>
                  <a:pt x="2903875" y="5698"/>
                  <a:pt x="2906387" y="11339"/>
                  <a:pt x="2906387" y="17571"/>
                </a:cubicBezTo>
                <a:lnTo>
                  <a:pt x="2906387" y="41898"/>
                </a:lnTo>
                <a:cubicBezTo>
                  <a:pt x="2906387" y="87086"/>
                  <a:pt x="2942821" y="123718"/>
                  <a:pt x="2987767" y="123718"/>
                </a:cubicBezTo>
                <a:lnTo>
                  <a:pt x="3199931" y="123718"/>
                </a:lnTo>
                <a:lnTo>
                  <a:pt x="3517843" y="123718"/>
                </a:lnTo>
                <a:cubicBezTo>
                  <a:pt x="3562788" y="123718"/>
                  <a:pt x="3599224" y="87086"/>
                  <a:pt x="3599224" y="41898"/>
                </a:cubicBezTo>
                <a:lnTo>
                  <a:pt x="3599224" y="17571"/>
                </a:lnTo>
                <a:cubicBezTo>
                  <a:pt x="3599224" y="11339"/>
                  <a:pt x="3601736" y="5698"/>
                  <a:pt x="3605797" y="1615"/>
                </a:cubicBezTo>
                <a:lnTo>
                  <a:pt x="3609673" y="0"/>
                </a:lnTo>
                <a:lnTo>
                  <a:pt x="3669930" y="0"/>
                </a:lnTo>
                <a:lnTo>
                  <a:pt x="6423387" y="0"/>
                </a:lnTo>
                <a:cubicBezTo>
                  <a:pt x="6465622" y="0"/>
                  <a:pt x="6499861" y="34239"/>
                  <a:pt x="6499861" y="76474"/>
                </a:cubicBezTo>
                <a:lnTo>
                  <a:pt x="6499861" y="2253622"/>
                </a:lnTo>
                <a:lnTo>
                  <a:pt x="6499859" y="2253626"/>
                </a:lnTo>
                <a:lnTo>
                  <a:pt x="6499859" y="3656244"/>
                </a:lnTo>
                <a:lnTo>
                  <a:pt x="2" y="3656244"/>
                </a:lnTo>
                <a:lnTo>
                  <a:pt x="2" y="2253623"/>
                </a:lnTo>
                <a:lnTo>
                  <a:pt x="0" y="2253622"/>
                </a:lnTo>
                <a:lnTo>
                  <a:pt x="0" y="76474"/>
                </a:lnTo>
                <a:cubicBezTo>
                  <a:pt x="0" y="34239"/>
                  <a:pt x="34239" y="0"/>
                  <a:pt x="7647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buFont typeface="+mj-lt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cs-CZ"/>
              <a:t>Laptop Screenshot</a:t>
            </a:r>
          </a:p>
        </p:txBody>
      </p:sp>
    </p:spTree>
    <p:extLst>
      <p:ext uri="{BB962C8B-B14F-4D97-AF65-F5344CB8AC3E}">
        <p14:creationId xmlns:p14="http://schemas.microsoft.com/office/powerpoint/2010/main" val="294024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pace for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dpis 1">
            <a:extLst>
              <a:ext uri="{FF2B5EF4-FFF2-40B4-BE49-F238E27FC236}">
                <a16:creationId xmlns:a16="http://schemas.microsoft.com/office/drawing/2014/main" id="{A10CDEB6-1903-E275-3414-87B2AB39F1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11628700" cy="7388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57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26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tro Slide - No Image, Title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889E65D7-CB10-A673-8D11-60065E8BB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128" y="2777810"/>
            <a:ext cx="9096522" cy="1842353"/>
          </a:xfrm>
          <a:prstGeom prst="rect">
            <a:avLst/>
          </a:prstGeom>
        </p:spPr>
        <p:txBody>
          <a:bodyPr anchor="t"/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9D269A3E-79A3-D9CA-0EBD-4AEC0E83F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sp>
        <p:nvSpPr>
          <p:cNvPr id="12" name="Podnadpis 2">
            <a:extLst>
              <a:ext uri="{FF2B5EF4-FFF2-40B4-BE49-F238E27FC236}">
                <a16:creationId xmlns:a16="http://schemas.microsoft.com/office/drawing/2014/main" id="{3407AF17-C80B-4757-3194-4184C8BF5A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128" y="4630054"/>
            <a:ext cx="9082008" cy="103051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9332F835-2EBF-0F9E-0826-3324E7F210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utro Slide - Image, Title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4">
            <a:extLst>
              <a:ext uri="{FF2B5EF4-FFF2-40B4-BE49-F238E27FC236}">
                <a16:creationId xmlns:a16="http://schemas.microsoft.com/office/drawing/2014/main" id="{F9500AE1-4061-3A80-05A3-4DF5AEE3A23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Picture (</a:t>
            </a:r>
            <a:r>
              <a:rPr lang="cs-CZ" err="1"/>
              <a:t>recommend</a:t>
            </a:r>
            <a:r>
              <a:rPr lang="cs-CZ"/>
              <a:t> to </a:t>
            </a:r>
            <a:r>
              <a:rPr lang="cs-CZ" err="1"/>
              <a:t>choose</a:t>
            </a:r>
            <a:r>
              <a:rPr lang="cs-CZ"/>
              <a:t> </a:t>
            </a:r>
            <a:r>
              <a:rPr lang="cs-CZ" err="1"/>
              <a:t>bright</a:t>
            </a:r>
            <a:r>
              <a:rPr lang="cs-CZ"/>
              <a:t> </a:t>
            </a:r>
            <a:r>
              <a:rPr lang="cs-CZ" err="1"/>
              <a:t>images</a:t>
            </a:r>
            <a:r>
              <a:rPr lang="cs-CZ"/>
              <a:t>)</a:t>
            </a: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889E65D7-CB10-A673-8D11-60065E8BB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128" y="2777810"/>
            <a:ext cx="9096522" cy="1842353"/>
          </a:xfrm>
          <a:prstGeom prst="rect">
            <a:avLst/>
          </a:prstGeom>
        </p:spPr>
        <p:txBody>
          <a:bodyPr anchor="t"/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9D269A3E-79A3-D9CA-0EBD-4AEC0E83F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sp>
        <p:nvSpPr>
          <p:cNvPr id="12" name="Podnadpis 2">
            <a:extLst>
              <a:ext uri="{FF2B5EF4-FFF2-40B4-BE49-F238E27FC236}">
                <a16:creationId xmlns:a16="http://schemas.microsoft.com/office/drawing/2014/main" id="{3407AF17-C80B-4757-3194-4184C8BF5A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128" y="4630054"/>
            <a:ext cx="9082008" cy="103051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9332F835-2EBF-0F9E-0826-3324E7F210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80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/3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40983" y="291287"/>
            <a:ext cx="3762257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9272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2/3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140984" y="3771900"/>
            <a:ext cx="3762258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0" name="Text Placeholder 30">
            <a:extLst>
              <a:ext uri="{FF2B5EF4-FFF2-40B4-BE49-F238E27FC236}">
                <a16:creationId xmlns:a16="http://schemas.microsoft.com/office/drawing/2014/main" id="{752E2499-DDCC-0942-ADD3-11645ABC0E1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140983" y="4661120"/>
            <a:ext cx="3762258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8632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2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5439086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1/2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5439087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E3C8F347-81C3-8570-70CB-A8EC609CEE7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5439086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7593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2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51168" y="291287"/>
            <a:ext cx="575207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5919537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1/2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51168" y="3771900"/>
            <a:ext cx="5752074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Text Placeholder 30">
            <a:extLst>
              <a:ext uri="{FF2B5EF4-FFF2-40B4-BE49-F238E27FC236}">
                <a16:creationId xmlns:a16="http://schemas.microsoft.com/office/drawing/2014/main" id="{D1D3C592-49ED-046F-5713-29FBCB52134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151168" y="4661120"/>
            <a:ext cx="5752074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289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3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91287"/>
            <a:ext cx="7652899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5" y="3771900"/>
            <a:ext cx="7652899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E3C8F347-81C3-8570-70CB-A8EC609CEE7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4" y="4661120"/>
            <a:ext cx="7652898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" name="Zástupný symbol obrázku 4">
            <a:extLst>
              <a:ext uri="{FF2B5EF4-FFF2-40B4-BE49-F238E27FC236}">
                <a16:creationId xmlns:a16="http://schemas.microsoft.com/office/drawing/2014/main" id="{4C426573-76AE-9B04-AC0C-6BA29B5B51A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309813" y="0"/>
            <a:ext cx="3882187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1/3 Image Picture</a:t>
            </a:r>
          </a:p>
        </p:txBody>
      </p:sp>
    </p:spTree>
    <p:extLst>
      <p:ext uri="{BB962C8B-B14F-4D97-AF65-F5344CB8AC3E}">
        <p14:creationId xmlns:p14="http://schemas.microsoft.com/office/powerpoint/2010/main" val="332375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3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97610" y="291287"/>
            <a:ext cx="7805631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3882187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1/3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97610" y="3771900"/>
            <a:ext cx="7805631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Text Placeholder 30">
            <a:extLst>
              <a:ext uri="{FF2B5EF4-FFF2-40B4-BE49-F238E27FC236}">
                <a16:creationId xmlns:a16="http://schemas.microsoft.com/office/drawing/2014/main" id="{D1D3C592-49ED-046F-5713-29FBCB52134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97610" y="4661120"/>
            <a:ext cx="780563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695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objekt grafu 8">
            <a:extLst>
              <a:ext uri="{FF2B5EF4-FFF2-40B4-BE49-F238E27FC236}">
                <a16:creationId xmlns:a16="http://schemas.microsoft.com/office/drawing/2014/main" id="{237D7716-34DF-F72F-ADC5-AC5C6345E41F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3771900" y="281763"/>
            <a:ext cx="8267700" cy="61496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Chart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7" y="3285051"/>
            <a:ext cx="3114987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0AC068BB-4D69-53BB-2984-0FE12434F4D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6" y="4174270"/>
            <a:ext cx="3114986" cy="22571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DDA0CE27-B816-2432-E492-8ACC0F2E5E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114985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58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240919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325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802" r:id="rId7"/>
    <p:sldLayoutId id="2147483803" r:id="rId8"/>
    <p:sldLayoutId id="2147483946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70898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169657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499726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2867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1287853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Obdélník 61">
            <a:extLst>
              <a:ext uri="{FF2B5EF4-FFF2-40B4-BE49-F238E27FC236}">
                <a16:creationId xmlns:a16="http://schemas.microsoft.com/office/drawing/2014/main" id="{D1AC3177-DFB2-4ADE-BFCA-59D7F3C12732}"/>
              </a:ext>
            </a:extLst>
          </p:cNvPr>
          <p:cNvSpPr/>
          <p:nvPr/>
        </p:nvSpPr>
        <p:spPr>
          <a:xfrm>
            <a:off x="8612369" y="19287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1" name="Obdélník 30">
            <a:extLst>
              <a:ext uri="{FF2B5EF4-FFF2-40B4-BE49-F238E27FC236}">
                <a16:creationId xmlns:a16="http://schemas.microsoft.com/office/drawing/2014/main" id="{0DCE0DEE-DE9A-4A59-8C7A-79818A1DFFB9}"/>
              </a:ext>
            </a:extLst>
          </p:cNvPr>
          <p:cNvSpPr/>
          <p:nvPr/>
        </p:nvSpPr>
        <p:spPr>
          <a:xfrm>
            <a:off x="2328548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809C994F-52A7-44B0-86F4-618CFFBBDE8F}"/>
              </a:ext>
            </a:extLst>
          </p:cNvPr>
          <p:cNvSpPr txBox="1"/>
          <p:nvPr/>
        </p:nvSpPr>
        <p:spPr>
          <a:xfrm>
            <a:off x="2971923" y="2075888"/>
            <a:ext cx="156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July</a:t>
            </a:r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996E0886-4D7E-4677-9944-4B7DA55C9560}"/>
              </a:ext>
            </a:extLst>
          </p:cNvPr>
          <p:cNvSpPr txBox="1"/>
          <p:nvPr/>
        </p:nvSpPr>
        <p:spPr>
          <a:xfrm>
            <a:off x="265046" y="2104186"/>
            <a:ext cx="2273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err="1"/>
              <a:t>Months</a:t>
            </a:r>
            <a:endParaRPr lang="cs-CZ" sz="1400" b="1" dirty="0"/>
          </a:p>
        </p:txBody>
      </p: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71C28CEA-3678-45AD-980A-28FFBAF61E38}"/>
              </a:ext>
            </a:extLst>
          </p:cNvPr>
          <p:cNvSpPr txBox="1"/>
          <p:nvPr/>
        </p:nvSpPr>
        <p:spPr>
          <a:xfrm>
            <a:off x="208593" y="2968960"/>
            <a:ext cx="2273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err="1"/>
              <a:t>Product</a:t>
            </a:r>
            <a:r>
              <a:rPr lang="cs-CZ" sz="1400" b="1" dirty="0"/>
              <a:t>/</a:t>
            </a:r>
            <a:r>
              <a:rPr lang="cs-CZ" sz="1400" b="1" dirty="0" err="1"/>
              <a:t>Solution</a:t>
            </a:r>
            <a:r>
              <a:rPr lang="cs-CZ" sz="1400" b="1" dirty="0"/>
              <a:t> </a:t>
            </a:r>
            <a:r>
              <a:rPr lang="cs-CZ" sz="1400" b="1" dirty="0" err="1"/>
              <a:t>push</a:t>
            </a:r>
            <a:endParaRPr lang="cs-CZ" sz="1400" b="1" dirty="0"/>
          </a:p>
        </p:txBody>
      </p:sp>
      <p:sp>
        <p:nvSpPr>
          <p:cNvPr id="41" name="TextovéPole 40">
            <a:extLst>
              <a:ext uri="{FF2B5EF4-FFF2-40B4-BE49-F238E27FC236}">
                <a16:creationId xmlns:a16="http://schemas.microsoft.com/office/drawing/2014/main" id="{E81D117F-7EB5-4C89-BD63-26BB7F7C59BE}"/>
              </a:ext>
            </a:extLst>
          </p:cNvPr>
          <p:cNvSpPr txBox="1"/>
          <p:nvPr/>
        </p:nvSpPr>
        <p:spPr>
          <a:xfrm>
            <a:off x="2861238" y="1412997"/>
            <a:ext cx="1865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0088EF"/>
                </a:solidFill>
              </a:rPr>
              <a:t>20%</a:t>
            </a:r>
          </a:p>
        </p:txBody>
      </p:sp>
      <p:sp>
        <p:nvSpPr>
          <p:cNvPr id="42" name="TextovéPole 41">
            <a:extLst>
              <a:ext uri="{FF2B5EF4-FFF2-40B4-BE49-F238E27FC236}">
                <a16:creationId xmlns:a16="http://schemas.microsoft.com/office/drawing/2014/main" id="{FCAE9B47-258C-4A67-9B05-B3A1C33DB066}"/>
              </a:ext>
            </a:extLst>
          </p:cNvPr>
          <p:cNvSpPr txBox="1"/>
          <p:nvPr/>
        </p:nvSpPr>
        <p:spPr>
          <a:xfrm>
            <a:off x="211968" y="6254184"/>
            <a:ext cx="11655288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sz="1200" dirty="0"/>
              <a:t>….% </a:t>
            </a:r>
            <a:r>
              <a:rPr lang="cs-CZ" sz="1200" dirty="0" err="1"/>
              <a:t>reflects</a:t>
            </a:r>
            <a:r>
              <a:rPr lang="cs-CZ" sz="1200" dirty="0"/>
              <a:t> </a:t>
            </a:r>
            <a:r>
              <a:rPr lang="cs-CZ" sz="1200" dirty="0" err="1"/>
              <a:t>the</a:t>
            </a:r>
            <a:r>
              <a:rPr lang="cs-CZ" sz="1200" dirty="0"/>
              <a:t> </a:t>
            </a:r>
            <a:r>
              <a:rPr lang="cs-CZ" sz="1200" dirty="0" err="1"/>
              <a:t>importance</a:t>
            </a:r>
            <a:r>
              <a:rPr lang="cs-CZ" sz="1200" dirty="0"/>
              <a:t> </a:t>
            </a:r>
            <a:r>
              <a:rPr lang="cs-CZ" sz="1200" dirty="0" err="1"/>
              <a:t>of</a:t>
            </a:r>
            <a:r>
              <a:rPr lang="cs-CZ" sz="1200" dirty="0"/>
              <a:t> </a:t>
            </a:r>
            <a:r>
              <a:rPr lang="cs-CZ" sz="1200" dirty="0" err="1"/>
              <a:t>the</a:t>
            </a:r>
            <a:r>
              <a:rPr lang="cs-CZ" sz="1200" dirty="0"/>
              <a:t> </a:t>
            </a:r>
            <a:r>
              <a:rPr lang="cs-CZ" sz="1200" dirty="0" err="1"/>
              <a:t>topic</a:t>
            </a:r>
            <a:r>
              <a:rPr lang="cs-CZ" sz="1200" dirty="0"/>
              <a:t> in </a:t>
            </a:r>
            <a:r>
              <a:rPr lang="cs-CZ" sz="1200" dirty="0" err="1"/>
              <a:t>content</a:t>
            </a:r>
            <a:r>
              <a:rPr lang="cs-CZ" sz="1200" dirty="0"/>
              <a:t> </a:t>
            </a:r>
            <a:r>
              <a:rPr lang="cs-CZ" sz="1200" dirty="0" err="1"/>
              <a:t>strategy</a:t>
            </a:r>
            <a:r>
              <a:rPr lang="cs-CZ" sz="1200" dirty="0"/>
              <a:t> (H2)</a:t>
            </a:r>
            <a:endParaRPr lang="en-US" sz="1200" dirty="0">
              <a:cs typeface="Segoe UI"/>
            </a:endParaRPr>
          </a:p>
          <a:p>
            <a:endParaRPr lang="cs-CZ" sz="1200" dirty="0">
              <a:cs typeface="Segoe UI"/>
            </a:endParaRPr>
          </a:p>
          <a:p>
            <a:endParaRPr lang="cs-CZ" dirty="0">
              <a:cs typeface="Segoe UI"/>
            </a:endParaRPr>
          </a:p>
        </p:txBody>
      </p:sp>
      <p:sp>
        <p:nvSpPr>
          <p:cNvPr id="55" name="Obdélník 54">
            <a:extLst>
              <a:ext uri="{FF2B5EF4-FFF2-40B4-BE49-F238E27FC236}">
                <a16:creationId xmlns:a16="http://schemas.microsoft.com/office/drawing/2014/main" id="{DB328DD3-6BCF-4B64-8C3C-866F942A5132}"/>
              </a:ext>
            </a:extLst>
          </p:cNvPr>
          <p:cNvSpPr/>
          <p:nvPr/>
        </p:nvSpPr>
        <p:spPr>
          <a:xfrm>
            <a:off x="5546805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F94F4E8B-D17E-4983-AAFE-D598F43C25BD}"/>
              </a:ext>
            </a:extLst>
          </p:cNvPr>
          <p:cNvSpPr txBox="1"/>
          <p:nvPr/>
        </p:nvSpPr>
        <p:spPr>
          <a:xfrm>
            <a:off x="6190180" y="2082378"/>
            <a:ext cx="156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August</a:t>
            </a:r>
          </a:p>
        </p:txBody>
      </p:sp>
      <p:sp>
        <p:nvSpPr>
          <p:cNvPr id="59" name="TextovéPole 58">
            <a:extLst>
              <a:ext uri="{FF2B5EF4-FFF2-40B4-BE49-F238E27FC236}">
                <a16:creationId xmlns:a16="http://schemas.microsoft.com/office/drawing/2014/main" id="{2306B005-4817-4010-888A-07A13754FEA6}"/>
              </a:ext>
            </a:extLst>
          </p:cNvPr>
          <p:cNvSpPr txBox="1"/>
          <p:nvPr/>
        </p:nvSpPr>
        <p:spPr>
          <a:xfrm>
            <a:off x="5570104" y="3954693"/>
            <a:ext cx="283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Trend </a:t>
            </a: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Article</a:t>
            </a:r>
            <a:b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Media post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Email marketing</a:t>
            </a:r>
          </a:p>
        </p:txBody>
      </p:sp>
      <p:sp>
        <p:nvSpPr>
          <p:cNvPr id="63" name="TextovéPole 62">
            <a:extLst>
              <a:ext uri="{FF2B5EF4-FFF2-40B4-BE49-F238E27FC236}">
                <a16:creationId xmlns:a16="http://schemas.microsoft.com/office/drawing/2014/main" id="{B3E2E0B8-5784-46FF-AE67-657BE2D7F9DF}"/>
              </a:ext>
            </a:extLst>
          </p:cNvPr>
          <p:cNvSpPr txBox="1"/>
          <p:nvPr/>
        </p:nvSpPr>
        <p:spPr>
          <a:xfrm>
            <a:off x="9346361" y="2083498"/>
            <a:ext cx="156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err="1"/>
              <a:t>September</a:t>
            </a:r>
            <a:endParaRPr lang="cs-CZ" dirty="0"/>
          </a:p>
        </p:txBody>
      </p:sp>
      <p:sp>
        <p:nvSpPr>
          <p:cNvPr id="66" name="TextovéPole 65">
            <a:extLst>
              <a:ext uri="{FF2B5EF4-FFF2-40B4-BE49-F238E27FC236}">
                <a16:creationId xmlns:a16="http://schemas.microsoft.com/office/drawing/2014/main" id="{63783D97-D856-4575-B336-4C8F58EABCF9}"/>
              </a:ext>
            </a:extLst>
          </p:cNvPr>
          <p:cNvSpPr txBox="1"/>
          <p:nvPr/>
        </p:nvSpPr>
        <p:spPr>
          <a:xfrm>
            <a:off x="6087076" y="1412997"/>
            <a:ext cx="1865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0088EF"/>
                </a:solidFill>
              </a:rPr>
              <a:t>1</a:t>
            </a:r>
            <a:r>
              <a:rPr lang="en-US" b="1" dirty="0">
                <a:solidFill>
                  <a:srgbClr val="0088EF"/>
                </a:solidFill>
              </a:rPr>
              <a:t>0</a:t>
            </a:r>
            <a:r>
              <a:rPr lang="cs-CZ" b="1" dirty="0">
                <a:solidFill>
                  <a:srgbClr val="0088EF"/>
                </a:solidFill>
              </a:rPr>
              <a:t>%</a:t>
            </a:r>
          </a:p>
        </p:txBody>
      </p:sp>
      <p:cxnSp>
        <p:nvCxnSpPr>
          <p:cNvPr id="68" name="Přímá spojnice 67">
            <a:extLst>
              <a:ext uri="{FF2B5EF4-FFF2-40B4-BE49-F238E27FC236}">
                <a16:creationId xmlns:a16="http://schemas.microsoft.com/office/drawing/2014/main" id="{1DC95421-DD4F-4069-A8DD-86892B524D9C}"/>
              </a:ext>
            </a:extLst>
          </p:cNvPr>
          <p:cNvCxnSpPr/>
          <p:nvPr/>
        </p:nvCxnSpPr>
        <p:spPr>
          <a:xfrm>
            <a:off x="280086" y="2583349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Zástupný text 3">
            <a:extLst>
              <a:ext uri="{FF2B5EF4-FFF2-40B4-BE49-F238E27FC236}">
                <a16:creationId xmlns:a16="http://schemas.microsoft.com/office/drawing/2014/main" id="{BC64DA28-A24D-4932-A3D8-67498EAD4B27}"/>
              </a:ext>
            </a:extLst>
          </p:cNvPr>
          <p:cNvSpPr txBox="1">
            <a:spLocks/>
          </p:cNvSpPr>
          <p:nvPr/>
        </p:nvSpPr>
        <p:spPr>
          <a:xfrm>
            <a:off x="368677" y="437566"/>
            <a:ext cx="10155238" cy="934034"/>
          </a:xfrm>
        </p:spPr>
        <p:txBody>
          <a:bodyPr lIns="91440" tIns="45720" rIns="91440" bIns="4572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4000" b="1" dirty="0" err="1">
                <a:solidFill>
                  <a:schemeClr val="tx1"/>
                </a:solidFill>
              </a:rPr>
              <a:t>Content</a:t>
            </a:r>
            <a:r>
              <a:rPr lang="cs-CZ" sz="4000" b="1" dirty="0">
                <a:solidFill>
                  <a:schemeClr val="tx1"/>
                </a:solidFill>
              </a:rPr>
              <a:t> </a:t>
            </a:r>
            <a:r>
              <a:rPr lang="cs-CZ" sz="4000" b="1" dirty="0" err="1">
                <a:solidFill>
                  <a:schemeClr val="tx1"/>
                </a:solidFill>
              </a:rPr>
              <a:t>strategy</a:t>
            </a:r>
            <a:r>
              <a:rPr lang="en-GB" sz="4000" b="1" dirty="0">
                <a:solidFill>
                  <a:schemeClr val="tx1"/>
                </a:solidFill>
              </a:rPr>
              <a:t>:</a:t>
            </a:r>
            <a:r>
              <a:rPr lang="cs-CZ" sz="4000" b="1" dirty="0">
                <a:solidFill>
                  <a:schemeClr val="tx1"/>
                </a:solidFill>
              </a:rPr>
              <a:t> </a:t>
            </a:r>
            <a:r>
              <a:rPr lang="cs-CZ" sz="4000" b="1" dirty="0" err="1">
                <a:solidFill>
                  <a:schemeClr val="tx1"/>
                </a:solidFill>
              </a:rPr>
              <a:t>topics</a:t>
            </a:r>
            <a:r>
              <a:rPr lang="cs-CZ" sz="4000" b="1" dirty="0">
                <a:solidFill>
                  <a:schemeClr val="tx1"/>
                </a:solidFill>
              </a:rPr>
              <a:t> in H2 2024</a:t>
            </a:r>
          </a:p>
        </p:txBody>
      </p:sp>
      <p:cxnSp>
        <p:nvCxnSpPr>
          <p:cNvPr id="72" name="Přímá spojnice 71">
            <a:extLst>
              <a:ext uri="{FF2B5EF4-FFF2-40B4-BE49-F238E27FC236}">
                <a16:creationId xmlns:a16="http://schemas.microsoft.com/office/drawing/2014/main" id="{0675043A-F83E-4255-963D-C3116A88A44E}"/>
              </a:ext>
            </a:extLst>
          </p:cNvPr>
          <p:cNvCxnSpPr/>
          <p:nvPr/>
        </p:nvCxnSpPr>
        <p:spPr>
          <a:xfrm>
            <a:off x="280086" y="371539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Přímá spojnice 72">
            <a:extLst>
              <a:ext uri="{FF2B5EF4-FFF2-40B4-BE49-F238E27FC236}">
                <a16:creationId xmlns:a16="http://schemas.microsoft.com/office/drawing/2014/main" id="{F0A04AF7-77F5-49BE-B4EE-9A7DEBE69FA0}"/>
              </a:ext>
            </a:extLst>
          </p:cNvPr>
          <p:cNvCxnSpPr/>
          <p:nvPr/>
        </p:nvCxnSpPr>
        <p:spPr>
          <a:xfrm>
            <a:off x="273276" y="482577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ovéPole 32">
            <a:extLst>
              <a:ext uri="{FF2B5EF4-FFF2-40B4-BE49-F238E27FC236}">
                <a16:creationId xmlns:a16="http://schemas.microsoft.com/office/drawing/2014/main" id="{2766A268-FCA8-87F2-D41B-823948F8B8DB}"/>
              </a:ext>
            </a:extLst>
          </p:cNvPr>
          <p:cNvSpPr txBox="1"/>
          <p:nvPr/>
        </p:nvSpPr>
        <p:spPr>
          <a:xfrm>
            <a:off x="5660720" y="2967722"/>
            <a:ext cx="264993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cs-CZ" sz="1200" dirty="0"/>
              <a:t>My2N </a:t>
            </a:r>
            <a:r>
              <a:rPr lang="en-US" sz="1200" dirty="0"/>
              <a:t>+</a:t>
            </a:r>
            <a:r>
              <a:rPr lang="cs-CZ" sz="1200" dirty="0"/>
              <a:t> </a:t>
            </a:r>
            <a:r>
              <a:rPr lang="cs-CZ" sz="1200" dirty="0" err="1"/>
              <a:t>WaveKey</a:t>
            </a:r>
            <a:endParaRPr lang="cs-CZ" sz="1200" dirty="0"/>
          </a:p>
        </p:txBody>
      </p:sp>
      <p:sp>
        <p:nvSpPr>
          <p:cNvPr id="9" name="TextovéPole 32">
            <a:extLst>
              <a:ext uri="{FF2B5EF4-FFF2-40B4-BE49-F238E27FC236}">
                <a16:creationId xmlns:a16="http://schemas.microsoft.com/office/drawing/2014/main" id="{E17F4C80-6EF7-05CF-BDDF-5638D085FEAD}"/>
              </a:ext>
            </a:extLst>
          </p:cNvPr>
          <p:cNvSpPr txBox="1"/>
          <p:nvPr/>
        </p:nvSpPr>
        <p:spPr>
          <a:xfrm>
            <a:off x="2468959" y="2880984"/>
            <a:ext cx="264993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“</a:t>
            </a:r>
            <a:r>
              <a:rPr lang="en-US" sz="1200" dirty="0" err="1"/>
              <a:t>Wavekey</a:t>
            </a:r>
            <a:r>
              <a:rPr lang="en-US" sz="1200" dirty="0"/>
              <a:t> for every project” </a:t>
            </a:r>
            <a:r>
              <a:rPr lang="cs-CZ" sz="1200" dirty="0" err="1"/>
              <a:t>discount</a:t>
            </a:r>
            <a:r>
              <a:rPr lang="cs-CZ" sz="1200" dirty="0"/>
              <a:t> </a:t>
            </a:r>
            <a:r>
              <a:rPr lang="cs-CZ" sz="1200" dirty="0" err="1"/>
              <a:t>campaign</a:t>
            </a:r>
            <a:endParaRPr lang="cs-CZ" sz="12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262310AE-9094-0740-ED5A-48E45E6AAC9C}"/>
              </a:ext>
            </a:extLst>
          </p:cNvPr>
          <p:cNvSpPr txBox="1"/>
          <p:nvPr/>
        </p:nvSpPr>
        <p:spPr>
          <a:xfrm>
            <a:off x="2335770" y="4022065"/>
            <a:ext cx="283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Media post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err="1">
                <a:solidFill>
                  <a:prstClr val="black"/>
                </a:solidFill>
              </a:rPr>
              <a:t>Home</a:t>
            </a:r>
            <a:r>
              <a:rPr lang="cs-CZ" sz="1200" dirty="0">
                <a:solidFill>
                  <a:prstClr val="black"/>
                </a:solidFill>
              </a:rPr>
              <a:t> </a:t>
            </a:r>
            <a:r>
              <a:rPr lang="cs-CZ" sz="1200" dirty="0" err="1">
                <a:solidFill>
                  <a:prstClr val="black"/>
                </a:solidFill>
              </a:rPr>
              <a:t>Page</a:t>
            </a:r>
            <a:r>
              <a:rPr lang="cs-CZ" sz="1200" dirty="0">
                <a:solidFill>
                  <a:prstClr val="black"/>
                </a:solidFill>
              </a:rPr>
              <a:t> </a:t>
            </a:r>
            <a:r>
              <a:rPr lang="cs-CZ" sz="1200" dirty="0" err="1">
                <a:solidFill>
                  <a:prstClr val="black"/>
                </a:solidFill>
              </a:rPr>
              <a:t>promotion</a:t>
            </a:r>
            <a:r>
              <a:rPr lang="cs-CZ" sz="1200" dirty="0">
                <a:solidFill>
                  <a:prstClr val="black"/>
                </a:solidFill>
              </a:rPr>
              <a:t>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Email marketing</a:t>
            </a:r>
          </a:p>
        </p:txBody>
      </p:sp>
      <p:sp>
        <p:nvSpPr>
          <p:cNvPr id="3" name="TextovéPole 54">
            <a:extLst>
              <a:ext uri="{FF2B5EF4-FFF2-40B4-BE49-F238E27FC236}">
                <a16:creationId xmlns:a16="http://schemas.microsoft.com/office/drawing/2014/main" id="{977934EF-0598-F7F6-3C44-E892EAE7FFCE}"/>
              </a:ext>
            </a:extLst>
          </p:cNvPr>
          <p:cNvSpPr txBox="1"/>
          <p:nvPr/>
        </p:nvSpPr>
        <p:spPr>
          <a:xfrm>
            <a:off x="9195485" y="1412997"/>
            <a:ext cx="1865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88EF"/>
                </a:solidFill>
              </a:rPr>
              <a:t>20</a:t>
            </a:r>
            <a:r>
              <a:rPr lang="cs-CZ" b="1" dirty="0">
                <a:solidFill>
                  <a:srgbClr val="0088EF"/>
                </a:solidFill>
              </a:rPr>
              <a:t>%</a:t>
            </a:r>
          </a:p>
        </p:txBody>
      </p:sp>
      <p:sp>
        <p:nvSpPr>
          <p:cNvPr id="8" name="TextovéPole 1">
            <a:extLst>
              <a:ext uri="{FF2B5EF4-FFF2-40B4-BE49-F238E27FC236}">
                <a16:creationId xmlns:a16="http://schemas.microsoft.com/office/drawing/2014/main" id="{7292DD8D-B114-0463-1D24-99D805A8997E}"/>
              </a:ext>
            </a:extLst>
          </p:cNvPr>
          <p:cNvSpPr txBox="1"/>
          <p:nvPr/>
        </p:nvSpPr>
        <p:spPr>
          <a:xfrm>
            <a:off x="231553" y="4005137"/>
            <a:ext cx="2273544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sz="1400" b="1" dirty="0" err="1"/>
              <a:t>Suggested</a:t>
            </a:r>
            <a:r>
              <a:rPr lang="cs-CZ" sz="1400" b="1" dirty="0"/>
              <a:t> promo </a:t>
            </a:r>
          </a:p>
          <a:p>
            <a:r>
              <a:rPr lang="cs-CZ" sz="1400" b="1" dirty="0" err="1"/>
              <a:t>tactics</a:t>
            </a:r>
            <a:endParaRPr lang="cs-CZ" sz="1400" b="1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5F99576F-F6AF-1E05-48D4-3E4290628C78}"/>
              </a:ext>
            </a:extLst>
          </p:cNvPr>
          <p:cNvSpPr txBox="1"/>
          <p:nvPr/>
        </p:nvSpPr>
        <p:spPr>
          <a:xfrm>
            <a:off x="8666686" y="3834066"/>
            <a:ext cx="2831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Page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promotion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Trend </a:t>
            </a: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article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Signature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banner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err="1"/>
              <a:t>Printed</a:t>
            </a:r>
            <a:r>
              <a:rPr lang="cs-CZ" sz="1200" dirty="0"/>
              <a:t> </a:t>
            </a:r>
            <a:r>
              <a:rPr lang="cs-CZ" sz="1200" dirty="0" err="1"/>
              <a:t>advert</a:t>
            </a:r>
            <a:r>
              <a:rPr lang="cs-CZ" sz="1200" dirty="0"/>
              <a:t>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ovéPole 32">
            <a:extLst>
              <a:ext uri="{FF2B5EF4-FFF2-40B4-BE49-F238E27FC236}">
                <a16:creationId xmlns:a16="http://schemas.microsoft.com/office/drawing/2014/main" id="{A1755200-9266-FBD7-8118-86180FDD62A7}"/>
              </a:ext>
            </a:extLst>
          </p:cNvPr>
          <p:cNvSpPr txBox="1"/>
          <p:nvPr/>
        </p:nvSpPr>
        <p:spPr>
          <a:xfrm>
            <a:off x="8726284" y="2786415"/>
            <a:ext cx="264993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cs-CZ" sz="1200" dirty="0"/>
              <a:t>New 2N </a:t>
            </a:r>
            <a:r>
              <a:rPr lang="cs-CZ" sz="1200" dirty="0" err="1"/>
              <a:t>Solution</a:t>
            </a:r>
            <a:r>
              <a:rPr lang="cs-CZ" sz="1200" dirty="0"/>
              <a:t> </a:t>
            </a:r>
            <a:r>
              <a:rPr lang="cs-CZ" sz="1200" dirty="0" err="1"/>
              <a:t>suite</a:t>
            </a:r>
            <a:r>
              <a:rPr lang="cs-CZ" sz="1200" dirty="0"/>
              <a:t> </a:t>
            </a:r>
            <a:r>
              <a:rPr lang="cs-CZ" sz="1200" dirty="0" err="1"/>
              <a:t>launch</a:t>
            </a:r>
            <a:r>
              <a:rPr lang="cs-CZ" sz="1200" dirty="0"/>
              <a:t> + </a:t>
            </a:r>
            <a:r>
              <a:rPr lang="en-US" sz="1200" dirty="0"/>
              <a:t>“</a:t>
            </a:r>
            <a:r>
              <a:rPr lang="en-US" sz="1200" dirty="0" err="1"/>
              <a:t>Wavekey</a:t>
            </a:r>
            <a:r>
              <a:rPr lang="en-US" sz="1200" dirty="0"/>
              <a:t> for every project” </a:t>
            </a:r>
            <a:r>
              <a:rPr lang="cs-CZ" sz="1200" dirty="0" err="1"/>
              <a:t>discount</a:t>
            </a:r>
            <a:r>
              <a:rPr lang="cs-CZ" sz="1200" dirty="0"/>
              <a:t> </a:t>
            </a:r>
            <a:r>
              <a:rPr lang="cs-CZ" sz="1200" dirty="0" err="1"/>
              <a:t>campaign</a:t>
            </a:r>
            <a:endParaRPr lang="cs-CZ" sz="1200" dirty="0"/>
          </a:p>
          <a:p>
            <a:pPr algn="ctr"/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871167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369C654E-319C-9611-1CA4-FFFC255E7F99}"/>
              </a:ext>
            </a:extLst>
          </p:cNvPr>
          <p:cNvSpPr/>
          <p:nvPr/>
        </p:nvSpPr>
        <p:spPr>
          <a:xfrm>
            <a:off x="2328548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1E53F3A6-605F-40B5-9B3B-5AC416AE8287}"/>
              </a:ext>
            </a:extLst>
          </p:cNvPr>
          <p:cNvSpPr txBox="1"/>
          <p:nvPr/>
        </p:nvSpPr>
        <p:spPr>
          <a:xfrm>
            <a:off x="2971923" y="2075888"/>
            <a:ext cx="15636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err="1"/>
              <a:t>October</a:t>
            </a:r>
            <a:r>
              <a:rPr lang="cs-CZ" dirty="0"/>
              <a:t> </a:t>
            </a:r>
            <a:r>
              <a:rPr lang="cs-CZ" sz="1200" dirty="0"/>
              <a:t>(</a:t>
            </a:r>
            <a:r>
              <a:rPr lang="cs-CZ" sz="1200" dirty="0" err="1"/>
              <a:t>month</a:t>
            </a:r>
            <a:r>
              <a:rPr lang="cs-CZ" sz="1200" dirty="0"/>
              <a:t> </a:t>
            </a:r>
            <a:r>
              <a:rPr lang="cs-CZ" sz="1200" dirty="0" err="1"/>
              <a:t>of</a:t>
            </a:r>
            <a:r>
              <a:rPr lang="cs-CZ" sz="1200" dirty="0"/>
              <a:t> </a:t>
            </a:r>
            <a:r>
              <a:rPr lang="cs-CZ" sz="1200" dirty="0" err="1"/>
              <a:t>cybersecurity</a:t>
            </a:r>
            <a:r>
              <a:rPr lang="cs-CZ" sz="1200" dirty="0"/>
              <a:t>)</a:t>
            </a:r>
            <a:endParaRPr lang="cs-CZ" dirty="0"/>
          </a:p>
        </p:txBody>
      </p:sp>
      <p:sp>
        <p:nvSpPr>
          <p:cNvPr id="33" name="TextovéPole 32">
            <a:extLst>
              <a:ext uri="{FF2B5EF4-FFF2-40B4-BE49-F238E27FC236}">
                <a16:creationId xmlns:a16="http://schemas.microsoft.com/office/drawing/2014/main" id="{1AE268DF-47FC-4AC8-9205-9ADF47ACDF0F}"/>
              </a:ext>
            </a:extLst>
          </p:cNvPr>
          <p:cNvSpPr txBox="1"/>
          <p:nvPr/>
        </p:nvSpPr>
        <p:spPr>
          <a:xfrm>
            <a:off x="265046" y="2104186"/>
            <a:ext cx="2273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err="1"/>
              <a:t>Months</a:t>
            </a:r>
            <a:endParaRPr lang="cs-CZ" sz="1400" b="1" dirty="0"/>
          </a:p>
        </p:txBody>
      </p:sp>
      <p:sp>
        <p:nvSpPr>
          <p:cNvPr id="38" name="TextovéPole 37">
            <a:extLst>
              <a:ext uri="{FF2B5EF4-FFF2-40B4-BE49-F238E27FC236}">
                <a16:creationId xmlns:a16="http://schemas.microsoft.com/office/drawing/2014/main" id="{524BF575-42D4-4128-89AC-622CB56DB22B}"/>
              </a:ext>
            </a:extLst>
          </p:cNvPr>
          <p:cNvSpPr txBox="1"/>
          <p:nvPr/>
        </p:nvSpPr>
        <p:spPr>
          <a:xfrm>
            <a:off x="208593" y="2968960"/>
            <a:ext cx="2273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err="1"/>
              <a:t>Product</a:t>
            </a:r>
            <a:r>
              <a:rPr lang="cs-CZ" sz="1400" b="1" dirty="0"/>
              <a:t>/</a:t>
            </a:r>
            <a:r>
              <a:rPr lang="cs-CZ" sz="1400" b="1" dirty="0" err="1"/>
              <a:t>Solution</a:t>
            </a:r>
            <a:r>
              <a:rPr lang="cs-CZ" sz="1400" b="1" dirty="0"/>
              <a:t> </a:t>
            </a:r>
            <a:r>
              <a:rPr lang="cs-CZ" sz="1400" b="1" dirty="0" err="1"/>
              <a:t>push</a:t>
            </a:r>
            <a:endParaRPr lang="cs-CZ" sz="1400" b="1" dirty="0"/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854210E8-0D3E-4CB3-94F0-A3A04332D98A}"/>
              </a:ext>
            </a:extLst>
          </p:cNvPr>
          <p:cNvSpPr txBox="1"/>
          <p:nvPr/>
        </p:nvSpPr>
        <p:spPr>
          <a:xfrm>
            <a:off x="6077505" y="1412997"/>
            <a:ext cx="1865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88EF"/>
                </a:solidFill>
              </a:rPr>
              <a:t>25</a:t>
            </a:r>
            <a:r>
              <a:rPr lang="cs-CZ" b="1" dirty="0">
                <a:solidFill>
                  <a:srgbClr val="0088EF"/>
                </a:solidFill>
              </a:rPr>
              <a:t>%</a:t>
            </a:r>
          </a:p>
        </p:txBody>
      </p: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888F8925-7B3D-4519-BF5B-F8746AD11C55}"/>
              </a:ext>
            </a:extLst>
          </p:cNvPr>
          <p:cNvSpPr txBox="1"/>
          <p:nvPr/>
        </p:nvSpPr>
        <p:spPr>
          <a:xfrm>
            <a:off x="211968" y="6254184"/>
            <a:ext cx="11655288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sz="1200" dirty="0"/>
              <a:t>….% </a:t>
            </a:r>
            <a:r>
              <a:rPr lang="cs-CZ" sz="1200" dirty="0" err="1"/>
              <a:t>reflects</a:t>
            </a:r>
            <a:r>
              <a:rPr lang="cs-CZ" sz="1200" dirty="0"/>
              <a:t> </a:t>
            </a:r>
            <a:r>
              <a:rPr lang="cs-CZ" sz="1200" dirty="0" err="1"/>
              <a:t>the</a:t>
            </a:r>
            <a:r>
              <a:rPr lang="cs-CZ" sz="1200" dirty="0"/>
              <a:t> </a:t>
            </a:r>
            <a:r>
              <a:rPr lang="cs-CZ" sz="1200" dirty="0" err="1"/>
              <a:t>importance</a:t>
            </a:r>
            <a:r>
              <a:rPr lang="cs-CZ" sz="1200" dirty="0"/>
              <a:t> </a:t>
            </a:r>
            <a:r>
              <a:rPr lang="cs-CZ" sz="1200" dirty="0" err="1"/>
              <a:t>of</a:t>
            </a:r>
            <a:r>
              <a:rPr lang="cs-CZ" sz="1200" dirty="0"/>
              <a:t> </a:t>
            </a:r>
            <a:r>
              <a:rPr lang="cs-CZ" sz="1200" dirty="0" err="1"/>
              <a:t>the</a:t>
            </a:r>
            <a:r>
              <a:rPr lang="cs-CZ" sz="1200" dirty="0"/>
              <a:t> </a:t>
            </a:r>
            <a:r>
              <a:rPr lang="cs-CZ" sz="1200" dirty="0" err="1"/>
              <a:t>topic</a:t>
            </a:r>
            <a:r>
              <a:rPr lang="cs-CZ" sz="1200" dirty="0"/>
              <a:t> in </a:t>
            </a:r>
            <a:r>
              <a:rPr lang="cs-CZ" sz="1200" dirty="0" err="1"/>
              <a:t>content</a:t>
            </a:r>
            <a:r>
              <a:rPr lang="cs-CZ" sz="1200" dirty="0"/>
              <a:t> </a:t>
            </a:r>
            <a:r>
              <a:rPr lang="cs-CZ" sz="1200" dirty="0" err="1"/>
              <a:t>strategy</a:t>
            </a:r>
            <a:r>
              <a:rPr lang="cs-CZ" sz="1200" dirty="0"/>
              <a:t> (H2)</a:t>
            </a:r>
            <a:endParaRPr lang="en-US" sz="1200" dirty="0">
              <a:cs typeface="Segoe UI"/>
            </a:endParaRPr>
          </a:p>
          <a:p>
            <a:endParaRPr lang="cs-CZ" sz="1200" dirty="0">
              <a:cs typeface="Segoe UI"/>
            </a:endParaRPr>
          </a:p>
          <a:p>
            <a:endParaRPr lang="cs-CZ" dirty="0">
              <a:cs typeface="Segoe UI"/>
            </a:endParaRPr>
          </a:p>
        </p:txBody>
      </p:sp>
      <p:sp>
        <p:nvSpPr>
          <p:cNvPr id="41" name="Obdélník 40">
            <a:extLst>
              <a:ext uri="{FF2B5EF4-FFF2-40B4-BE49-F238E27FC236}">
                <a16:creationId xmlns:a16="http://schemas.microsoft.com/office/drawing/2014/main" id="{9AD5E932-45D4-4799-9D55-67977A95EB83}"/>
              </a:ext>
            </a:extLst>
          </p:cNvPr>
          <p:cNvSpPr/>
          <p:nvPr/>
        </p:nvSpPr>
        <p:spPr>
          <a:xfrm>
            <a:off x="5546805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2" name="TextovéPole 41">
            <a:extLst>
              <a:ext uri="{FF2B5EF4-FFF2-40B4-BE49-F238E27FC236}">
                <a16:creationId xmlns:a16="http://schemas.microsoft.com/office/drawing/2014/main" id="{B6E40F6C-14EA-4BB2-AB7B-6491EACDB3B1}"/>
              </a:ext>
            </a:extLst>
          </p:cNvPr>
          <p:cNvSpPr txBox="1"/>
          <p:nvPr/>
        </p:nvSpPr>
        <p:spPr>
          <a:xfrm>
            <a:off x="6190180" y="2082378"/>
            <a:ext cx="156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err="1"/>
              <a:t>November</a:t>
            </a:r>
            <a:endParaRPr lang="cs-CZ" dirty="0"/>
          </a:p>
        </p:txBody>
      </p:sp>
      <p:sp>
        <p:nvSpPr>
          <p:cNvPr id="56" name="Obdélník 55">
            <a:extLst>
              <a:ext uri="{FF2B5EF4-FFF2-40B4-BE49-F238E27FC236}">
                <a16:creationId xmlns:a16="http://schemas.microsoft.com/office/drawing/2014/main" id="{BB76639F-1D99-40A6-99B4-16FA811682F1}"/>
              </a:ext>
            </a:extLst>
          </p:cNvPr>
          <p:cNvSpPr/>
          <p:nvPr/>
        </p:nvSpPr>
        <p:spPr>
          <a:xfrm>
            <a:off x="8702986" y="1920626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A764100B-0094-4194-B228-F3551C5EB1A7}"/>
              </a:ext>
            </a:extLst>
          </p:cNvPr>
          <p:cNvSpPr txBox="1"/>
          <p:nvPr/>
        </p:nvSpPr>
        <p:spPr>
          <a:xfrm>
            <a:off x="9346361" y="2082378"/>
            <a:ext cx="156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err="1"/>
              <a:t>December</a:t>
            </a:r>
            <a:endParaRPr lang="cs-CZ" dirty="0"/>
          </a:p>
        </p:txBody>
      </p:sp>
      <p:sp>
        <p:nvSpPr>
          <p:cNvPr id="58" name="TextovéPole 57">
            <a:extLst>
              <a:ext uri="{FF2B5EF4-FFF2-40B4-BE49-F238E27FC236}">
                <a16:creationId xmlns:a16="http://schemas.microsoft.com/office/drawing/2014/main" id="{6CACD102-E1F8-4CB0-9C51-4C2DC90270C9}"/>
              </a:ext>
            </a:extLst>
          </p:cNvPr>
          <p:cNvSpPr txBox="1"/>
          <p:nvPr/>
        </p:nvSpPr>
        <p:spPr>
          <a:xfrm>
            <a:off x="9232480" y="1412997"/>
            <a:ext cx="1865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0088EF"/>
                </a:solidFill>
              </a:rPr>
              <a:t>10%</a:t>
            </a:r>
          </a:p>
        </p:txBody>
      </p:sp>
      <p:cxnSp>
        <p:nvCxnSpPr>
          <p:cNvPr id="59" name="Přímá spojnice 58">
            <a:extLst>
              <a:ext uri="{FF2B5EF4-FFF2-40B4-BE49-F238E27FC236}">
                <a16:creationId xmlns:a16="http://schemas.microsoft.com/office/drawing/2014/main" id="{FFDCBB12-EA85-4F3B-804E-7FFD0CA202E8}"/>
              </a:ext>
            </a:extLst>
          </p:cNvPr>
          <p:cNvCxnSpPr/>
          <p:nvPr/>
        </p:nvCxnSpPr>
        <p:spPr>
          <a:xfrm>
            <a:off x="280086" y="2583349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ovéPole 1">
            <a:extLst>
              <a:ext uri="{FF2B5EF4-FFF2-40B4-BE49-F238E27FC236}">
                <a16:creationId xmlns:a16="http://schemas.microsoft.com/office/drawing/2014/main" id="{2AE3E205-1808-4F22-8FCF-4D5AE298913F}"/>
              </a:ext>
            </a:extLst>
          </p:cNvPr>
          <p:cNvSpPr txBox="1"/>
          <p:nvPr/>
        </p:nvSpPr>
        <p:spPr>
          <a:xfrm>
            <a:off x="231553" y="4005137"/>
            <a:ext cx="2273544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sz="1400" b="1" dirty="0" err="1"/>
              <a:t>Suggested</a:t>
            </a:r>
            <a:r>
              <a:rPr lang="cs-CZ" sz="1400" b="1" dirty="0"/>
              <a:t> promo </a:t>
            </a:r>
          </a:p>
          <a:p>
            <a:r>
              <a:rPr lang="cs-CZ" sz="1400" b="1" dirty="0" err="1"/>
              <a:t>tactics</a:t>
            </a:r>
            <a:endParaRPr lang="cs-CZ" sz="1400" b="1" dirty="0"/>
          </a:p>
        </p:txBody>
      </p:sp>
      <p:sp>
        <p:nvSpPr>
          <p:cNvPr id="62" name="Zástupný text 3">
            <a:extLst>
              <a:ext uri="{FF2B5EF4-FFF2-40B4-BE49-F238E27FC236}">
                <a16:creationId xmlns:a16="http://schemas.microsoft.com/office/drawing/2014/main" id="{47C1AD67-C203-41EC-A3B7-CC251FC94F82}"/>
              </a:ext>
            </a:extLst>
          </p:cNvPr>
          <p:cNvSpPr txBox="1">
            <a:spLocks/>
          </p:cNvSpPr>
          <p:nvPr/>
        </p:nvSpPr>
        <p:spPr>
          <a:xfrm>
            <a:off x="368677" y="437566"/>
            <a:ext cx="10155238" cy="934034"/>
          </a:xfrm>
        </p:spPr>
        <p:txBody>
          <a:bodyPr lIns="91440" tIns="45720" rIns="91440" bIns="4572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4000" b="1" dirty="0" err="1">
                <a:solidFill>
                  <a:schemeClr val="tx1"/>
                </a:solidFill>
              </a:rPr>
              <a:t>Content</a:t>
            </a:r>
            <a:r>
              <a:rPr lang="cs-CZ" sz="4000" b="1" dirty="0">
                <a:solidFill>
                  <a:schemeClr val="tx1"/>
                </a:solidFill>
              </a:rPr>
              <a:t> </a:t>
            </a:r>
            <a:r>
              <a:rPr lang="cs-CZ" sz="4000" b="1" dirty="0" err="1">
                <a:solidFill>
                  <a:schemeClr val="tx1"/>
                </a:solidFill>
              </a:rPr>
              <a:t>strategy</a:t>
            </a:r>
            <a:r>
              <a:rPr lang="en-GB" sz="4000" b="1" dirty="0">
                <a:solidFill>
                  <a:schemeClr val="tx1"/>
                </a:solidFill>
              </a:rPr>
              <a:t>:</a:t>
            </a:r>
            <a:r>
              <a:rPr lang="cs-CZ" sz="4000" b="1" dirty="0">
                <a:solidFill>
                  <a:schemeClr val="tx1"/>
                </a:solidFill>
              </a:rPr>
              <a:t> </a:t>
            </a:r>
            <a:r>
              <a:rPr lang="cs-CZ" sz="4000" b="1" dirty="0" err="1">
                <a:solidFill>
                  <a:schemeClr val="tx1"/>
                </a:solidFill>
              </a:rPr>
              <a:t>topics</a:t>
            </a:r>
            <a:r>
              <a:rPr lang="cs-CZ" sz="4000" b="1" dirty="0">
                <a:solidFill>
                  <a:schemeClr val="tx1"/>
                </a:solidFill>
              </a:rPr>
              <a:t> in H2 2024</a:t>
            </a:r>
          </a:p>
        </p:txBody>
      </p:sp>
      <p:cxnSp>
        <p:nvCxnSpPr>
          <p:cNvPr id="63" name="Přímá spojnice 62">
            <a:extLst>
              <a:ext uri="{FF2B5EF4-FFF2-40B4-BE49-F238E27FC236}">
                <a16:creationId xmlns:a16="http://schemas.microsoft.com/office/drawing/2014/main" id="{C62FED66-2958-453F-8D77-E4F58DC91293}"/>
              </a:ext>
            </a:extLst>
          </p:cNvPr>
          <p:cNvCxnSpPr/>
          <p:nvPr/>
        </p:nvCxnSpPr>
        <p:spPr>
          <a:xfrm>
            <a:off x="280086" y="371539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Přímá spojnice 63">
            <a:extLst>
              <a:ext uri="{FF2B5EF4-FFF2-40B4-BE49-F238E27FC236}">
                <a16:creationId xmlns:a16="http://schemas.microsoft.com/office/drawing/2014/main" id="{1084469C-EC35-480F-B89C-5C9D816359B5}"/>
              </a:ext>
            </a:extLst>
          </p:cNvPr>
          <p:cNvCxnSpPr/>
          <p:nvPr/>
        </p:nvCxnSpPr>
        <p:spPr>
          <a:xfrm>
            <a:off x="273276" y="482577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ovéPole 65">
            <a:extLst>
              <a:ext uri="{FF2B5EF4-FFF2-40B4-BE49-F238E27FC236}">
                <a16:creationId xmlns:a16="http://schemas.microsoft.com/office/drawing/2014/main" id="{E581E76A-015C-479E-A05C-0D1AAC666FAA}"/>
              </a:ext>
            </a:extLst>
          </p:cNvPr>
          <p:cNvSpPr txBox="1"/>
          <p:nvPr/>
        </p:nvSpPr>
        <p:spPr>
          <a:xfrm>
            <a:off x="8795742" y="4015267"/>
            <a:ext cx="2831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Page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promotion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/>
              <a:t>Email marketing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ovéPole 32">
            <a:extLst>
              <a:ext uri="{FF2B5EF4-FFF2-40B4-BE49-F238E27FC236}">
                <a16:creationId xmlns:a16="http://schemas.microsoft.com/office/drawing/2014/main" id="{45F9CEAC-736C-47C5-AB01-B9B9EE2A4482}"/>
              </a:ext>
            </a:extLst>
          </p:cNvPr>
          <p:cNvSpPr txBox="1"/>
          <p:nvPr/>
        </p:nvSpPr>
        <p:spPr>
          <a:xfrm>
            <a:off x="8803204" y="2800005"/>
            <a:ext cx="2649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sz="1200" dirty="0"/>
          </a:p>
          <a:p>
            <a:pPr algn="ctr"/>
            <a:r>
              <a:rPr lang="cs-CZ" sz="1200" dirty="0" err="1"/>
              <a:t>Christmas</a:t>
            </a:r>
            <a:r>
              <a:rPr lang="cs-CZ" sz="1200" dirty="0"/>
              <a:t> </a:t>
            </a:r>
            <a:r>
              <a:rPr lang="cs-CZ" sz="1200" dirty="0" err="1"/>
              <a:t>campaign</a:t>
            </a:r>
            <a:endParaRPr lang="cs-CZ" sz="1200" dirty="0"/>
          </a:p>
          <a:p>
            <a:pPr algn="ctr"/>
            <a:r>
              <a:rPr lang="cs-CZ" sz="1200" dirty="0"/>
              <a:t> </a:t>
            </a:r>
          </a:p>
        </p:txBody>
      </p:sp>
      <p:sp>
        <p:nvSpPr>
          <p:cNvPr id="5" name="TextovéPole 32">
            <a:extLst>
              <a:ext uri="{FF2B5EF4-FFF2-40B4-BE49-F238E27FC236}">
                <a16:creationId xmlns:a16="http://schemas.microsoft.com/office/drawing/2014/main" id="{6F353E7F-831E-F932-96A5-188641FE0BE8}"/>
              </a:ext>
            </a:extLst>
          </p:cNvPr>
          <p:cNvSpPr txBox="1"/>
          <p:nvPr/>
        </p:nvSpPr>
        <p:spPr>
          <a:xfrm>
            <a:off x="5661926" y="2965700"/>
            <a:ext cx="264993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cs-CZ" sz="1200" dirty="0" err="1"/>
              <a:t>Indoor</a:t>
            </a:r>
            <a:r>
              <a:rPr lang="cs-CZ" sz="1200" dirty="0"/>
              <a:t> </a:t>
            </a:r>
            <a:r>
              <a:rPr lang="cs-CZ" sz="1200" dirty="0" err="1"/>
              <a:t>View</a:t>
            </a:r>
            <a:r>
              <a:rPr lang="cs-CZ" sz="1200" dirty="0"/>
              <a:t> </a:t>
            </a:r>
            <a:r>
              <a:rPr lang="cs-CZ" sz="1200" dirty="0" err="1"/>
              <a:t>WiFi</a:t>
            </a:r>
            <a:endParaRPr lang="cs-CZ" sz="12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EAB1670-2532-A128-559C-C7D61F8AB817}"/>
              </a:ext>
            </a:extLst>
          </p:cNvPr>
          <p:cNvSpPr txBox="1"/>
          <p:nvPr/>
        </p:nvSpPr>
        <p:spPr>
          <a:xfrm>
            <a:off x="5556408" y="3830183"/>
            <a:ext cx="2831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Product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listing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Media post</a:t>
            </a:r>
          </a:p>
          <a:p>
            <a:pPr marL="0" marR="0" lvl="0" indent="0" algn="ctr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Category</a:t>
            </a:r>
            <a:r>
              <a:rPr lang="cs-CZ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page</a:t>
            </a:r>
            <a:r>
              <a:rPr lang="cs-CZ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banner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/>
              <a:t>Email marketing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ovéPole 40">
            <a:extLst>
              <a:ext uri="{FF2B5EF4-FFF2-40B4-BE49-F238E27FC236}">
                <a16:creationId xmlns:a16="http://schemas.microsoft.com/office/drawing/2014/main" id="{03C8ADA5-ACE5-58B8-DD6B-FE6F2990E991}"/>
              </a:ext>
            </a:extLst>
          </p:cNvPr>
          <p:cNvSpPr txBox="1"/>
          <p:nvPr/>
        </p:nvSpPr>
        <p:spPr>
          <a:xfrm>
            <a:off x="2861238" y="1412997"/>
            <a:ext cx="1865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0088EF"/>
                </a:solidFill>
              </a:rPr>
              <a:t>15%</a:t>
            </a:r>
          </a:p>
        </p:txBody>
      </p:sp>
      <p:sp>
        <p:nvSpPr>
          <p:cNvPr id="2" name="TextovéPole 32">
            <a:extLst>
              <a:ext uri="{FF2B5EF4-FFF2-40B4-BE49-F238E27FC236}">
                <a16:creationId xmlns:a16="http://schemas.microsoft.com/office/drawing/2014/main" id="{89CCB1DA-A092-DA72-ED24-79D4F72B2FA7}"/>
              </a:ext>
            </a:extLst>
          </p:cNvPr>
          <p:cNvSpPr txBox="1"/>
          <p:nvPr/>
        </p:nvSpPr>
        <p:spPr>
          <a:xfrm>
            <a:off x="2481787" y="2981001"/>
            <a:ext cx="2649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err="1"/>
              <a:t>Cybersecurity</a:t>
            </a:r>
            <a:r>
              <a:rPr lang="cs-CZ" sz="1200" dirty="0"/>
              <a:t> (e-</a:t>
            </a:r>
            <a:r>
              <a:rPr lang="cs-CZ" sz="1200" dirty="0" err="1"/>
              <a:t>book</a:t>
            </a:r>
            <a:r>
              <a:rPr lang="cs-CZ" sz="1200" dirty="0"/>
              <a:t>) + IP </a:t>
            </a:r>
            <a:r>
              <a:rPr lang="cs-CZ" sz="1200" dirty="0" err="1"/>
              <a:t>One</a:t>
            </a:r>
            <a:r>
              <a:rPr lang="cs-CZ" sz="1200" dirty="0"/>
              <a:t> </a:t>
            </a:r>
            <a:r>
              <a:rPr lang="cs-CZ" sz="1200" dirty="0" err="1"/>
              <a:t>push</a:t>
            </a:r>
            <a:r>
              <a:rPr lang="cs-CZ" sz="1200"/>
              <a:t> </a:t>
            </a:r>
            <a:endParaRPr lang="cs-CZ" sz="1200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10043FF6-67C0-2E7B-C044-1D6687BD06E7}"/>
              </a:ext>
            </a:extLst>
          </p:cNvPr>
          <p:cNvSpPr txBox="1"/>
          <p:nvPr/>
        </p:nvSpPr>
        <p:spPr>
          <a:xfrm>
            <a:off x="2384749" y="3971578"/>
            <a:ext cx="283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/>
              <a:t>Email marketing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Trend </a:t>
            </a: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article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Homepa</a:t>
            </a:r>
            <a:r>
              <a:rPr lang="cs-CZ" sz="1200" dirty="0" err="1"/>
              <a:t>ge</a:t>
            </a:r>
            <a:r>
              <a:rPr lang="cs-CZ" sz="1200" dirty="0"/>
              <a:t> </a:t>
            </a:r>
            <a:r>
              <a:rPr lang="cs-CZ" sz="1200" dirty="0" err="1"/>
              <a:t>promotion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8665039"/>
      </p:ext>
    </p:extLst>
  </p:cSld>
  <p:clrMapOvr>
    <a:masterClrMapping/>
  </p:clrMapOvr>
</p:sld>
</file>

<file path=ppt/theme/theme1.xml><?xml version="1.0" encoding="utf-8"?>
<a:theme xmlns:a="http://schemas.openxmlformats.org/drawingml/2006/main" name="Intro Slide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2.xml><?xml version="1.0" encoding="utf-8"?>
<a:theme xmlns:a="http://schemas.openxmlformats.org/drawingml/2006/main" name="Big Images + Text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3.xml><?xml version="1.0" encoding="utf-8"?>
<a:theme xmlns:a="http://schemas.openxmlformats.org/drawingml/2006/main" name="Small Images + Text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4.xml><?xml version="1.0" encoding="utf-8"?>
<a:theme xmlns:a="http://schemas.openxmlformats.org/drawingml/2006/main" name="Listings + Text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5.xml><?xml version="1.0" encoding="utf-8"?>
<a:theme xmlns:a="http://schemas.openxmlformats.org/drawingml/2006/main" name="Software Presentation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6.xml><?xml version="1.0" encoding="utf-8"?>
<a:theme xmlns:a="http://schemas.openxmlformats.org/drawingml/2006/main" name="Blank Slide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7.xml><?xml version="1.0" encoding="utf-8"?>
<a:theme xmlns:a="http://schemas.openxmlformats.org/drawingml/2006/main" name="Outro Slide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BA876D26EC2F48A4891A0732577033" ma:contentTypeVersion="16" ma:contentTypeDescription="Create a new document." ma:contentTypeScope="" ma:versionID="a7b857e794dc4310441d92d5862d7dec">
  <xsd:schema xmlns:xsd="http://www.w3.org/2001/XMLSchema" xmlns:xs="http://www.w3.org/2001/XMLSchema" xmlns:p="http://schemas.microsoft.com/office/2006/metadata/properties" xmlns:ns2="0c5c137d-bd15-41b1-b0a4-f5a88023505b" xmlns:ns3="e7983720-0317-41d3-b79f-e7a316996745" targetNamespace="http://schemas.microsoft.com/office/2006/metadata/properties" ma:root="true" ma:fieldsID="7613874ace619cb3a38040b18b46f719" ns2:_="" ns3:_="">
    <xsd:import namespace="0c5c137d-bd15-41b1-b0a4-f5a88023505b"/>
    <xsd:import namespace="e7983720-0317-41d3-b79f-e7a3169967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5c137d-bd15-41b1-b0a4-f5a8802350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d417f4dc-795f-4a2f-b50a-1c5d362e49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983720-0317-41d3-b79f-e7a31699674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3bd850ce-a057-4f79-81f4-cbc8cd017215}" ma:internalName="TaxCatchAll" ma:showField="CatchAllData" ma:web="e7983720-0317-41d3-b79f-e7a3169967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7983720-0317-41d3-b79f-e7a316996745" xsi:nil="true"/>
    <lcf76f155ced4ddcb4097134ff3c332f xmlns="0c5c137d-bd15-41b1-b0a4-f5a88023505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533A2DB-038B-4AED-8D44-B94E83F4280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C46893-A239-4932-AAA2-1EF52B879D4A}">
  <ds:schemaRefs>
    <ds:schemaRef ds:uri="0c5c137d-bd15-41b1-b0a4-f5a88023505b"/>
    <ds:schemaRef ds:uri="e7983720-0317-41d3-b79f-e7a31699674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DBBE525-2C77-4DBF-8FD5-901E4E504BB9}">
  <ds:schemaRefs>
    <ds:schemaRef ds:uri="http://purl.org/dc/terms/"/>
    <ds:schemaRef ds:uri="http://schemas.microsoft.com/office/2006/documentManagement/types"/>
    <ds:schemaRef ds:uri="e7983720-0317-41d3-b79f-e7a316996745"/>
    <ds:schemaRef ds:uri="0c5c137d-bd15-41b1-b0a4-f5a88023505b"/>
    <ds:schemaRef ds:uri="http://schemas.microsoft.com/office/infopath/2007/PartnerControls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78703d3c-b907-432f-b066-88f7af9ca3af}" enabled="0" method="" siteId="{78703d3c-b907-432f-b066-88f7af9ca3a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2N bílá šablona</Template>
  <TotalTime>5739</TotalTime>
  <Words>167</Words>
  <Application>Microsoft Office PowerPoint</Application>
  <PresentationFormat>Širokoúhlá obrazovka</PresentationFormat>
  <Paragraphs>52</Paragraphs>
  <Slides>2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7</vt:i4>
      </vt:variant>
      <vt:variant>
        <vt:lpstr>Nadpisy snímků</vt:lpstr>
      </vt:variant>
      <vt:variant>
        <vt:i4>2</vt:i4>
      </vt:variant>
    </vt:vector>
  </HeadingPairs>
  <TitlesOfParts>
    <vt:vector size="13" baseType="lpstr">
      <vt:lpstr>Arial</vt:lpstr>
      <vt:lpstr>Calibri</vt:lpstr>
      <vt:lpstr>Segoe UI</vt:lpstr>
      <vt:lpstr>Segoe UI Semilight</vt:lpstr>
      <vt:lpstr>Intro Slides</vt:lpstr>
      <vt:lpstr>Big Images + Text</vt:lpstr>
      <vt:lpstr>Small Images + Text</vt:lpstr>
      <vt:lpstr>Listings + Texts</vt:lpstr>
      <vt:lpstr>Software Presentation</vt:lpstr>
      <vt:lpstr>Blank Slides</vt:lpstr>
      <vt:lpstr>Outro Slides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 na dva řádky</dc:title>
  <dc:creator>Pája</dc:creator>
  <cp:lastModifiedBy>Žaneta Dubnická - 2N</cp:lastModifiedBy>
  <cp:revision>16</cp:revision>
  <dcterms:created xsi:type="dcterms:W3CDTF">2022-07-31T23:36:39Z</dcterms:created>
  <dcterms:modified xsi:type="dcterms:W3CDTF">2024-06-20T08:29:01Z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0x01010047BA876D26EC2F48A4891A0732577033</vt:lpwstr>
  </property>
  <property fmtid="{D5CDD505-2E9C-101B-9397-08002B2CF9AE}" pid="3" name="MediaServiceImageTags">
    <vt:lpwstr/>
  </property>
</Properties>
</file>