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4677" r:id="rId2"/>
    <p:sldMasterId id="2147484683" r:id="rId3"/>
    <p:sldMasterId id="2147484655" r:id="rId4"/>
  </p:sldMasterIdLst>
  <p:notesMasterIdLst>
    <p:notesMasterId r:id="rId52"/>
  </p:notesMasterIdLst>
  <p:handoutMasterIdLst>
    <p:handoutMasterId r:id="rId53"/>
  </p:handoutMasterIdLst>
  <p:sldIdLst>
    <p:sldId id="385" r:id="rId5"/>
    <p:sldId id="467" r:id="rId6"/>
    <p:sldId id="372" r:id="rId7"/>
    <p:sldId id="408" r:id="rId8"/>
    <p:sldId id="409" r:id="rId9"/>
    <p:sldId id="461" r:id="rId10"/>
    <p:sldId id="474" r:id="rId11"/>
    <p:sldId id="475" r:id="rId12"/>
    <p:sldId id="458" r:id="rId13"/>
    <p:sldId id="553" r:id="rId14"/>
    <p:sldId id="556" r:id="rId15"/>
    <p:sldId id="557" r:id="rId16"/>
    <p:sldId id="393" r:id="rId17"/>
    <p:sldId id="412" r:id="rId18"/>
    <p:sldId id="460" r:id="rId19"/>
    <p:sldId id="536" r:id="rId20"/>
    <p:sldId id="456" r:id="rId21"/>
    <p:sldId id="477" r:id="rId22"/>
    <p:sldId id="535" r:id="rId23"/>
    <p:sldId id="486" r:id="rId24"/>
    <p:sldId id="462" r:id="rId25"/>
    <p:sldId id="537" r:id="rId26"/>
    <p:sldId id="485" r:id="rId27"/>
    <p:sldId id="466" r:id="rId28"/>
    <p:sldId id="457" r:id="rId29"/>
    <p:sldId id="438" r:id="rId30"/>
    <p:sldId id="449" r:id="rId31"/>
    <p:sldId id="538" r:id="rId32"/>
    <p:sldId id="539" r:id="rId33"/>
    <p:sldId id="442" r:id="rId34"/>
    <p:sldId id="443" r:id="rId35"/>
    <p:sldId id="292" r:id="rId36"/>
    <p:sldId id="298" r:id="rId37"/>
    <p:sldId id="300" r:id="rId38"/>
    <p:sldId id="549" r:id="rId39"/>
    <p:sldId id="410" r:id="rId40"/>
    <p:sldId id="551" r:id="rId41"/>
    <p:sldId id="511" r:id="rId42"/>
    <p:sldId id="444" r:id="rId43"/>
    <p:sldId id="550" r:id="rId44"/>
    <p:sldId id="552" r:id="rId45"/>
    <p:sldId id="276" r:id="rId46"/>
    <p:sldId id="534" r:id="rId47"/>
    <p:sldId id="422" r:id="rId48"/>
    <p:sldId id="482" r:id="rId49"/>
    <p:sldId id="484" r:id="rId50"/>
    <p:sldId id="476" r:id="rId51"/>
  </p:sldIdLst>
  <p:sldSz cx="9144000" cy="5143500" type="screen16x9"/>
  <p:notesSz cx="6797675" cy="9926638"/>
  <p:embeddedFontLst>
    <p:embeddedFont>
      <p:font typeface="Yu Gothic UI" panose="020B0500000000000000" pitchFamily="34" charset="-128"/>
      <p:regular r:id="rId54"/>
      <p:bold r:id="rId55"/>
    </p:embeddedFont>
    <p:embeddedFont>
      <p:font typeface="Calibri" panose="020F0502020204030204" pitchFamily="34" charset="0"/>
      <p:regular r:id="rId56"/>
      <p:bold r:id="rId57"/>
      <p:italic r:id="rId58"/>
      <p:boldItalic r:id="rId59"/>
    </p:embeddedFont>
    <p:embeddedFont>
      <p:font typeface="Segoe UI Semibold" panose="020B0702040204020203" pitchFamily="34" charset="0"/>
      <p:bold r:id="rId60"/>
      <p:boldItalic r:id="rId61"/>
    </p:embeddedFont>
    <p:embeddedFont>
      <p:font typeface="Verdana" panose="020B0604030504040204" pitchFamily="34" charset="0"/>
      <p:regular r:id="rId62"/>
      <p:bold r:id="rId63"/>
      <p:italic r:id="rId64"/>
      <p:boldItalic r:id="rId65"/>
    </p:embeddedFont>
  </p:embeddedFontLst>
  <p:defaultTextStyle>
    <a:defPPr>
      <a:defRPr lang="en-US"/>
    </a:defPPr>
    <a:lvl1pPr algn="l" defTabSz="455613" rtl="0" fontAlgn="base">
      <a:spcBef>
        <a:spcPct val="0"/>
      </a:spcBef>
      <a:spcAft>
        <a:spcPct val="0"/>
      </a:spcAft>
      <a:defRPr kern="1200">
        <a:solidFill>
          <a:schemeClr val="tx1"/>
        </a:solidFill>
        <a:latin typeface="Arial" pitchFamily="34" charset="0"/>
        <a:ea typeface="+mn-ea"/>
        <a:cs typeface="Arial" pitchFamily="34" charset="0"/>
      </a:defRPr>
    </a:lvl1pPr>
    <a:lvl2pPr marL="455613" indent="1588" algn="l" defTabSz="455613" rtl="0" fontAlgn="base">
      <a:spcBef>
        <a:spcPct val="0"/>
      </a:spcBef>
      <a:spcAft>
        <a:spcPct val="0"/>
      </a:spcAft>
      <a:defRPr kern="1200">
        <a:solidFill>
          <a:schemeClr val="tx1"/>
        </a:solidFill>
        <a:latin typeface="Arial" pitchFamily="34" charset="0"/>
        <a:ea typeface="+mn-ea"/>
        <a:cs typeface="Arial" pitchFamily="34" charset="0"/>
      </a:defRPr>
    </a:lvl2pPr>
    <a:lvl3pPr marL="912813" indent="1588" algn="l" defTabSz="455613" rtl="0" fontAlgn="base">
      <a:spcBef>
        <a:spcPct val="0"/>
      </a:spcBef>
      <a:spcAft>
        <a:spcPct val="0"/>
      </a:spcAft>
      <a:defRPr kern="1200">
        <a:solidFill>
          <a:schemeClr val="tx1"/>
        </a:solidFill>
        <a:latin typeface="Arial" pitchFamily="34" charset="0"/>
        <a:ea typeface="+mn-ea"/>
        <a:cs typeface="Arial" pitchFamily="34" charset="0"/>
      </a:defRPr>
    </a:lvl3pPr>
    <a:lvl4pPr marL="1370013" indent="1588" algn="l" defTabSz="455613" rtl="0" fontAlgn="base">
      <a:spcBef>
        <a:spcPct val="0"/>
      </a:spcBef>
      <a:spcAft>
        <a:spcPct val="0"/>
      </a:spcAft>
      <a:defRPr kern="1200">
        <a:solidFill>
          <a:schemeClr val="tx1"/>
        </a:solidFill>
        <a:latin typeface="Arial" pitchFamily="34" charset="0"/>
        <a:ea typeface="+mn-ea"/>
        <a:cs typeface="Arial" pitchFamily="34" charset="0"/>
      </a:defRPr>
    </a:lvl4pPr>
    <a:lvl5pPr marL="1827213" indent="1588" algn="l" defTabSz="455613"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áš Psota - 2N" initials="LP-2" lastIdx="1" clrIdx="0">
    <p:extLst>
      <p:ext uri="{19B8F6BF-5375-455C-9EA6-DF929625EA0E}">
        <p15:presenceInfo xmlns:p15="http://schemas.microsoft.com/office/powerpoint/2012/main" userId="S::lukasp@axis.com::01a0e882-39e8-4bb7-b3d2-54f4a1681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EE"/>
    <a:srgbClr val="005596"/>
    <a:srgbClr val="BE125C"/>
    <a:srgbClr val="30AC9D"/>
    <a:srgbClr val="005DA2"/>
    <a:srgbClr val="006BBC"/>
    <a:srgbClr val="6A7C75"/>
    <a:srgbClr val="2EAE99"/>
    <a:srgbClr val="39D131"/>
    <a:srgbClr val="95D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56EFA-CBE8-449F-A08A-CF47CD1D951B}" v="2" dt="2021-08-19T13:40:30.85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řední styl 1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9600" autoAdjust="0"/>
  </p:normalViewPr>
  <p:slideViewPr>
    <p:cSldViewPr snapToGrid="0" snapToObjects="1">
      <p:cViewPr varScale="1">
        <p:scale>
          <a:sx n="108" d="100"/>
          <a:sy n="108" d="100"/>
        </p:scale>
        <p:origin x="337" y="82"/>
      </p:cViewPr>
      <p:guideLst>
        <p:guide orient="horz" pos="1620"/>
        <p:guide pos="2880"/>
      </p:guideLst>
    </p:cSldViewPr>
  </p:slideViewPr>
  <p:outlineViewPr>
    <p:cViewPr>
      <p:scale>
        <a:sx n="33" d="100"/>
        <a:sy n="33" d="100"/>
      </p:scale>
      <p:origin x="0" y="2283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3" d="100"/>
          <a:sy n="113" d="100"/>
        </p:scale>
        <p:origin x="-519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Psota - 2N" userId="01a0e882-39e8-4bb7-b3d2-54f4a1681987" providerId="ADAL" clId="{F9FCB358-49A3-4479-A632-B941C5656801}"/>
    <pc:docChg chg="undo redo custSel addSld delSld modSld sldOrd modMainMaster">
      <pc:chgData name="Lukáš Psota - 2N" userId="01a0e882-39e8-4bb7-b3d2-54f4a1681987" providerId="ADAL" clId="{F9FCB358-49A3-4479-A632-B941C5656801}" dt="2021-06-11T14:48:06.121" v="4490" actId="1076"/>
      <pc:docMkLst>
        <pc:docMk/>
      </pc:docMkLst>
      <pc:sldChg chg="delSp modSp add del mod">
        <pc:chgData name="Lukáš Psota - 2N" userId="01a0e882-39e8-4bb7-b3d2-54f4a1681987" providerId="ADAL" clId="{F9FCB358-49A3-4479-A632-B941C5656801}" dt="2021-05-24T13:56:23.760" v="3375" actId="47"/>
        <pc:sldMkLst>
          <pc:docMk/>
          <pc:sldMk cId="3798864336" sldId="274"/>
        </pc:sldMkLst>
        <pc:spChg chg="del">
          <ac:chgData name="Lukáš Psota - 2N" userId="01a0e882-39e8-4bb7-b3d2-54f4a1681987" providerId="ADAL" clId="{F9FCB358-49A3-4479-A632-B941C5656801}" dt="2021-05-24T13:53:50.550" v="3250" actId="478"/>
          <ac:spMkLst>
            <pc:docMk/>
            <pc:sldMk cId="3798864336" sldId="274"/>
            <ac:spMk id="6" creationId="{C228BD4A-DED6-4D5F-A448-4A81ACA1D3AC}"/>
          </ac:spMkLst>
        </pc:spChg>
        <pc:spChg chg="mod">
          <ac:chgData name="Lukáš Psota - 2N" userId="01a0e882-39e8-4bb7-b3d2-54f4a1681987" providerId="ADAL" clId="{F9FCB358-49A3-4479-A632-B941C5656801}" dt="2021-05-24T13:53:33.961" v="3247" actId="404"/>
          <ac:spMkLst>
            <pc:docMk/>
            <pc:sldMk cId="3798864336" sldId="274"/>
            <ac:spMk id="12" creationId="{008EEEE6-511F-4B3F-9013-2FCFE83D8378}"/>
          </ac:spMkLst>
        </pc:spChg>
        <pc:spChg chg="mod">
          <ac:chgData name="Lukáš Psota - 2N" userId="01a0e882-39e8-4bb7-b3d2-54f4a1681987" providerId="ADAL" clId="{F9FCB358-49A3-4479-A632-B941C5656801}" dt="2021-05-24T13:53:33.961" v="3247" actId="404"/>
          <ac:spMkLst>
            <pc:docMk/>
            <pc:sldMk cId="3798864336" sldId="274"/>
            <ac:spMk id="13" creationId="{CDC25B8B-AF8D-46A3-939B-38D0A4A07B3F}"/>
          </ac:spMkLst>
        </pc:spChg>
        <pc:spChg chg="del mod">
          <ac:chgData name="Lukáš Psota - 2N" userId="01a0e882-39e8-4bb7-b3d2-54f4a1681987" providerId="ADAL" clId="{F9FCB358-49A3-4479-A632-B941C5656801}" dt="2021-05-24T13:53:39.897" v="3248" actId="478"/>
          <ac:spMkLst>
            <pc:docMk/>
            <pc:sldMk cId="3798864336" sldId="274"/>
            <ac:spMk id="14" creationId="{0B13D3E2-04FE-4B5A-8718-97E71C8E94B5}"/>
          </ac:spMkLst>
        </pc:spChg>
        <pc:picChg chg="mod modCrop">
          <ac:chgData name="Lukáš Psota - 2N" userId="01a0e882-39e8-4bb7-b3d2-54f4a1681987" providerId="ADAL" clId="{F9FCB358-49A3-4479-A632-B941C5656801}" dt="2021-05-24T13:54:20.845" v="3256" actId="1076"/>
          <ac:picMkLst>
            <pc:docMk/>
            <pc:sldMk cId="3798864336" sldId="274"/>
            <ac:picMk id="23" creationId="{9D2C10B1-2B66-4F40-A917-4697C421ADEA}"/>
          </ac:picMkLst>
        </pc:picChg>
      </pc:sldChg>
      <pc:sldChg chg="addSp delSp modSp add mod">
        <pc:chgData name="Lukáš Psota - 2N" userId="01a0e882-39e8-4bb7-b3d2-54f4a1681987" providerId="ADAL" clId="{F9FCB358-49A3-4479-A632-B941C5656801}" dt="2021-06-11T14:48:06.121" v="4490" actId="1076"/>
        <pc:sldMkLst>
          <pc:docMk/>
          <pc:sldMk cId="2622674399" sldId="276"/>
        </pc:sldMkLst>
        <pc:spChg chg="add del mod">
          <ac:chgData name="Lukáš Psota - 2N" userId="01a0e882-39e8-4bb7-b3d2-54f4a1681987" providerId="ADAL" clId="{F9FCB358-49A3-4479-A632-B941C5656801}" dt="2021-06-11T14:47:35.461" v="4485"/>
          <ac:spMkLst>
            <pc:docMk/>
            <pc:sldMk cId="2622674399" sldId="276"/>
            <ac:spMk id="4" creationId="{401FB475-7430-46C6-B5D0-C5989718EA5A}"/>
          </ac:spMkLst>
        </pc:spChg>
        <pc:spChg chg="add del mod">
          <ac:chgData name="Lukáš Psota - 2N" userId="01a0e882-39e8-4bb7-b3d2-54f4a1681987" providerId="ADAL" clId="{F9FCB358-49A3-4479-A632-B941C5656801}" dt="2021-05-24T13:56:29.775" v="3377" actId="478"/>
          <ac:spMkLst>
            <pc:docMk/>
            <pc:sldMk cId="2622674399" sldId="276"/>
            <ac:spMk id="4" creationId="{E29FFD5E-90EE-4093-8B6D-C766461D870E}"/>
          </ac:spMkLst>
        </pc:spChg>
        <pc:spChg chg="del">
          <ac:chgData name="Lukáš Psota - 2N" userId="01a0e882-39e8-4bb7-b3d2-54f4a1681987" providerId="ADAL" clId="{F9FCB358-49A3-4479-A632-B941C5656801}" dt="2021-05-24T13:56:27.908" v="3376" actId="478"/>
          <ac:spMkLst>
            <pc:docMk/>
            <pc:sldMk cId="2622674399" sldId="276"/>
            <ac:spMk id="10" creationId="{5ED26DAA-D9CB-452B-A692-F4B0C98E6763}"/>
          </ac:spMkLst>
        </pc:spChg>
        <pc:spChg chg="mod">
          <ac:chgData name="Lukáš Psota - 2N" userId="01a0e882-39e8-4bb7-b3d2-54f4a1681987" providerId="ADAL" clId="{F9FCB358-49A3-4479-A632-B941C5656801}" dt="2021-05-24T13:57:16.126" v="3385" actId="1076"/>
          <ac:spMkLst>
            <pc:docMk/>
            <pc:sldMk cId="2622674399" sldId="276"/>
            <ac:spMk id="66" creationId="{DE9A909D-F4FE-44A7-A54C-7A531167EDD9}"/>
          </ac:spMkLst>
        </pc:spChg>
        <pc:spChg chg="mod">
          <ac:chgData name="Lukáš Psota - 2N" userId="01a0e882-39e8-4bb7-b3d2-54f4a1681987" providerId="ADAL" clId="{F9FCB358-49A3-4479-A632-B941C5656801}" dt="2021-06-11T14:48:06.121" v="4490" actId="1076"/>
          <ac:spMkLst>
            <pc:docMk/>
            <pc:sldMk cId="2622674399" sldId="276"/>
            <ac:spMk id="67" creationId="{D4EE732E-1FF3-4885-BA40-E303A026A84A}"/>
          </ac:spMkLst>
        </pc:spChg>
        <pc:spChg chg="mod">
          <ac:chgData name="Lukáš Psota - 2N" userId="01a0e882-39e8-4bb7-b3d2-54f4a1681987" providerId="ADAL" clId="{F9FCB358-49A3-4479-A632-B941C5656801}" dt="2021-05-24T13:57:16.126" v="3385" actId="1076"/>
          <ac:spMkLst>
            <pc:docMk/>
            <pc:sldMk cId="2622674399" sldId="276"/>
            <ac:spMk id="68" creationId="{FCFE766B-4552-400B-9969-264009F3E945}"/>
          </ac:spMkLst>
        </pc:spChg>
        <pc:spChg chg="mod">
          <ac:chgData name="Lukáš Psota - 2N" userId="01a0e882-39e8-4bb7-b3d2-54f4a1681987" providerId="ADAL" clId="{F9FCB358-49A3-4479-A632-B941C5656801}" dt="2021-05-24T13:57:16.126" v="3385" actId="1076"/>
          <ac:spMkLst>
            <pc:docMk/>
            <pc:sldMk cId="2622674399" sldId="276"/>
            <ac:spMk id="69" creationId="{99EB2D99-717E-4235-BE8E-4F1AF5BC1AD4}"/>
          </ac:spMkLst>
        </pc:spChg>
        <pc:picChg chg="mod">
          <ac:chgData name="Lukáš Psota - 2N" userId="01a0e882-39e8-4bb7-b3d2-54f4a1681987" providerId="ADAL" clId="{F9FCB358-49A3-4479-A632-B941C5656801}" dt="2021-05-24T13:57:16.126" v="3385" actId="1076"/>
          <ac:picMkLst>
            <pc:docMk/>
            <pc:sldMk cId="2622674399" sldId="276"/>
            <ac:picMk id="3" creationId="{690D3F62-F109-4A43-B2AB-43978D45D691}"/>
          </ac:picMkLst>
        </pc:picChg>
        <pc:picChg chg="add del mod">
          <ac:chgData name="Lukáš Psota - 2N" userId="01a0e882-39e8-4bb7-b3d2-54f4a1681987" providerId="ADAL" clId="{F9FCB358-49A3-4479-A632-B941C5656801}" dt="2021-06-11T14:47:53.940" v="4489" actId="478"/>
          <ac:picMkLst>
            <pc:docMk/>
            <pc:sldMk cId="2622674399" sldId="276"/>
            <ac:picMk id="10" creationId="{AE348B11-F193-460E-B956-A8B02B38A9BF}"/>
          </ac:picMkLst>
        </pc:picChg>
        <pc:picChg chg="add mod ord">
          <ac:chgData name="Lukáš Psota - 2N" userId="01a0e882-39e8-4bb7-b3d2-54f4a1681987" providerId="ADAL" clId="{F9FCB358-49A3-4479-A632-B941C5656801}" dt="2021-06-11T14:47:52.854" v="4488" actId="167"/>
          <ac:picMkLst>
            <pc:docMk/>
            <pc:sldMk cId="2622674399" sldId="276"/>
            <ac:picMk id="13" creationId="{BD462F69-D79D-4476-BB97-4DF70DDF9FF3}"/>
          </ac:picMkLst>
        </pc:picChg>
        <pc:picChg chg="mod">
          <ac:chgData name="Lukáš Psota - 2N" userId="01a0e882-39e8-4bb7-b3d2-54f4a1681987" providerId="ADAL" clId="{F9FCB358-49A3-4479-A632-B941C5656801}" dt="2021-05-24T13:57:16.126" v="3385" actId="1076"/>
          <ac:picMkLst>
            <pc:docMk/>
            <pc:sldMk cId="2622674399" sldId="276"/>
            <ac:picMk id="42" creationId="{C9DCF3AD-762F-4D64-BF0D-B44F59D9BE8A}"/>
          </ac:picMkLst>
        </pc:picChg>
        <pc:picChg chg="mod">
          <ac:chgData name="Lukáš Psota - 2N" userId="01a0e882-39e8-4bb7-b3d2-54f4a1681987" providerId="ADAL" clId="{F9FCB358-49A3-4479-A632-B941C5656801}" dt="2021-05-24T13:57:16.126" v="3385" actId="1076"/>
          <ac:picMkLst>
            <pc:docMk/>
            <pc:sldMk cId="2622674399" sldId="276"/>
            <ac:picMk id="60" creationId="{5B2B4ABF-CF1C-45D3-AA60-8F29B23046C8}"/>
          </ac:picMkLst>
        </pc:picChg>
        <pc:picChg chg="del mod">
          <ac:chgData name="Lukáš Psota - 2N" userId="01a0e882-39e8-4bb7-b3d2-54f4a1681987" providerId="ADAL" clId="{F9FCB358-49A3-4479-A632-B941C5656801}" dt="2021-06-11T14:47:32.338" v="4484" actId="478"/>
          <ac:picMkLst>
            <pc:docMk/>
            <pc:sldMk cId="2622674399" sldId="276"/>
            <ac:picMk id="64" creationId="{7C4C7164-28BB-4BB6-A87C-C27A5DF1DEB3}"/>
          </ac:picMkLst>
        </pc:picChg>
      </pc:sldChg>
      <pc:sldChg chg="addSp delSp modSp add mod">
        <pc:chgData name="Lukáš Psota - 2N" userId="01a0e882-39e8-4bb7-b3d2-54f4a1681987" providerId="ADAL" clId="{F9FCB358-49A3-4479-A632-B941C5656801}" dt="2021-05-24T14:44:49.589" v="4440" actId="207"/>
        <pc:sldMkLst>
          <pc:docMk/>
          <pc:sldMk cId="2920986935" sldId="292"/>
        </pc:sldMkLst>
        <pc:spChg chg="del">
          <ac:chgData name="Lukáš Psota - 2N" userId="01a0e882-39e8-4bb7-b3d2-54f4a1681987" providerId="ADAL" clId="{F9FCB358-49A3-4479-A632-B941C5656801}" dt="2021-05-24T13:26:16.269" v="2450" actId="478"/>
          <ac:spMkLst>
            <pc:docMk/>
            <pc:sldMk cId="2920986935" sldId="292"/>
            <ac:spMk id="2" creationId="{00000000-0000-0000-0000-000000000000}"/>
          </ac:spMkLst>
        </pc:spChg>
        <pc:spChg chg="mod">
          <ac:chgData name="Lukáš Psota - 2N" userId="01a0e882-39e8-4bb7-b3d2-54f4a1681987" providerId="ADAL" clId="{F9FCB358-49A3-4479-A632-B941C5656801}" dt="2021-05-24T14:44:49.589" v="4440" actId="207"/>
          <ac:spMkLst>
            <pc:docMk/>
            <pc:sldMk cId="2920986935" sldId="292"/>
            <ac:spMk id="3" creationId="{00000000-0000-0000-0000-000000000000}"/>
          </ac:spMkLst>
        </pc:spChg>
        <pc:spChg chg="mod">
          <ac:chgData name="Lukáš Psota - 2N" userId="01a0e882-39e8-4bb7-b3d2-54f4a1681987" providerId="ADAL" clId="{F9FCB358-49A3-4479-A632-B941C5656801}" dt="2021-05-24T14:44:49.589" v="4440" actId="207"/>
          <ac:spMkLst>
            <pc:docMk/>
            <pc:sldMk cId="2920986935" sldId="292"/>
            <ac:spMk id="9" creationId="{3EFE74D7-72EE-4792-9B92-BE7F85A084F8}"/>
          </ac:spMkLst>
        </pc:spChg>
        <pc:spChg chg="mod">
          <ac:chgData name="Lukáš Psota - 2N" userId="01a0e882-39e8-4bb7-b3d2-54f4a1681987" providerId="ADAL" clId="{F9FCB358-49A3-4479-A632-B941C5656801}" dt="2021-05-24T14:44:49.589" v="4440" actId="207"/>
          <ac:spMkLst>
            <pc:docMk/>
            <pc:sldMk cId="2920986935" sldId="292"/>
            <ac:spMk id="10" creationId="{BE191704-1394-464D-ADDD-575B7A1EE3F3}"/>
          </ac:spMkLst>
        </pc:spChg>
        <pc:spChg chg="add mod">
          <ac:chgData name="Lukáš Psota - 2N" userId="01a0e882-39e8-4bb7-b3d2-54f4a1681987" providerId="ADAL" clId="{F9FCB358-49A3-4479-A632-B941C5656801}" dt="2021-05-24T13:29:15.195" v="2491" actId="1076"/>
          <ac:spMkLst>
            <pc:docMk/>
            <pc:sldMk cId="2920986935" sldId="292"/>
            <ac:spMk id="23" creationId="{06DB3329-F4EE-492B-BFD0-32AA85A07675}"/>
          </ac:spMkLst>
        </pc:spChg>
        <pc:spChg chg="mod">
          <ac:chgData name="Lukáš Psota - 2N" userId="01a0e882-39e8-4bb7-b3d2-54f4a1681987" providerId="ADAL" clId="{F9FCB358-49A3-4479-A632-B941C5656801}" dt="2021-05-24T14:44:49.589" v="4440" actId="207"/>
          <ac:spMkLst>
            <pc:docMk/>
            <pc:sldMk cId="2920986935" sldId="292"/>
            <ac:spMk id="24" creationId="{CF7C6E03-FAE8-4D7E-9040-E828F0BB76F9}"/>
          </ac:spMkLst>
        </pc:spChg>
        <pc:spChg chg="mod">
          <ac:chgData name="Lukáš Psota - 2N" userId="01a0e882-39e8-4bb7-b3d2-54f4a1681987" providerId="ADAL" clId="{F9FCB358-49A3-4479-A632-B941C5656801}" dt="2021-05-24T13:27:07.299" v="2472" actId="1076"/>
          <ac:spMkLst>
            <pc:docMk/>
            <pc:sldMk cId="2920986935" sldId="292"/>
            <ac:spMk id="45" creationId="{0293DB14-F0E7-4B01-AB9F-538A0F6F5040}"/>
          </ac:spMkLst>
        </pc:spChg>
        <pc:spChg chg="mod">
          <ac:chgData name="Lukáš Psota - 2N" userId="01a0e882-39e8-4bb7-b3d2-54f4a1681987" providerId="ADAL" clId="{F9FCB358-49A3-4479-A632-B941C5656801}" dt="2021-05-24T13:27:07.299" v="2472" actId="1076"/>
          <ac:spMkLst>
            <pc:docMk/>
            <pc:sldMk cId="2920986935" sldId="292"/>
            <ac:spMk id="46" creationId="{C276FAB5-7A75-4F46-9E34-97DB0F5889BB}"/>
          </ac:spMkLst>
        </pc:spChg>
        <pc:spChg chg="mod">
          <ac:chgData name="Lukáš Psota - 2N" userId="01a0e882-39e8-4bb7-b3d2-54f4a1681987" providerId="ADAL" clId="{F9FCB358-49A3-4479-A632-B941C5656801}" dt="2021-05-24T13:27:07.299" v="2472" actId="1076"/>
          <ac:spMkLst>
            <pc:docMk/>
            <pc:sldMk cId="2920986935" sldId="292"/>
            <ac:spMk id="47" creationId="{8E734C0B-EB98-45A7-8EDD-9B151805345E}"/>
          </ac:spMkLst>
        </pc:spChg>
        <pc:grpChg chg="mod">
          <ac:chgData name="Lukáš Psota - 2N" userId="01a0e882-39e8-4bb7-b3d2-54f4a1681987" providerId="ADAL" clId="{F9FCB358-49A3-4479-A632-B941C5656801}" dt="2021-05-24T13:27:07.299" v="2472" actId="1076"/>
          <ac:grpSpMkLst>
            <pc:docMk/>
            <pc:sldMk cId="2920986935" sldId="292"/>
            <ac:grpSpMk id="41" creationId="{026DD58B-F5EB-4B92-9E88-3C32C0F0AC7E}"/>
          </ac:grpSpMkLst>
        </pc:grpChg>
        <pc:grpChg chg="mod">
          <ac:chgData name="Lukáš Psota - 2N" userId="01a0e882-39e8-4bb7-b3d2-54f4a1681987" providerId="ADAL" clId="{F9FCB358-49A3-4479-A632-B941C5656801}" dt="2021-05-24T13:27:07.299" v="2472" actId="1076"/>
          <ac:grpSpMkLst>
            <pc:docMk/>
            <pc:sldMk cId="2920986935" sldId="292"/>
            <ac:grpSpMk id="42" creationId="{61AB2004-FEA4-493A-A99C-B1D31AD4803A}"/>
          </ac:grpSpMkLst>
        </pc:grpChg>
        <pc:grpChg chg="mod">
          <ac:chgData name="Lukáš Psota - 2N" userId="01a0e882-39e8-4bb7-b3d2-54f4a1681987" providerId="ADAL" clId="{F9FCB358-49A3-4479-A632-B941C5656801}" dt="2021-05-24T13:27:07.299" v="2472" actId="1076"/>
          <ac:grpSpMkLst>
            <pc:docMk/>
            <pc:sldMk cId="2920986935" sldId="292"/>
            <ac:grpSpMk id="43" creationId="{BA064F04-8AB7-4553-BDB4-25205D5DEF24}"/>
          </ac:grpSpMkLst>
        </pc:grpChg>
        <pc:picChg chg="mod">
          <ac:chgData name="Lukáš Psota - 2N" userId="01a0e882-39e8-4bb7-b3d2-54f4a1681987" providerId="ADAL" clId="{F9FCB358-49A3-4479-A632-B941C5656801}" dt="2021-05-24T13:27:07.299" v="2472" actId="1076"/>
          <ac:picMkLst>
            <pc:docMk/>
            <pc:sldMk cId="2920986935" sldId="292"/>
            <ac:picMk id="15" creationId="{7DA07C78-9D87-47E3-B821-E0A592455641}"/>
          </ac:picMkLst>
        </pc:picChg>
        <pc:picChg chg="mod">
          <ac:chgData name="Lukáš Psota - 2N" userId="01a0e882-39e8-4bb7-b3d2-54f4a1681987" providerId="ADAL" clId="{F9FCB358-49A3-4479-A632-B941C5656801}" dt="2021-05-24T13:27:07.299" v="2472" actId="1076"/>
          <ac:picMkLst>
            <pc:docMk/>
            <pc:sldMk cId="2920986935" sldId="292"/>
            <ac:picMk id="17" creationId="{ACE17C72-CD30-4A47-BBE5-47E7BB4E0C54}"/>
          </ac:picMkLst>
        </pc:picChg>
        <pc:picChg chg="mod">
          <ac:chgData name="Lukáš Psota - 2N" userId="01a0e882-39e8-4bb7-b3d2-54f4a1681987" providerId="ADAL" clId="{F9FCB358-49A3-4479-A632-B941C5656801}" dt="2021-05-24T13:27:12.659" v="2473" actId="1076"/>
          <ac:picMkLst>
            <pc:docMk/>
            <pc:sldMk cId="2920986935" sldId="292"/>
            <ac:picMk id="22" creationId="{A2CB379E-9CCC-4C35-A47D-190EF318A05C}"/>
          </ac:picMkLst>
        </pc:picChg>
        <pc:cxnChg chg="mod">
          <ac:chgData name="Lukáš Psota - 2N" userId="01a0e882-39e8-4bb7-b3d2-54f4a1681987" providerId="ADAL" clId="{F9FCB358-49A3-4479-A632-B941C5656801}" dt="2021-05-24T13:27:07.299" v="2472" actId="1076"/>
          <ac:cxnSpMkLst>
            <pc:docMk/>
            <pc:sldMk cId="2920986935" sldId="292"/>
            <ac:cxnSpMk id="49" creationId="{5787AEBE-8F6E-4845-B0F1-7679E568C2DB}"/>
          </ac:cxnSpMkLst>
        </pc:cxnChg>
      </pc:sldChg>
      <pc:sldChg chg="modSp add mod">
        <pc:chgData name="Lukáš Psota - 2N" userId="01a0e882-39e8-4bb7-b3d2-54f4a1681987" providerId="ADAL" clId="{F9FCB358-49A3-4479-A632-B941C5656801}" dt="2021-05-24T14:44:41.263" v="4439" actId="207"/>
        <pc:sldMkLst>
          <pc:docMk/>
          <pc:sldMk cId="3401198568" sldId="298"/>
        </pc:sldMkLst>
        <pc:spChg chg="mod">
          <ac:chgData name="Lukáš Psota - 2N" userId="01a0e882-39e8-4bb7-b3d2-54f4a1681987" providerId="ADAL" clId="{F9FCB358-49A3-4479-A632-B941C5656801}" dt="2021-05-24T13:29:24.563" v="2493" actId="1076"/>
          <ac:spMkLst>
            <pc:docMk/>
            <pc:sldMk cId="3401198568" sldId="298"/>
            <ac:spMk id="2" creationId="{00000000-0000-0000-0000-000000000000}"/>
          </ac:spMkLst>
        </pc:spChg>
        <pc:spChg chg="mod">
          <ac:chgData name="Lukáš Psota - 2N" userId="01a0e882-39e8-4bb7-b3d2-54f4a1681987" providerId="ADAL" clId="{F9FCB358-49A3-4479-A632-B941C5656801}" dt="2021-05-24T14:44:41.263" v="4439" actId="207"/>
          <ac:spMkLst>
            <pc:docMk/>
            <pc:sldMk cId="3401198568" sldId="298"/>
            <ac:spMk id="23" creationId="{688019D7-77E7-485E-9353-83B50D36533F}"/>
          </ac:spMkLst>
        </pc:spChg>
        <pc:spChg chg="mod">
          <ac:chgData name="Lukáš Psota - 2N" userId="01a0e882-39e8-4bb7-b3d2-54f4a1681987" providerId="ADAL" clId="{F9FCB358-49A3-4479-A632-B941C5656801}" dt="2021-05-24T14:44:41.263" v="4439" actId="207"/>
          <ac:spMkLst>
            <pc:docMk/>
            <pc:sldMk cId="3401198568" sldId="298"/>
            <ac:spMk id="25" creationId="{BDEE1587-5C83-4187-8793-5B7EA5FFB467}"/>
          </ac:spMkLst>
        </pc:spChg>
        <pc:spChg chg="mod">
          <ac:chgData name="Lukáš Psota - 2N" userId="01a0e882-39e8-4bb7-b3d2-54f4a1681987" providerId="ADAL" clId="{F9FCB358-49A3-4479-A632-B941C5656801}" dt="2021-05-24T14:44:41.263" v="4439" actId="207"/>
          <ac:spMkLst>
            <pc:docMk/>
            <pc:sldMk cId="3401198568" sldId="298"/>
            <ac:spMk id="27" creationId="{31FB3E90-6F9B-4204-8F16-C02692BCE086}"/>
          </ac:spMkLst>
        </pc:spChg>
        <pc:picChg chg="mod">
          <ac:chgData name="Lukáš Psota - 2N" userId="01a0e882-39e8-4bb7-b3d2-54f4a1681987" providerId="ADAL" clId="{F9FCB358-49A3-4479-A632-B941C5656801}" dt="2021-05-24T13:25:58.763" v="2448" actId="1076"/>
          <ac:picMkLst>
            <pc:docMk/>
            <pc:sldMk cId="3401198568" sldId="298"/>
            <ac:picMk id="9" creationId="{6821FDBF-F69E-41D5-B316-1102838497F1}"/>
          </ac:picMkLst>
        </pc:picChg>
        <pc:picChg chg="mod">
          <ac:chgData name="Lukáš Psota - 2N" userId="01a0e882-39e8-4bb7-b3d2-54f4a1681987" providerId="ADAL" clId="{F9FCB358-49A3-4479-A632-B941C5656801}" dt="2021-05-24T13:29:01.603" v="2490" actId="14100"/>
          <ac:picMkLst>
            <pc:docMk/>
            <pc:sldMk cId="3401198568" sldId="298"/>
            <ac:picMk id="26" creationId="{B9EC4C76-4128-407E-9674-C317E013583F}"/>
          </ac:picMkLst>
        </pc:picChg>
      </pc:sldChg>
      <pc:sldChg chg="delSp modSp add mod">
        <pc:chgData name="Lukáš Psota - 2N" userId="01a0e882-39e8-4bb7-b3d2-54f4a1681987" providerId="ADAL" clId="{F9FCB358-49A3-4479-A632-B941C5656801}" dt="2021-05-24T14:45:16.421" v="4445" actId="207"/>
        <pc:sldMkLst>
          <pc:docMk/>
          <pc:sldMk cId="1723986979" sldId="300"/>
        </pc:sldMkLst>
        <pc:spChg chg="mod">
          <ac:chgData name="Lukáš Psota - 2N" userId="01a0e882-39e8-4bb7-b3d2-54f4a1681987" providerId="ADAL" clId="{F9FCB358-49A3-4479-A632-B941C5656801}" dt="2021-05-24T13:27:52.053" v="2482" actId="14100"/>
          <ac:spMkLst>
            <pc:docMk/>
            <pc:sldMk cId="1723986979" sldId="300"/>
            <ac:spMk id="25" creationId="{90D4A117-9502-4D31-AB54-C8DD4DA5E1EA}"/>
          </ac:spMkLst>
        </pc:spChg>
        <pc:spChg chg="mod">
          <ac:chgData name="Lukáš Psota - 2N" userId="01a0e882-39e8-4bb7-b3d2-54f4a1681987" providerId="ADAL" clId="{F9FCB358-49A3-4479-A632-B941C5656801}" dt="2021-05-24T14:45:16.421" v="4445" actId="207"/>
          <ac:spMkLst>
            <pc:docMk/>
            <pc:sldMk cId="1723986979" sldId="300"/>
            <ac:spMk id="35" creationId="{D8A6ACF1-79E3-4C70-A9BB-59940CDABB7C}"/>
          </ac:spMkLst>
        </pc:spChg>
        <pc:spChg chg="mod">
          <ac:chgData name="Lukáš Psota - 2N" userId="01a0e882-39e8-4bb7-b3d2-54f4a1681987" providerId="ADAL" clId="{F9FCB358-49A3-4479-A632-B941C5656801}" dt="2021-05-24T14:45:16.421" v="4445" actId="207"/>
          <ac:spMkLst>
            <pc:docMk/>
            <pc:sldMk cId="1723986979" sldId="300"/>
            <ac:spMk id="47" creationId="{CCDC8001-FB26-490E-A5F2-C4F9B3C1FA08}"/>
          </ac:spMkLst>
        </pc:spChg>
        <pc:spChg chg="mod">
          <ac:chgData name="Lukáš Psota - 2N" userId="01a0e882-39e8-4bb7-b3d2-54f4a1681987" providerId="ADAL" clId="{F9FCB358-49A3-4479-A632-B941C5656801}" dt="2021-05-24T14:45:16.421" v="4445" actId="207"/>
          <ac:spMkLst>
            <pc:docMk/>
            <pc:sldMk cId="1723986979" sldId="300"/>
            <ac:spMk id="48" creationId="{6AC82B93-D227-4038-A4BC-8A57E682E0F4}"/>
          </ac:spMkLst>
        </pc:spChg>
        <pc:spChg chg="mod">
          <ac:chgData name="Lukáš Psota - 2N" userId="01a0e882-39e8-4bb7-b3d2-54f4a1681987" providerId="ADAL" clId="{F9FCB358-49A3-4479-A632-B941C5656801}" dt="2021-05-24T14:45:16.421" v="4445" actId="207"/>
          <ac:spMkLst>
            <pc:docMk/>
            <pc:sldMk cId="1723986979" sldId="300"/>
            <ac:spMk id="49" creationId="{45383796-03E6-418E-88FD-4C5EE9BF72E4}"/>
          </ac:spMkLst>
        </pc:spChg>
        <pc:spChg chg="mod">
          <ac:chgData name="Lukáš Psota - 2N" userId="01a0e882-39e8-4bb7-b3d2-54f4a1681987" providerId="ADAL" clId="{F9FCB358-49A3-4479-A632-B941C5656801}" dt="2021-05-24T14:45:16.421" v="4445" actId="207"/>
          <ac:spMkLst>
            <pc:docMk/>
            <pc:sldMk cId="1723986979" sldId="300"/>
            <ac:spMk id="50" creationId="{3146272F-BB61-4100-9590-0E0A0C2FACD5}"/>
          </ac:spMkLst>
        </pc:spChg>
        <pc:spChg chg="del">
          <ac:chgData name="Lukáš Psota - 2N" userId="01a0e882-39e8-4bb7-b3d2-54f4a1681987" providerId="ADAL" clId="{F9FCB358-49A3-4479-A632-B941C5656801}" dt="2021-05-24T13:28:05.996" v="2485" actId="478"/>
          <ac:spMkLst>
            <pc:docMk/>
            <pc:sldMk cId="1723986979" sldId="300"/>
            <ac:spMk id="66" creationId="{DC200B10-472A-4F4A-B2C6-549E2264385C}"/>
          </ac:spMkLst>
        </pc:spChg>
        <pc:spChg chg="del">
          <ac:chgData name="Lukáš Psota - 2N" userId="01a0e882-39e8-4bb7-b3d2-54f4a1681987" providerId="ADAL" clId="{F9FCB358-49A3-4479-A632-B941C5656801}" dt="2021-05-24T13:28:05.996" v="2485" actId="478"/>
          <ac:spMkLst>
            <pc:docMk/>
            <pc:sldMk cId="1723986979" sldId="300"/>
            <ac:spMk id="67" creationId="{F9B790DB-C797-4A53-A9FE-6E6FB237736E}"/>
          </ac:spMkLst>
        </pc:spChg>
        <pc:spChg chg="del mod">
          <ac:chgData name="Lukáš Psota - 2N" userId="01a0e882-39e8-4bb7-b3d2-54f4a1681987" providerId="ADAL" clId="{F9FCB358-49A3-4479-A632-B941C5656801}" dt="2021-05-24T13:27:56.518" v="2484" actId="478"/>
          <ac:spMkLst>
            <pc:docMk/>
            <pc:sldMk cId="1723986979" sldId="300"/>
            <ac:spMk id="68" creationId="{BF980BF4-0AD9-44B8-8676-1FFBF30F26A2}"/>
          </ac:spMkLst>
        </pc:spChg>
        <pc:spChg chg="mod">
          <ac:chgData name="Lukáš Psota - 2N" userId="01a0e882-39e8-4bb7-b3d2-54f4a1681987" providerId="ADAL" clId="{F9FCB358-49A3-4479-A632-B941C5656801}" dt="2021-05-24T14:45:16.421" v="4445" actId="207"/>
          <ac:spMkLst>
            <pc:docMk/>
            <pc:sldMk cId="1723986979" sldId="300"/>
            <ac:spMk id="70" creationId="{F9ACD3B4-121E-4D9F-8D09-3531D3002C7C}"/>
          </ac:spMkLst>
        </pc:spChg>
        <pc:grpChg chg="mod">
          <ac:chgData name="Lukáš Psota - 2N" userId="01a0e882-39e8-4bb7-b3d2-54f4a1681987" providerId="ADAL" clId="{F9FCB358-49A3-4479-A632-B941C5656801}" dt="2021-05-24T13:27:46.356" v="2481" actId="1076"/>
          <ac:grpSpMkLst>
            <pc:docMk/>
            <pc:sldMk cId="1723986979" sldId="300"/>
            <ac:grpSpMk id="6" creationId="{3CE0F742-F253-4078-9352-0D1CB61639ED}"/>
          </ac:grpSpMkLst>
        </pc:grpChg>
        <pc:grpChg chg="mod">
          <ac:chgData name="Lukáš Psota - 2N" userId="01a0e882-39e8-4bb7-b3d2-54f4a1681987" providerId="ADAL" clId="{F9FCB358-49A3-4479-A632-B941C5656801}" dt="2021-05-24T13:27:46.356" v="2481" actId="1076"/>
          <ac:grpSpMkLst>
            <pc:docMk/>
            <pc:sldMk cId="1723986979" sldId="300"/>
            <ac:grpSpMk id="22" creationId="{B60E5AC6-A423-4098-9BD0-B26C2C90C22D}"/>
          </ac:grpSpMkLst>
        </pc:grpChg>
        <pc:picChg chg="mod">
          <ac:chgData name="Lukáš Psota - 2N" userId="01a0e882-39e8-4bb7-b3d2-54f4a1681987" providerId="ADAL" clId="{F9FCB358-49A3-4479-A632-B941C5656801}" dt="2021-05-24T13:27:46.356" v="2481" actId="1076"/>
          <ac:picMkLst>
            <pc:docMk/>
            <pc:sldMk cId="1723986979" sldId="300"/>
            <ac:picMk id="7" creationId="{BF718FD9-7D19-4929-9F8C-9DFDC8A2BFBF}"/>
          </ac:picMkLst>
        </pc:picChg>
        <pc:picChg chg="mod">
          <ac:chgData name="Lukáš Psota - 2N" userId="01a0e882-39e8-4bb7-b3d2-54f4a1681987" providerId="ADAL" clId="{F9FCB358-49A3-4479-A632-B941C5656801}" dt="2021-05-24T13:27:46.356" v="2481" actId="1076"/>
          <ac:picMkLst>
            <pc:docMk/>
            <pc:sldMk cId="1723986979" sldId="300"/>
            <ac:picMk id="9" creationId="{27D06442-C064-49C6-98A9-9FB3CE2B14E9}"/>
          </ac:picMkLst>
        </pc:picChg>
        <pc:picChg chg="mod">
          <ac:chgData name="Lukáš Psota - 2N" userId="01a0e882-39e8-4bb7-b3d2-54f4a1681987" providerId="ADAL" clId="{F9FCB358-49A3-4479-A632-B941C5656801}" dt="2021-05-24T13:27:46.356" v="2481" actId="1076"/>
          <ac:picMkLst>
            <pc:docMk/>
            <pc:sldMk cId="1723986979" sldId="300"/>
            <ac:picMk id="15" creationId="{5582BA9F-396F-4DB1-ACAD-2231ED831F61}"/>
          </ac:picMkLst>
        </pc:picChg>
        <pc:picChg chg="mod">
          <ac:chgData name="Lukáš Psota - 2N" userId="01a0e882-39e8-4bb7-b3d2-54f4a1681987" providerId="ADAL" clId="{F9FCB358-49A3-4479-A632-B941C5656801}" dt="2021-05-24T13:27:46.356" v="2481" actId="1076"/>
          <ac:picMkLst>
            <pc:docMk/>
            <pc:sldMk cId="1723986979" sldId="300"/>
            <ac:picMk id="17" creationId="{B39C8931-07EC-466C-8D7B-6BC74A1A2BD1}"/>
          </ac:picMkLst>
        </pc:picChg>
        <pc:picChg chg="mod">
          <ac:chgData name="Lukáš Psota - 2N" userId="01a0e882-39e8-4bb7-b3d2-54f4a1681987" providerId="ADAL" clId="{F9FCB358-49A3-4479-A632-B941C5656801}" dt="2021-05-24T13:27:46.356" v="2481" actId="1076"/>
          <ac:picMkLst>
            <pc:docMk/>
            <pc:sldMk cId="1723986979" sldId="300"/>
            <ac:picMk id="24" creationId="{C6785C6C-329D-4829-B8C0-2F374EF97A2B}"/>
          </ac:picMkLst>
        </pc:picChg>
        <pc:picChg chg="mod">
          <ac:chgData name="Lukáš Psota - 2N" userId="01a0e882-39e8-4bb7-b3d2-54f4a1681987" providerId="ADAL" clId="{F9FCB358-49A3-4479-A632-B941C5656801}" dt="2021-05-24T13:27:46.356" v="2481" actId="1076"/>
          <ac:picMkLst>
            <pc:docMk/>
            <pc:sldMk cId="1723986979" sldId="300"/>
            <ac:picMk id="34" creationId="{0FB9B8D6-60F5-4F85-8B8D-CDCDAED6B568}"/>
          </ac:picMkLst>
        </pc:picChg>
        <pc:picChg chg="mod">
          <ac:chgData name="Lukáš Psota - 2N" userId="01a0e882-39e8-4bb7-b3d2-54f4a1681987" providerId="ADAL" clId="{F9FCB358-49A3-4479-A632-B941C5656801}" dt="2021-05-24T13:27:46.356" v="2481" actId="1076"/>
          <ac:picMkLst>
            <pc:docMk/>
            <pc:sldMk cId="1723986979" sldId="300"/>
            <ac:picMk id="37" creationId="{55142EDA-5254-438A-87EA-6DEF971BC547}"/>
          </ac:picMkLst>
        </pc:picChg>
        <pc:cxnChg chg="mod">
          <ac:chgData name="Lukáš Psota - 2N" userId="01a0e882-39e8-4bb7-b3d2-54f4a1681987" providerId="ADAL" clId="{F9FCB358-49A3-4479-A632-B941C5656801}" dt="2021-05-24T13:27:46.356" v="2481" actId="1076"/>
          <ac:cxnSpMkLst>
            <pc:docMk/>
            <pc:sldMk cId="1723986979" sldId="300"/>
            <ac:cxnSpMk id="168" creationId="{F7E22491-7A5C-4594-8E47-309A8B6EEBEC}"/>
          </ac:cxnSpMkLst>
        </pc:cxnChg>
      </pc:sldChg>
      <pc:sldChg chg="addSp delSp modSp mod">
        <pc:chgData name="Lukáš Psota - 2N" userId="01a0e882-39e8-4bb7-b3d2-54f4a1681987" providerId="ADAL" clId="{F9FCB358-49A3-4479-A632-B941C5656801}" dt="2021-05-24T14:43:12.624" v="4436" actId="14100"/>
        <pc:sldMkLst>
          <pc:docMk/>
          <pc:sldMk cId="0" sldId="385"/>
        </pc:sldMkLst>
        <pc:spChg chg="mod">
          <ac:chgData name="Lukáš Psota - 2N" userId="01a0e882-39e8-4bb7-b3d2-54f4a1681987" providerId="ADAL" clId="{F9FCB358-49A3-4479-A632-B941C5656801}" dt="2021-05-24T14:43:08.752" v="4435" actId="20577"/>
          <ac:spMkLst>
            <pc:docMk/>
            <pc:sldMk cId="0" sldId="385"/>
            <ac:spMk id="22535" creationId="{00000000-0000-0000-0000-000000000000}"/>
          </ac:spMkLst>
        </pc:spChg>
        <pc:picChg chg="add mod modCrop">
          <ac:chgData name="Lukáš Psota - 2N" userId="01a0e882-39e8-4bb7-b3d2-54f4a1681987" providerId="ADAL" clId="{F9FCB358-49A3-4479-A632-B941C5656801}" dt="2021-05-24T14:43:12.624" v="4436" actId="14100"/>
          <ac:picMkLst>
            <pc:docMk/>
            <pc:sldMk cId="0" sldId="385"/>
            <ac:picMk id="4" creationId="{9EF97114-0CE2-4720-A794-15B8F9C933F0}"/>
          </ac:picMkLst>
        </pc:picChg>
        <pc:picChg chg="del">
          <ac:chgData name="Lukáš Psota - 2N" userId="01a0e882-39e8-4bb7-b3d2-54f4a1681987" providerId="ADAL" clId="{F9FCB358-49A3-4479-A632-B941C5656801}" dt="2021-05-24T14:42:32.695" v="4422" actId="478"/>
          <ac:picMkLst>
            <pc:docMk/>
            <pc:sldMk cId="0" sldId="385"/>
            <ac:picMk id="1026" creationId="{00000000-0000-0000-0000-000000000000}"/>
          </ac:picMkLst>
        </pc:picChg>
      </pc:sldChg>
      <pc:sldChg chg="addSp delSp modSp del mod ord delAnim modAnim">
        <pc:chgData name="Lukáš Psota - 2N" userId="01a0e882-39e8-4bb7-b3d2-54f4a1681987" providerId="ADAL" clId="{F9FCB358-49A3-4479-A632-B941C5656801}" dt="2021-05-24T13:53:22.436" v="3244" actId="47"/>
        <pc:sldMkLst>
          <pc:docMk/>
          <pc:sldMk cId="0" sldId="387"/>
        </pc:sldMkLst>
        <pc:spChg chg="add del mod">
          <ac:chgData name="Lukáš Psota - 2N" userId="01a0e882-39e8-4bb7-b3d2-54f4a1681987" providerId="ADAL" clId="{F9FCB358-49A3-4479-A632-B941C5656801}" dt="2021-05-10T14:42:32.981" v="73" actId="478"/>
          <ac:spMkLst>
            <pc:docMk/>
            <pc:sldMk cId="0" sldId="387"/>
            <ac:spMk id="3" creationId="{A7915C6C-DCCD-4622-87FD-EB8BC11DA6FC}"/>
          </ac:spMkLst>
        </pc:spChg>
        <pc:spChg chg="add mod">
          <ac:chgData name="Lukáš Psota - 2N" userId="01a0e882-39e8-4bb7-b3d2-54f4a1681987" providerId="ADAL" clId="{F9FCB358-49A3-4479-A632-B941C5656801}" dt="2021-05-24T13:51:12.181" v="3224" actId="14100"/>
          <ac:spMkLst>
            <pc:docMk/>
            <pc:sldMk cId="0" sldId="387"/>
            <ac:spMk id="7" creationId="{5FDED21C-B202-42FD-9267-C3EE2FE675F7}"/>
          </ac:spMkLst>
        </pc:spChg>
        <pc:spChg chg="del">
          <ac:chgData name="Lukáš Psota - 2N" userId="01a0e882-39e8-4bb7-b3d2-54f4a1681987" providerId="ADAL" clId="{F9FCB358-49A3-4479-A632-B941C5656801}" dt="2021-05-10T14:42:28.322" v="70" actId="478"/>
          <ac:spMkLst>
            <pc:docMk/>
            <pc:sldMk cId="0" sldId="387"/>
            <ac:spMk id="8" creationId="{00000000-0000-0000-0000-000000000000}"/>
          </ac:spMkLst>
        </pc:spChg>
        <pc:spChg chg="mod">
          <ac:chgData name="Lukáš Psota - 2N" userId="01a0e882-39e8-4bb7-b3d2-54f4a1681987" providerId="ADAL" clId="{F9FCB358-49A3-4479-A632-B941C5656801}" dt="2021-05-10T14:43:24.329" v="82"/>
          <ac:spMkLst>
            <pc:docMk/>
            <pc:sldMk cId="0" sldId="387"/>
            <ac:spMk id="13" creationId="{7B06F91F-6078-4215-98D1-94A8DD2DD0D3}"/>
          </ac:spMkLst>
        </pc:spChg>
        <pc:spChg chg="mod">
          <ac:chgData name="Lukáš Psota - 2N" userId="01a0e882-39e8-4bb7-b3d2-54f4a1681987" providerId="ADAL" clId="{F9FCB358-49A3-4479-A632-B941C5656801}" dt="2021-05-10T14:43:24.329" v="82"/>
          <ac:spMkLst>
            <pc:docMk/>
            <pc:sldMk cId="0" sldId="387"/>
            <ac:spMk id="16" creationId="{357867BE-B464-4BF7-B39C-CE2FCBDE61B2}"/>
          </ac:spMkLst>
        </pc:spChg>
        <pc:spChg chg="mod">
          <ac:chgData name="Lukáš Psota - 2N" userId="01a0e882-39e8-4bb7-b3d2-54f4a1681987" providerId="ADAL" clId="{F9FCB358-49A3-4479-A632-B941C5656801}" dt="2021-05-10T14:42:12.746" v="68" actId="20577"/>
          <ac:spMkLst>
            <pc:docMk/>
            <pc:sldMk cId="0" sldId="387"/>
            <ac:spMk id="25603" creationId="{00000000-0000-0000-0000-000000000000}"/>
          </ac:spMkLst>
        </pc:spChg>
        <pc:grpChg chg="add del mod">
          <ac:chgData name="Lukáš Psota - 2N" userId="01a0e882-39e8-4bb7-b3d2-54f4a1681987" providerId="ADAL" clId="{F9FCB358-49A3-4479-A632-B941C5656801}" dt="2021-05-10T14:43:29.992" v="83" actId="478"/>
          <ac:grpSpMkLst>
            <pc:docMk/>
            <pc:sldMk cId="0" sldId="387"/>
            <ac:grpSpMk id="9" creationId="{0C40AF5D-F95C-4505-A5AB-153B2E4A5C37}"/>
          </ac:grpSpMkLst>
        </pc:grpChg>
        <pc:grpChg chg="add del mod">
          <ac:chgData name="Lukáš Psota - 2N" userId="01a0e882-39e8-4bb7-b3d2-54f4a1681987" providerId="ADAL" clId="{F9FCB358-49A3-4479-A632-B941C5656801}" dt="2021-05-10T14:43:30.872" v="84" actId="478"/>
          <ac:grpSpMkLst>
            <pc:docMk/>
            <pc:sldMk cId="0" sldId="387"/>
            <ac:grpSpMk id="12" creationId="{6B58763F-14BF-4141-8849-27D85D44D345}"/>
          </ac:grpSpMkLst>
        </pc:grpChg>
        <pc:grpChg chg="mod">
          <ac:chgData name="Lukáš Psota - 2N" userId="01a0e882-39e8-4bb7-b3d2-54f4a1681987" providerId="ADAL" clId="{F9FCB358-49A3-4479-A632-B941C5656801}" dt="2021-05-10T14:43:24.329" v="82"/>
          <ac:grpSpMkLst>
            <pc:docMk/>
            <pc:sldMk cId="0" sldId="387"/>
            <ac:grpSpMk id="14" creationId="{6FCD0A57-32BB-49D6-91C1-39C0E27F7C00}"/>
          </ac:grpSpMkLst>
        </pc:grpChg>
        <pc:grpChg chg="mod">
          <ac:chgData name="Lukáš Psota - 2N" userId="01a0e882-39e8-4bb7-b3d2-54f4a1681987" providerId="ADAL" clId="{F9FCB358-49A3-4479-A632-B941C5656801}" dt="2021-05-10T14:43:24.329" v="82"/>
          <ac:grpSpMkLst>
            <pc:docMk/>
            <pc:sldMk cId="0" sldId="387"/>
            <ac:grpSpMk id="15" creationId="{20E1D7AB-66FA-4091-83E4-BB6CFD6CFEA9}"/>
          </ac:grpSpMkLst>
        </pc:grpChg>
        <pc:picChg chg="del">
          <ac:chgData name="Lukáš Psota - 2N" userId="01a0e882-39e8-4bb7-b3d2-54f4a1681987" providerId="ADAL" clId="{F9FCB358-49A3-4479-A632-B941C5656801}" dt="2021-05-10T14:43:19.468" v="81" actId="478"/>
          <ac:picMkLst>
            <pc:docMk/>
            <pc:sldMk cId="0" sldId="387"/>
            <ac:picMk id="6" creationId="{00000000-0000-0000-0000-000000000000}"/>
          </ac:picMkLst>
        </pc:picChg>
        <pc:picChg chg="mod">
          <ac:chgData name="Lukáš Psota - 2N" userId="01a0e882-39e8-4bb7-b3d2-54f4a1681987" providerId="ADAL" clId="{F9FCB358-49A3-4479-A632-B941C5656801}" dt="2021-05-10T14:43:24.329" v="82"/>
          <ac:picMkLst>
            <pc:docMk/>
            <pc:sldMk cId="0" sldId="387"/>
            <ac:picMk id="10" creationId="{ADD9AD56-EC05-4315-A0C6-0D6C9A40E801}"/>
          </ac:picMkLst>
        </pc:picChg>
        <pc:picChg chg="mod">
          <ac:chgData name="Lukáš Psota - 2N" userId="01a0e882-39e8-4bb7-b3d2-54f4a1681987" providerId="ADAL" clId="{F9FCB358-49A3-4479-A632-B941C5656801}" dt="2021-05-10T14:43:24.329" v="82"/>
          <ac:picMkLst>
            <pc:docMk/>
            <pc:sldMk cId="0" sldId="387"/>
            <ac:picMk id="11" creationId="{574B133B-738C-432A-B3B0-812E80B72090}"/>
          </ac:picMkLst>
        </pc:picChg>
        <pc:picChg chg="mod">
          <ac:chgData name="Lukáš Psota - 2N" userId="01a0e882-39e8-4bb7-b3d2-54f4a1681987" providerId="ADAL" clId="{F9FCB358-49A3-4479-A632-B941C5656801}" dt="2021-05-10T14:43:24.329" v="82"/>
          <ac:picMkLst>
            <pc:docMk/>
            <pc:sldMk cId="0" sldId="387"/>
            <ac:picMk id="17" creationId="{522F133F-0E16-43AF-9790-E1890E1739D7}"/>
          </ac:picMkLst>
        </pc:picChg>
        <pc:picChg chg="mod">
          <ac:chgData name="Lukáš Psota - 2N" userId="01a0e882-39e8-4bb7-b3d2-54f4a1681987" providerId="ADAL" clId="{F9FCB358-49A3-4479-A632-B941C5656801}" dt="2021-05-10T14:43:24.329" v="82"/>
          <ac:picMkLst>
            <pc:docMk/>
            <pc:sldMk cId="0" sldId="387"/>
            <ac:picMk id="18" creationId="{4FCAE05A-7DA8-419F-9DB5-6F2E79908E40}"/>
          </ac:picMkLst>
        </pc:picChg>
        <pc:picChg chg="add mod modCrop">
          <ac:chgData name="Lukáš Psota - 2N" userId="01a0e882-39e8-4bb7-b3d2-54f4a1681987" providerId="ADAL" clId="{F9FCB358-49A3-4479-A632-B941C5656801}" dt="2021-05-10T14:44:16.155" v="92" actId="1076"/>
          <ac:picMkLst>
            <pc:docMk/>
            <pc:sldMk cId="0" sldId="387"/>
            <ac:picMk id="19" creationId="{DBBE684E-3D4D-4A28-A402-2409A73DA9A2}"/>
          </ac:picMkLst>
        </pc:picChg>
      </pc:sldChg>
      <pc:sldChg chg="addSp delSp modSp del mod">
        <pc:chgData name="Lukáš Psota - 2N" userId="01a0e882-39e8-4bb7-b3d2-54f4a1681987" providerId="ADAL" clId="{F9FCB358-49A3-4479-A632-B941C5656801}" dt="2021-05-24T13:50:20.076" v="3215" actId="47"/>
        <pc:sldMkLst>
          <pc:docMk/>
          <pc:sldMk cId="0" sldId="388"/>
        </pc:sldMkLst>
        <pc:picChg chg="del">
          <ac:chgData name="Lukáš Psota - 2N" userId="01a0e882-39e8-4bb7-b3d2-54f4a1681987" providerId="ADAL" clId="{F9FCB358-49A3-4479-A632-B941C5656801}" dt="2021-05-24T13:44:00.176" v="3049" actId="478"/>
          <ac:picMkLst>
            <pc:docMk/>
            <pc:sldMk cId="0" sldId="388"/>
            <ac:picMk id="3" creationId="{35B0FFB2-B128-4142-AEEB-A8B67C3B7FAF}"/>
          </ac:picMkLst>
        </pc:picChg>
        <pc:picChg chg="add mod modCrop">
          <ac:chgData name="Lukáš Psota - 2N" userId="01a0e882-39e8-4bb7-b3d2-54f4a1681987" providerId="ADAL" clId="{F9FCB358-49A3-4479-A632-B941C5656801}" dt="2021-05-24T13:45:13.818" v="3068" actId="1038"/>
          <ac:picMkLst>
            <pc:docMk/>
            <pc:sldMk cId="0" sldId="388"/>
            <ac:picMk id="4" creationId="{DD297D2C-3835-479D-8E97-7271EC75A2FC}"/>
          </ac:picMkLst>
        </pc:picChg>
      </pc:sldChg>
      <pc:sldChg chg="addSp delSp modSp mod">
        <pc:chgData name="Lukáš Psota - 2N" userId="01a0e882-39e8-4bb7-b3d2-54f4a1681987" providerId="ADAL" clId="{F9FCB358-49A3-4479-A632-B941C5656801}" dt="2021-05-24T10:31:56.562" v="344" actId="164"/>
        <pc:sldMkLst>
          <pc:docMk/>
          <pc:sldMk cId="0" sldId="393"/>
        </pc:sldMkLst>
        <pc:spChg chg="mod">
          <ac:chgData name="Lukáš Psota - 2N" userId="01a0e882-39e8-4bb7-b3d2-54f4a1681987" providerId="ADAL" clId="{F9FCB358-49A3-4479-A632-B941C5656801}" dt="2021-05-24T10:25:25.930" v="287" actId="14100"/>
          <ac:spMkLst>
            <pc:docMk/>
            <pc:sldMk cId="0" sldId="393"/>
            <ac:spMk id="4" creationId="{00000000-0000-0000-0000-000000000000}"/>
          </ac:spMkLst>
        </pc:spChg>
        <pc:spChg chg="add del mod topLvl">
          <ac:chgData name="Lukáš Psota - 2N" userId="01a0e882-39e8-4bb7-b3d2-54f4a1681987" providerId="ADAL" clId="{F9FCB358-49A3-4479-A632-B941C5656801}" dt="2021-05-24T10:31:47.260" v="342" actId="478"/>
          <ac:spMkLst>
            <pc:docMk/>
            <pc:sldMk cId="0" sldId="393"/>
            <ac:spMk id="5" creationId="{00000000-0000-0000-0000-000000000000}"/>
          </ac:spMkLst>
        </pc:spChg>
        <pc:spChg chg="mod">
          <ac:chgData name="Lukáš Psota - 2N" userId="01a0e882-39e8-4bb7-b3d2-54f4a1681987" providerId="ADAL" clId="{F9FCB358-49A3-4479-A632-B941C5656801}" dt="2021-05-24T10:25:58.589" v="306" actId="14100"/>
          <ac:spMkLst>
            <pc:docMk/>
            <pc:sldMk cId="0" sldId="393"/>
            <ac:spMk id="6" creationId="{00000000-0000-0000-0000-000000000000}"/>
          </ac:spMkLst>
        </pc:spChg>
        <pc:spChg chg="mod">
          <ac:chgData name="Lukáš Psota - 2N" userId="01a0e882-39e8-4bb7-b3d2-54f4a1681987" providerId="ADAL" clId="{F9FCB358-49A3-4479-A632-B941C5656801}" dt="2021-05-24T10:25:58.589" v="306" actId="14100"/>
          <ac:spMkLst>
            <pc:docMk/>
            <pc:sldMk cId="0" sldId="393"/>
            <ac:spMk id="7" creationId="{00000000-0000-0000-0000-000000000000}"/>
          </ac:spMkLst>
        </pc:spChg>
        <pc:spChg chg="mod">
          <ac:chgData name="Lukáš Psota - 2N" userId="01a0e882-39e8-4bb7-b3d2-54f4a1681987" providerId="ADAL" clId="{F9FCB358-49A3-4479-A632-B941C5656801}" dt="2021-05-24T10:25:45.396" v="304" actId="1076"/>
          <ac:spMkLst>
            <pc:docMk/>
            <pc:sldMk cId="0" sldId="393"/>
            <ac:spMk id="11" creationId="{00000000-0000-0000-0000-000000000000}"/>
          </ac:spMkLst>
        </pc:spChg>
        <pc:spChg chg="mod topLvl">
          <ac:chgData name="Lukáš Psota - 2N" userId="01a0e882-39e8-4bb7-b3d2-54f4a1681987" providerId="ADAL" clId="{F9FCB358-49A3-4479-A632-B941C5656801}" dt="2021-05-24T10:31:56.562" v="344" actId="164"/>
          <ac:spMkLst>
            <pc:docMk/>
            <pc:sldMk cId="0" sldId="393"/>
            <ac:spMk id="12" creationId="{00000000-0000-0000-0000-000000000000}"/>
          </ac:spMkLst>
        </pc:spChg>
        <pc:spChg chg="mod">
          <ac:chgData name="Lukáš Psota - 2N" userId="01a0e882-39e8-4bb7-b3d2-54f4a1681987" providerId="ADAL" clId="{F9FCB358-49A3-4479-A632-B941C5656801}" dt="2021-05-24T10:26:12.680" v="310" actId="1076"/>
          <ac:spMkLst>
            <pc:docMk/>
            <pc:sldMk cId="0" sldId="393"/>
            <ac:spMk id="13" creationId="{00000000-0000-0000-0000-000000000000}"/>
          </ac:spMkLst>
        </pc:spChg>
        <pc:spChg chg="mod">
          <ac:chgData name="Lukáš Psota - 2N" userId="01a0e882-39e8-4bb7-b3d2-54f4a1681987" providerId="ADAL" clId="{F9FCB358-49A3-4479-A632-B941C5656801}" dt="2021-05-24T10:26:10.488" v="309" actId="1076"/>
          <ac:spMkLst>
            <pc:docMk/>
            <pc:sldMk cId="0" sldId="393"/>
            <ac:spMk id="14" creationId="{00000000-0000-0000-0000-000000000000}"/>
          </ac:spMkLst>
        </pc:spChg>
        <pc:spChg chg="mod">
          <ac:chgData name="Lukáš Psota - 2N" userId="01a0e882-39e8-4bb7-b3d2-54f4a1681987" providerId="ADAL" clId="{F9FCB358-49A3-4479-A632-B941C5656801}" dt="2021-05-24T10:25:58.589" v="306" actId="14100"/>
          <ac:spMkLst>
            <pc:docMk/>
            <pc:sldMk cId="0" sldId="393"/>
            <ac:spMk id="17" creationId="{00000000-0000-0000-0000-000000000000}"/>
          </ac:spMkLst>
        </pc:spChg>
        <pc:spChg chg="add mod">
          <ac:chgData name="Lukáš Psota - 2N" userId="01a0e882-39e8-4bb7-b3d2-54f4a1681987" providerId="ADAL" clId="{F9FCB358-49A3-4479-A632-B941C5656801}" dt="2021-05-24T10:29:00.425" v="319" actId="1076"/>
          <ac:spMkLst>
            <pc:docMk/>
            <pc:sldMk cId="0" sldId="393"/>
            <ac:spMk id="18" creationId="{997FE997-8142-4E78-B14D-BA857A0B94C8}"/>
          </ac:spMkLst>
        </pc:spChg>
        <pc:spChg chg="mod">
          <ac:chgData name="Lukáš Psota - 2N" userId="01a0e882-39e8-4bb7-b3d2-54f4a1681987" providerId="ADAL" clId="{F9FCB358-49A3-4479-A632-B941C5656801}" dt="2021-05-24T10:25:58.589" v="306" actId="14100"/>
          <ac:spMkLst>
            <pc:docMk/>
            <pc:sldMk cId="0" sldId="393"/>
            <ac:spMk id="20" creationId="{00000000-0000-0000-0000-000000000000}"/>
          </ac:spMkLst>
        </pc:spChg>
        <pc:spChg chg="mod">
          <ac:chgData name="Lukáš Psota - 2N" userId="01a0e882-39e8-4bb7-b3d2-54f4a1681987" providerId="ADAL" clId="{F9FCB358-49A3-4479-A632-B941C5656801}" dt="2021-05-24T10:26:19.104" v="311" actId="1076"/>
          <ac:spMkLst>
            <pc:docMk/>
            <pc:sldMk cId="0" sldId="393"/>
            <ac:spMk id="22" creationId="{00000000-0000-0000-0000-000000000000}"/>
          </ac:spMkLst>
        </pc:spChg>
        <pc:spChg chg="mod">
          <ac:chgData name="Lukáš Psota - 2N" userId="01a0e882-39e8-4bb7-b3d2-54f4a1681987" providerId="ADAL" clId="{F9FCB358-49A3-4479-A632-B941C5656801}" dt="2021-05-24T10:26:23.129" v="312" actId="1076"/>
          <ac:spMkLst>
            <pc:docMk/>
            <pc:sldMk cId="0" sldId="393"/>
            <ac:spMk id="25" creationId="{00000000-0000-0000-0000-000000000000}"/>
          </ac:spMkLst>
        </pc:spChg>
        <pc:spChg chg="mod">
          <ac:chgData name="Lukáš Psota - 2N" userId="01a0e882-39e8-4bb7-b3d2-54f4a1681987" providerId="ADAL" clId="{F9FCB358-49A3-4479-A632-B941C5656801}" dt="2021-05-24T10:28:09.529" v="313" actId="1076"/>
          <ac:spMkLst>
            <pc:docMk/>
            <pc:sldMk cId="0" sldId="393"/>
            <ac:spMk id="23555" creationId="{00000000-0000-0000-0000-000000000000}"/>
          </ac:spMkLst>
        </pc:spChg>
        <pc:grpChg chg="mod">
          <ac:chgData name="Lukáš Psota - 2N" userId="01a0e882-39e8-4bb7-b3d2-54f4a1681987" providerId="ADAL" clId="{F9FCB358-49A3-4479-A632-B941C5656801}" dt="2021-05-24T10:29:32.218" v="322" actId="1076"/>
          <ac:grpSpMkLst>
            <pc:docMk/>
            <pc:sldMk cId="0" sldId="393"/>
            <ac:grpSpMk id="2" creationId="{00000000-0000-0000-0000-000000000000}"/>
          </ac:grpSpMkLst>
        </pc:grpChg>
        <pc:grpChg chg="add del mod">
          <ac:chgData name="Lukáš Psota - 2N" userId="01a0e882-39e8-4bb7-b3d2-54f4a1681987" providerId="ADAL" clId="{F9FCB358-49A3-4479-A632-B941C5656801}" dt="2021-05-24T10:31:47.260" v="342" actId="478"/>
          <ac:grpSpMkLst>
            <pc:docMk/>
            <pc:sldMk cId="0" sldId="393"/>
            <ac:grpSpMk id="3" creationId="{00000000-0000-0000-0000-000000000000}"/>
          </ac:grpSpMkLst>
        </pc:grpChg>
        <pc:grpChg chg="add mod">
          <ac:chgData name="Lukáš Psota - 2N" userId="01a0e882-39e8-4bb7-b3d2-54f4a1681987" providerId="ADAL" clId="{F9FCB358-49A3-4479-A632-B941C5656801}" dt="2021-05-24T10:31:56.562" v="344" actId="164"/>
          <ac:grpSpMkLst>
            <pc:docMk/>
            <pc:sldMk cId="0" sldId="393"/>
            <ac:grpSpMk id="16" creationId="{B74F134D-7B55-48F7-968B-397D078B3DF3}"/>
          </ac:grpSpMkLst>
        </pc:grpChg>
        <pc:picChg chg="add mod">
          <ac:chgData name="Lukáš Psota - 2N" userId="01a0e882-39e8-4bb7-b3d2-54f4a1681987" providerId="ADAL" clId="{F9FCB358-49A3-4479-A632-B941C5656801}" dt="2021-05-24T10:29:23.824" v="321" actId="1076"/>
          <ac:picMkLst>
            <pc:docMk/>
            <pc:sldMk cId="0" sldId="393"/>
            <ac:picMk id="9" creationId="{E61ACD7C-06C0-48D3-AC5E-9EF463B03391}"/>
          </ac:picMkLst>
        </pc:picChg>
        <pc:picChg chg="add mod modCrop">
          <ac:chgData name="Lukáš Psota - 2N" userId="01a0e882-39e8-4bb7-b3d2-54f4a1681987" providerId="ADAL" clId="{F9FCB358-49A3-4479-A632-B941C5656801}" dt="2021-05-24T10:31:56.562" v="344" actId="164"/>
          <ac:picMkLst>
            <pc:docMk/>
            <pc:sldMk cId="0" sldId="393"/>
            <ac:picMk id="15" creationId="{0F538663-9251-4068-B911-08A5EC17EC01}"/>
          </ac:picMkLst>
        </pc:picChg>
      </pc:sldChg>
      <pc:sldChg chg="addSp delSp modSp mod">
        <pc:chgData name="Lukáš Psota - 2N" userId="01a0e882-39e8-4bb7-b3d2-54f4a1681987" providerId="ADAL" clId="{F9FCB358-49A3-4479-A632-B941C5656801}" dt="2021-05-24T13:47:11.293" v="3074" actId="1076"/>
        <pc:sldMkLst>
          <pc:docMk/>
          <pc:sldMk cId="0" sldId="410"/>
        </pc:sldMkLst>
        <pc:spChg chg="mod">
          <ac:chgData name="Lukáš Psota - 2N" userId="01a0e882-39e8-4bb7-b3d2-54f4a1681987" providerId="ADAL" clId="{F9FCB358-49A3-4479-A632-B941C5656801}" dt="2021-05-24T13:32:42.890" v="2503" actId="6549"/>
          <ac:spMkLst>
            <pc:docMk/>
            <pc:sldMk cId="0" sldId="410"/>
            <ac:spMk id="9" creationId="{00000000-0000-0000-0000-000000000000}"/>
          </ac:spMkLst>
        </pc:spChg>
        <pc:spChg chg="mod">
          <ac:chgData name="Lukáš Psota - 2N" userId="01a0e882-39e8-4bb7-b3d2-54f4a1681987" providerId="ADAL" clId="{F9FCB358-49A3-4479-A632-B941C5656801}" dt="2021-05-24T13:32:39.134" v="2502" actId="20577"/>
          <ac:spMkLst>
            <pc:docMk/>
            <pc:sldMk cId="0" sldId="410"/>
            <ac:spMk id="14" creationId="{00000000-0000-0000-0000-000000000000}"/>
          </ac:spMkLst>
        </pc:spChg>
        <pc:picChg chg="add mod">
          <ac:chgData name="Lukáš Psota - 2N" userId="01a0e882-39e8-4bb7-b3d2-54f4a1681987" providerId="ADAL" clId="{F9FCB358-49A3-4479-A632-B941C5656801}" dt="2021-05-24T13:47:11.293" v="3074" actId="1076"/>
          <ac:picMkLst>
            <pc:docMk/>
            <pc:sldMk cId="0" sldId="410"/>
            <ac:picMk id="3" creationId="{6A156AB6-F2FB-445F-9BAC-F1D9513150DB}"/>
          </ac:picMkLst>
        </pc:picChg>
        <pc:picChg chg="del">
          <ac:chgData name="Lukáš Psota - 2N" userId="01a0e882-39e8-4bb7-b3d2-54f4a1681987" providerId="ADAL" clId="{F9FCB358-49A3-4479-A632-B941C5656801}" dt="2021-05-24T13:46:19.494" v="3069" actId="478"/>
          <ac:picMkLst>
            <pc:docMk/>
            <pc:sldMk cId="0" sldId="410"/>
            <ac:picMk id="2051" creationId="{00000000-0000-0000-0000-000000000000}"/>
          </ac:picMkLst>
        </pc:picChg>
      </pc:sldChg>
      <pc:sldChg chg="addSp delSp modSp mod modNotesTx">
        <pc:chgData name="Lukáš Psota - 2N" userId="01a0e882-39e8-4bb7-b3d2-54f4a1681987" providerId="ADAL" clId="{F9FCB358-49A3-4479-A632-B941C5656801}" dt="2021-05-24T14:12:45.174" v="4127" actId="1076"/>
        <pc:sldMkLst>
          <pc:docMk/>
          <pc:sldMk cId="0" sldId="412"/>
        </pc:sldMkLst>
        <pc:picChg chg="add mod">
          <ac:chgData name="Lukáš Psota - 2N" userId="01a0e882-39e8-4bb7-b3d2-54f4a1681987" providerId="ADAL" clId="{F9FCB358-49A3-4479-A632-B941C5656801}" dt="2021-05-24T14:12:45.174" v="4127" actId="1076"/>
          <ac:picMkLst>
            <pc:docMk/>
            <pc:sldMk cId="0" sldId="412"/>
            <ac:picMk id="2050" creationId="{0788B21C-9E17-4636-8511-D470EE86D054}"/>
          </ac:picMkLst>
        </pc:picChg>
        <pc:picChg chg="del mod">
          <ac:chgData name="Lukáš Psota - 2N" userId="01a0e882-39e8-4bb7-b3d2-54f4a1681987" providerId="ADAL" clId="{F9FCB358-49A3-4479-A632-B941C5656801}" dt="2021-05-24T14:12:07.352" v="4120" actId="478"/>
          <ac:picMkLst>
            <pc:docMk/>
            <pc:sldMk cId="0" sldId="412"/>
            <ac:picMk id="4098" creationId="{00000000-0000-0000-0000-000000000000}"/>
          </ac:picMkLst>
        </pc:picChg>
      </pc:sldChg>
      <pc:sldChg chg="mod modShow">
        <pc:chgData name="Lukáš Psota - 2N" userId="01a0e882-39e8-4bb7-b3d2-54f4a1681987" providerId="ADAL" clId="{F9FCB358-49A3-4479-A632-B941C5656801}" dt="2021-05-24T13:57:45.046" v="3386" actId="729"/>
        <pc:sldMkLst>
          <pc:docMk/>
          <pc:sldMk cId="0" sldId="414"/>
        </pc:sldMkLst>
      </pc:sldChg>
      <pc:sldChg chg="modSp mod">
        <pc:chgData name="Lukáš Psota - 2N" userId="01a0e882-39e8-4bb7-b3d2-54f4a1681987" providerId="ADAL" clId="{F9FCB358-49A3-4479-A632-B941C5656801}" dt="2021-05-24T14:03:07.342" v="3585" actId="6549"/>
        <pc:sldMkLst>
          <pc:docMk/>
          <pc:sldMk cId="0" sldId="422"/>
        </pc:sldMkLst>
        <pc:spChg chg="mod">
          <ac:chgData name="Lukáš Psota - 2N" userId="01a0e882-39e8-4bb7-b3d2-54f4a1681987" providerId="ADAL" clId="{F9FCB358-49A3-4479-A632-B941C5656801}" dt="2021-05-24T14:02:40.225" v="3579" actId="948"/>
          <ac:spMkLst>
            <pc:docMk/>
            <pc:sldMk cId="0" sldId="422"/>
            <ac:spMk id="21" creationId="{00000000-0000-0000-0000-000000000000}"/>
          </ac:spMkLst>
        </pc:spChg>
        <pc:spChg chg="mod">
          <ac:chgData name="Lukáš Psota - 2N" userId="01a0e882-39e8-4bb7-b3d2-54f4a1681987" providerId="ADAL" clId="{F9FCB358-49A3-4479-A632-B941C5656801}" dt="2021-05-24T14:03:07.342" v="3585" actId="6549"/>
          <ac:spMkLst>
            <pc:docMk/>
            <pc:sldMk cId="0" sldId="422"/>
            <ac:spMk id="22" creationId="{00000000-0000-0000-0000-000000000000}"/>
          </ac:spMkLst>
        </pc:spChg>
        <pc:spChg chg="mod">
          <ac:chgData name="Lukáš Psota - 2N" userId="01a0e882-39e8-4bb7-b3d2-54f4a1681987" providerId="ADAL" clId="{F9FCB358-49A3-4479-A632-B941C5656801}" dt="2021-05-24T14:03:03.308" v="3584" actId="20577"/>
          <ac:spMkLst>
            <pc:docMk/>
            <pc:sldMk cId="0" sldId="422"/>
            <ac:spMk id="23" creationId="{00000000-0000-0000-0000-000000000000}"/>
          </ac:spMkLst>
        </pc:spChg>
        <pc:spChg chg="mod">
          <ac:chgData name="Lukáš Psota - 2N" userId="01a0e882-39e8-4bb7-b3d2-54f4a1681987" providerId="ADAL" clId="{F9FCB358-49A3-4479-A632-B941C5656801}" dt="2021-05-24T14:02:49.447" v="3582" actId="108"/>
          <ac:spMkLst>
            <pc:docMk/>
            <pc:sldMk cId="0" sldId="422"/>
            <ac:spMk id="24" creationId="{00000000-0000-0000-0000-000000000000}"/>
          </ac:spMkLst>
        </pc:spChg>
        <pc:spChg chg="mod">
          <ac:chgData name="Lukáš Psota - 2N" userId="01a0e882-39e8-4bb7-b3d2-54f4a1681987" providerId="ADAL" clId="{F9FCB358-49A3-4479-A632-B941C5656801}" dt="2021-05-24T14:02:03.930" v="3546" actId="20577"/>
          <ac:spMkLst>
            <pc:docMk/>
            <pc:sldMk cId="0" sldId="422"/>
            <ac:spMk id="55" creationId="{00000000-0000-0000-0000-000000000000}"/>
          </ac:spMkLst>
        </pc:spChg>
      </pc:sldChg>
      <pc:sldChg chg="addSp delSp modSp mod">
        <pc:chgData name="Lukáš Psota - 2N" userId="01a0e882-39e8-4bb7-b3d2-54f4a1681987" providerId="ADAL" clId="{F9FCB358-49A3-4479-A632-B941C5656801}" dt="2021-05-24T14:41:20.328" v="4421" actId="1076"/>
        <pc:sldMkLst>
          <pc:docMk/>
          <pc:sldMk cId="0" sldId="438"/>
        </pc:sldMkLst>
        <pc:spChg chg="mod">
          <ac:chgData name="Lukáš Psota - 2N" userId="01a0e882-39e8-4bb7-b3d2-54f4a1681987" providerId="ADAL" clId="{F9FCB358-49A3-4479-A632-B941C5656801}" dt="2021-05-24T12:40:36.106" v="1939" actId="20577"/>
          <ac:spMkLst>
            <pc:docMk/>
            <pc:sldMk cId="0" sldId="438"/>
            <ac:spMk id="9" creationId="{00000000-0000-0000-0000-000000000000}"/>
          </ac:spMkLst>
        </pc:spChg>
        <pc:spChg chg="mod">
          <ac:chgData name="Lukáš Psota - 2N" userId="01a0e882-39e8-4bb7-b3d2-54f4a1681987" providerId="ADAL" clId="{F9FCB358-49A3-4479-A632-B941C5656801}" dt="2021-05-24T12:39:58.919" v="1861" actId="20577"/>
          <ac:spMkLst>
            <pc:docMk/>
            <pc:sldMk cId="0" sldId="438"/>
            <ac:spMk id="14" creationId="{00000000-0000-0000-0000-000000000000}"/>
          </ac:spMkLst>
        </pc:spChg>
        <pc:grpChg chg="add mod">
          <ac:chgData name="Lukáš Psota - 2N" userId="01a0e882-39e8-4bb7-b3d2-54f4a1681987" providerId="ADAL" clId="{F9FCB358-49A3-4479-A632-B941C5656801}" dt="2021-05-24T14:41:20.328" v="4421" actId="1076"/>
          <ac:grpSpMkLst>
            <pc:docMk/>
            <pc:sldMk cId="0" sldId="438"/>
            <ac:grpSpMk id="6" creationId="{5E67BFBD-9FF6-4FE1-99F0-A776088CE10E}"/>
          </ac:grpSpMkLst>
        </pc:grpChg>
        <pc:grpChg chg="del">
          <ac:chgData name="Lukáš Psota - 2N" userId="01a0e882-39e8-4bb7-b3d2-54f4a1681987" providerId="ADAL" clId="{F9FCB358-49A3-4479-A632-B941C5656801}" dt="2021-05-24T12:40:48.135" v="1940" actId="478"/>
          <ac:grpSpMkLst>
            <pc:docMk/>
            <pc:sldMk cId="0" sldId="438"/>
            <ac:grpSpMk id="23" creationId="{00000000-0000-0000-0000-000000000000}"/>
          </ac:grpSpMkLst>
        </pc:grpChg>
        <pc:picChg chg="add del mod ord">
          <ac:chgData name="Lukáš Psota - 2N" userId="01a0e882-39e8-4bb7-b3d2-54f4a1681987" providerId="ADAL" clId="{F9FCB358-49A3-4479-A632-B941C5656801}" dt="2021-05-24T14:37:36.071" v="4364" actId="478"/>
          <ac:picMkLst>
            <pc:docMk/>
            <pc:sldMk cId="0" sldId="438"/>
            <ac:picMk id="3" creationId="{52C7B8A4-2DF2-46C8-B8E9-8E0C85FF403A}"/>
          </ac:picMkLst>
        </pc:picChg>
        <pc:picChg chg="add mod ord modCrop">
          <ac:chgData name="Lukáš Psota - 2N" userId="01a0e882-39e8-4bb7-b3d2-54f4a1681987" providerId="ADAL" clId="{F9FCB358-49A3-4479-A632-B941C5656801}" dt="2021-05-24T14:40:58.715" v="4409" actId="1036"/>
          <ac:picMkLst>
            <pc:docMk/>
            <pc:sldMk cId="0" sldId="438"/>
            <ac:picMk id="5" creationId="{8EB3A5DF-8EC1-4C51-8E2A-AFB01CB6E4C1}"/>
          </ac:picMkLst>
        </pc:picChg>
        <pc:picChg chg="add del mod modCrop">
          <ac:chgData name="Lukáš Psota - 2N" userId="01a0e882-39e8-4bb7-b3d2-54f4a1681987" providerId="ADAL" clId="{F9FCB358-49A3-4479-A632-B941C5656801}" dt="2021-05-24T14:33:08.509" v="4297" actId="478"/>
          <ac:picMkLst>
            <pc:docMk/>
            <pc:sldMk cId="0" sldId="438"/>
            <ac:picMk id="10" creationId="{4DEB6615-3E43-4D36-8E8A-1B7D313927E7}"/>
          </ac:picMkLst>
        </pc:picChg>
        <pc:picChg chg="add mod">
          <ac:chgData name="Lukáš Psota - 2N" userId="01a0e882-39e8-4bb7-b3d2-54f4a1681987" providerId="ADAL" clId="{F9FCB358-49A3-4479-A632-B941C5656801}" dt="2021-05-24T14:41:06.728" v="4418" actId="1076"/>
          <ac:picMkLst>
            <pc:docMk/>
            <pc:sldMk cId="0" sldId="438"/>
            <ac:picMk id="11" creationId="{0D35FFE4-BA0F-492E-B11E-3D0B66910842}"/>
          </ac:picMkLst>
        </pc:picChg>
        <pc:picChg chg="del">
          <ac:chgData name="Lukáš Psota - 2N" userId="01a0e882-39e8-4bb7-b3d2-54f4a1681987" providerId="ADAL" clId="{F9FCB358-49A3-4479-A632-B941C5656801}" dt="2021-05-24T12:40:48.135" v="1940" actId="478"/>
          <ac:picMkLst>
            <pc:docMk/>
            <pc:sldMk cId="0" sldId="438"/>
            <ac:picMk id="12" creationId="{6131E694-F511-4050-81F5-6612865A3AF3}"/>
          </ac:picMkLst>
        </pc:picChg>
        <pc:picChg chg="add mod">
          <ac:chgData name="Lukáš Psota - 2N" userId="01a0e882-39e8-4bb7-b3d2-54f4a1681987" providerId="ADAL" clId="{F9FCB358-49A3-4479-A632-B941C5656801}" dt="2021-05-24T14:41:11.480" v="4419" actId="1076"/>
          <ac:picMkLst>
            <pc:docMk/>
            <pc:sldMk cId="0" sldId="438"/>
            <ac:picMk id="13" creationId="{57482383-D2FC-49D7-8AA7-E17FC12A6D45}"/>
          </ac:picMkLst>
        </pc:picChg>
        <pc:picChg chg="add mod">
          <ac:chgData name="Lukáš Psota - 2N" userId="01a0e882-39e8-4bb7-b3d2-54f4a1681987" providerId="ADAL" clId="{F9FCB358-49A3-4479-A632-B941C5656801}" dt="2021-05-24T14:41:14.280" v="4420" actId="1076"/>
          <ac:picMkLst>
            <pc:docMk/>
            <pc:sldMk cId="0" sldId="438"/>
            <ac:picMk id="15" creationId="{2AB96CC4-EFFF-43CB-AD8D-9BA965353FBE}"/>
          </ac:picMkLst>
        </pc:picChg>
        <pc:picChg chg="del">
          <ac:chgData name="Lukáš Psota - 2N" userId="01a0e882-39e8-4bb7-b3d2-54f4a1681987" providerId="ADAL" clId="{F9FCB358-49A3-4479-A632-B941C5656801}" dt="2021-05-24T12:40:50.199" v="1941" actId="478"/>
          <ac:picMkLst>
            <pc:docMk/>
            <pc:sldMk cId="0" sldId="438"/>
            <ac:picMk id="19" creationId="{A6701D63-F51F-424F-A4C0-A147F63B4A66}"/>
          </ac:picMkLst>
        </pc:picChg>
        <pc:picChg chg="del">
          <ac:chgData name="Lukáš Psota - 2N" userId="01a0e882-39e8-4bb7-b3d2-54f4a1681987" providerId="ADAL" clId="{F9FCB358-49A3-4479-A632-B941C5656801}" dt="2021-05-24T12:40:48.135" v="1940" actId="478"/>
          <ac:picMkLst>
            <pc:docMk/>
            <pc:sldMk cId="0" sldId="438"/>
            <ac:picMk id="24" creationId="{3DC789A9-535E-4415-A735-CC13D0C2E329}"/>
          </ac:picMkLst>
        </pc:picChg>
      </pc:sldChg>
      <pc:sldChg chg="addSp delSp modSp mod">
        <pc:chgData name="Lukáš Psota - 2N" userId="01a0e882-39e8-4bb7-b3d2-54f4a1681987" providerId="ADAL" clId="{F9FCB358-49A3-4479-A632-B941C5656801}" dt="2021-05-24T13:01:15.067" v="2089" actId="732"/>
        <pc:sldMkLst>
          <pc:docMk/>
          <pc:sldMk cId="0" sldId="442"/>
        </pc:sldMkLst>
        <pc:spChg chg="mod">
          <ac:chgData name="Lukáš Psota - 2N" userId="01a0e882-39e8-4bb7-b3d2-54f4a1681987" providerId="ADAL" clId="{F9FCB358-49A3-4479-A632-B941C5656801}" dt="2021-05-24T13:00:46.057" v="2080" actId="6549"/>
          <ac:spMkLst>
            <pc:docMk/>
            <pc:sldMk cId="0" sldId="442"/>
            <ac:spMk id="16" creationId="{00000000-0000-0000-0000-000000000000}"/>
          </ac:spMkLst>
        </pc:spChg>
        <pc:spChg chg="mod">
          <ac:chgData name="Lukáš Psota - 2N" userId="01a0e882-39e8-4bb7-b3d2-54f4a1681987" providerId="ADAL" clId="{F9FCB358-49A3-4479-A632-B941C5656801}" dt="2021-05-24T12:59:48.928" v="2037" actId="20577"/>
          <ac:spMkLst>
            <pc:docMk/>
            <pc:sldMk cId="0" sldId="442"/>
            <ac:spMk id="26627" creationId="{00000000-0000-0000-0000-000000000000}"/>
          </ac:spMkLst>
        </pc:spChg>
        <pc:picChg chg="del">
          <ac:chgData name="Lukáš Psota - 2N" userId="01a0e882-39e8-4bb7-b3d2-54f4a1681987" providerId="ADAL" clId="{F9FCB358-49A3-4479-A632-B941C5656801}" dt="2021-05-24T13:00:48.578" v="2081" actId="478"/>
          <ac:picMkLst>
            <pc:docMk/>
            <pc:sldMk cId="0" sldId="442"/>
            <ac:picMk id="5" creationId="{F2388FE3-542E-4436-B126-CAAEFFF719E0}"/>
          </ac:picMkLst>
        </pc:picChg>
        <pc:picChg chg="add mod modCrop">
          <ac:chgData name="Lukáš Psota - 2N" userId="01a0e882-39e8-4bb7-b3d2-54f4a1681987" providerId="ADAL" clId="{F9FCB358-49A3-4479-A632-B941C5656801}" dt="2021-05-24T13:01:15.067" v="2089" actId="732"/>
          <ac:picMkLst>
            <pc:docMk/>
            <pc:sldMk cId="0" sldId="442"/>
            <ac:picMk id="6" creationId="{3DA3187B-F457-4344-961E-A6A7B2AB7644}"/>
          </ac:picMkLst>
        </pc:picChg>
      </pc:sldChg>
      <pc:sldChg chg="addSp delSp modSp mod">
        <pc:chgData name="Lukáš Psota - 2N" userId="01a0e882-39e8-4bb7-b3d2-54f4a1681987" providerId="ADAL" clId="{F9FCB358-49A3-4479-A632-B941C5656801}" dt="2021-05-24T13:02:17.740" v="2121" actId="6549"/>
        <pc:sldMkLst>
          <pc:docMk/>
          <pc:sldMk cId="0" sldId="443"/>
        </pc:sldMkLst>
        <pc:spChg chg="mod">
          <ac:chgData name="Lukáš Psota - 2N" userId="01a0e882-39e8-4bb7-b3d2-54f4a1681987" providerId="ADAL" clId="{F9FCB358-49A3-4479-A632-B941C5656801}" dt="2021-05-24T13:02:17.740" v="2121" actId="6549"/>
          <ac:spMkLst>
            <pc:docMk/>
            <pc:sldMk cId="0" sldId="443"/>
            <ac:spMk id="8" creationId="{00000000-0000-0000-0000-000000000000}"/>
          </ac:spMkLst>
        </pc:spChg>
        <pc:spChg chg="mod">
          <ac:chgData name="Lukáš Psota - 2N" userId="01a0e882-39e8-4bb7-b3d2-54f4a1681987" providerId="ADAL" clId="{F9FCB358-49A3-4479-A632-B941C5656801}" dt="2021-05-24T13:01:51.075" v="2113" actId="20577"/>
          <ac:spMkLst>
            <pc:docMk/>
            <pc:sldMk cId="0" sldId="443"/>
            <ac:spMk id="25603" creationId="{00000000-0000-0000-0000-000000000000}"/>
          </ac:spMkLst>
        </pc:spChg>
        <pc:picChg chg="add mod">
          <ac:chgData name="Lukáš Psota - 2N" userId="01a0e882-39e8-4bb7-b3d2-54f4a1681987" providerId="ADAL" clId="{F9FCB358-49A3-4479-A632-B941C5656801}" dt="2021-05-24T13:01:45.408" v="2095" actId="1076"/>
          <ac:picMkLst>
            <pc:docMk/>
            <pc:sldMk cId="0" sldId="443"/>
            <ac:picMk id="5" creationId="{4FE9387B-BE0D-4BDB-8125-C23187C91F08}"/>
          </ac:picMkLst>
        </pc:picChg>
        <pc:picChg chg="del">
          <ac:chgData name="Lukáš Psota - 2N" userId="01a0e882-39e8-4bb7-b3d2-54f4a1681987" providerId="ADAL" clId="{F9FCB358-49A3-4479-A632-B941C5656801}" dt="2021-05-24T13:01:36.508" v="2090" actId="478"/>
          <ac:picMkLst>
            <pc:docMk/>
            <pc:sldMk cId="0" sldId="443"/>
            <ac:picMk id="7" creationId="{00000000-0000-0000-0000-000000000000}"/>
          </ac:picMkLst>
        </pc:picChg>
      </pc:sldChg>
      <pc:sldChg chg="addSp delSp modSp add mod ord">
        <pc:chgData name="Lukáš Psota - 2N" userId="01a0e882-39e8-4bb7-b3d2-54f4a1681987" providerId="ADAL" clId="{F9FCB358-49A3-4479-A632-B941C5656801}" dt="2021-05-24T13:50:09.902" v="3214"/>
        <pc:sldMkLst>
          <pc:docMk/>
          <pc:sldMk cId="970346956" sldId="444"/>
        </pc:sldMkLst>
        <pc:spChg chg="del mod">
          <ac:chgData name="Lukáš Psota - 2N" userId="01a0e882-39e8-4bb7-b3d2-54f4a1681987" providerId="ADAL" clId="{F9FCB358-49A3-4479-A632-B941C5656801}" dt="2021-05-24T13:37:50.383" v="2957" actId="478"/>
          <ac:spMkLst>
            <pc:docMk/>
            <pc:sldMk cId="970346956" sldId="444"/>
            <ac:spMk id="2" creationId="{087C056D-F91D-4C79-9E6F-11212DA6EEF7}"/>
          </ac:spMkLst>
        </pc:spChg>
        <pc:spChg chg="add del mod">
          <ac:chgData name="Lukáš Psota - 2N" userId="01a0e882-39e8-4bb7-b3d2-54f4a1681987" providerId="ADAL" clId="{F9FCB358-49A3-4479-A632-B941C5656801}" dt="2021-05-24T13:37:53.028" v="2958" actId="478"/>
          <ac:spMkLst>
            <pc:docMk/>
            <pc:sldMk cId="970346956" sldId="444"/>
            <ac:spMk id="4" creationId="{96973FA7-2A9E-4AB0-A32E-EBDB4ABF3012}"/>
          </ac:spMkLst>
        </pc:spChg>
        <pc:spChg chg="mod">
          <ac:chgData name="Lukáš Psota - 2N" userId="01a0e882-39e8-4bb7-b3d2-54f4a1681987" providerId="ADAL" clId="{F9FCB358-49A3-4479-A632-B941C5656801}" dt="2021-05-24T13:48:47.911" v="3104" actId="207"/>
          <ac:spMkLst>
            <pc:docMk/>
            <pc:sldMk cId="970346956" sldId="444"/>
            <ac:spMk id="21" creationId="{57F607C1-569A-4105-8836-124BC2C68E8C}"/>
          </ac:spMkLst>
        </pc:spChg>
        <pc:spChg chg="mod">
          <ac:chgData name="Lukáš Psota - 2N" userId="01a0e882-39e8-4bb7-b3d2-54f4a1681987" providerId="ADAL" clId="{F9FCB358-49A3-4479-A632-B941C5656801}" dt="2021-05-24T13:48:47.911" v="3104" actId="207"/>
          <ac:spMkLst>
            <pc:docMk/>
            <pc:sldMk cId="970346956" sldId="444"/>
            <ac:spMk id="24" creationId="{AE482840-FE8E-41B4-943A-9B5F8EB7C590}"/>
          </ac:spMkLst>
        </pc:spChg>
        <pc:spChg chg="mod">
          <ac:chgData name="Lukáš Psota - 2N" userId="01a0e882-39e8-4bb7-b3d2-54f4a1681987" providerId="ADAL" clId="{F9FCB358-49A3-4479-A632-B941C5656801}" dt="2021-05-24T13:48:47.911" v="3104" actId="207"/>
          <ac:spMkLst>
            <pc:docMk/>
            <pc:sldMk cId="970346956" sldId="444"/>
            <ac:spMk id="28" creationId="{D5D5F281-8A9F-4A0C-ACA8-7922D91CE5FD}"/>
          </ac:spMkLst>
        </pc:spChg>
        <pc:spChg chg="add del mod">
          <ac:chgData name="Lukáš Psota - 2N" userId="01a0e882-39e8-4bb7-b3d2-54f4a1681987" providerId="ADAL" clId="{F9FCB358-49A3-4479-A632-B941C5656801}" dt="2021-05-24T13:48:47.911" v="3104" actId="207"/>
          <ac:spMkLst>
            <pc:docMk/>
            <pc:sldMk cId="970346956" sldId="444"/>
            <ac:spMk id="34" creationId="{EF90A052-4FCE-41E4-8440-7B01C50BAD66}"/>
          </ac:spMkLst>
        </pc:spChg>
        <pc:spChg chg="mod">
          <ac:chgData name="Lukáš Psota - 2N" userId="01a0e882-39e8-4bb7-b3d2-54f4a1681987" providerId="ADAL" clId="{F9FCB358-49A3-4479-A632-B941C5656801}" dt="2021-05-24T13:48:55.170" v="3148" actId="207"/>
          <ac:spMkLst>
            <pc:docMk/>
            <pc:sldMk cId="970346956" sldId="444"/>
            <ac:spMk id="39" creationId="{184B59DC-D408-4356-B3E3-3F3F4C3158D4}"/>
          </ac:spMkLst>
        </pc:spChg>
        <pc:spChg chg="mod">
          <ac:chgData name="Lukáš Psota - 2N" userId="01a0e882-39e8-4bb7-b3d2-54f4a1681987" providerId="ADAL" clId="{F9FCB358-49A3-4479-A632-B941C5656801}" dt="2021-05-24T13:49:10.773" v="3151" actId="1076"/>
          <ac:spMkLst>
            <pc:docMk/>
            <pc:sldMk cId="970346956" sldId="444"/>
            <ac:spMk id="40" creationId="{4F3E3986-9AFA-4B76-B2DB-848A0BCFDF77}"/>
          </ac:spMkLst>
        </pc:spChg>
        <pc:spChg chg="del mod">
          <ac:chgData name="Lukáš Psota - 2N" userId="01a0e882-39e8-4bb7-b3d2-54f4a1681987" providerId="ADAL" clId="{F9FCB358-49A3-4479-A632-B941C5656801}" dt="2021-05-24T13:35:26.793" v="2508" actId="478"/>
          <ac:spMkLst>
            <pc:docMk/>
            <pc:sldMk cId="970346956" sldId="444"/>
            <ac:spMk id="42" creationId="{6103A24D-F509-41B7-978A-262DEEE41275}"/>
          </ac:spMkLst>
        </pc:spChg>
        <pc:spChg chg="mod">
          <ac:chgData name="Lukáš Psota - 2N" userId="01a0e882-39e8-4bb7-b3d2-54f4a1681987" providerId="ADAL" clId="{F9FCB358-49A3-4479-A632-B941C5656801}" dt="2021-05-24T13:48:55.170" v="3148" actId="207"/>
          <ac:spMkLst>
            <pc:docMk/>
            <pc:sldMk cId="970346956" sldId="444"/>
            <ac:spMk id="45" creationId="{128F5157-482B-46A4-A443-9E90C142D374}"/>
          </ac:spMkLst>
        </pc:spChg>
        <pc:spChg chg="mod">
          <ac:chgData name="Lukáš Psota - 2N" userId="01a0e882-39e8-4bb7-b3d2-54f4a1681987" providerId="ADAL" clId="{F9FCB358-49A3-4479-A632-B941C5656801}" dt="2021-05-24T13:49:13.918" v="3152" actId="1076"/>
          <ac:spMkLst>
            <pc:docMk/>
            <pc:sldMk cId="970346956" sldId="444"/>
            <ac:spMk id="46" creationId="{217E10F4-5CE2-4C04-AD0D-7B15229F2842}"/>
          </ac:spMkLst>
        </pc:spChg>
        <pc:spChg chg="mod">
          <ac:chgData name="Lukáš Psota - 2N" userId="01a0e882-39e8-4bb7-b3d2-54f4a1681987" providerId="ADAL" clId="{F9FCB358-49A3-4479-A632-B941C5656801}" dt="2021-05-24T13:48:47.911" v="3104" actId="207"/>
          <ac:spMkLst>
            <pc:docMk/>
            <pc:sldMk cId="970346956" sldId="444"/>
            <ac:spMk id="48" creationId="{4C9F1E2E-CE15-4E05-AFCF-EACEBA77CF46}"/>
          </ac:spMkLst>
        </pc:spChg>
        <pc:spChg chg="mod">
          <ac:chgData name="Lukáš Psota - 2N" userId="01a0e882-39e8-4bb7-b3d2-54f4a1681987" providerId="ADAL" clId="{F9FCB358-49A3-4479-A632-B941C5656801}" dt="2021-05-24T13:37:08.264" v="2653" actId="404"/>
          <ac:spMkLst>
            <pc:docMk/>
            <pc:sldMk cId="970346956" sldId="444"/>
            <ac:spMk id="49" creationId="{9BB18CD7-F999-433A-A2E5-1912946126BB}"/>
          </ac:spMkLst>
        </pc:spChg>
        <pc:spChg chg="mod">
          <ac:chgData name="Lukáš Psota - 2N" userId="01a0e882-39e8-4bb7-b3d2-54f4a1681987" providerId="ADAL" clId="{F9FCB358-49A3-4479-A632-B941C5656801}" dt="2021-05-24T13:49:34.030" v="3210" actId="1076"/>
          <ac:spMkLst>
            <pc:docMk/>
            <pc:sldMk cId="970346956" sldId="444"/>
            <ac:spMk id="50" creationId="{9041EA1C-A6DB-4FE1-8DD3-14939034515F}"/>
          </ac:spMkLst>
        </pc:spChg>
        <pc:spChg chg="del mod">
          <ac:chgData name="Lukáš Psota - 2N" userId="01a0e882-39e8-4bb7-b3d2-54f4a1681987" providerId="ADAL" clId="{F9FCB358-49A3-4479-A632-B941C5656801}" dt="2021-05-24T13:35:27.915" v="2509" actId="478"/>
          <ac:spMkLst>
            <pc:docMk/>
            <pc:sldMk cId="970346956" sldId="444"/>
            <ac:spMk id="51" creationId="{E2495EE9-7CD6-4051-9E85-E376D4F49D80}"/>
          </ac:spMkLst>
        </pc:spChg>
        <pc:spChg chg="del mod">
          <ac:chgData name="Lukáš Psota - 2N" userId="01a0e882-39e8-4bb7-b3d2-54f4a1681987" providerId="ADAL" clId="{F9FCB358-49A3-4479-A632-B941C5656801}" dt="2021-05-24T13:35:28.750" v="2510" actId="478"/>
          <ac:spMkLst>
            <pc:docMk/>
            <pc:sldMk cId="970346956" sldId="444"/>
            <ac:spMk id="52" creationId="{2F3FAFE6-39DD-4ED3-88B9-4FC1A4C85869}"/>
          </ac:spMkLst>
        </pc:spChg>
        <pc:spChg chg="del mod">
          <ac:chgData name="Lukáš Psota - 2N" userId="01a0e882-39e8-4bb7-b3d2-54f4a1681987" providerId="ADAL" clId="{F9FCB358-49A3-4479-A632-B941C5656801}" dt="2021-05-24T13:35:29.419" v="2511" actId="478"/>
          <ac:spMkLst>
            <pc:docMk/>
            <pc:sldMk cId="970346956" sldId="444"/>
            <ac:spMk id="53" creationId="{0E6FA13C-E22D-4EEB-B2AB-C99BCD555503}"/>
          </ac:spMkLst>
        </pc:spChg>
        <pc:spChg chg="del mod">
          <ac:chgData name="Lukáš Psota - 2N" userId="01a0e882-39e8-4bb7-b3d2-54f4a1681987" providerId="ADAL" clId="{F9FCB358-49A3-4479-A632-B941C5656801}" dt="2021-05-24T13:35:32.910" v="2514" actId="478"/>
          <ac:spMkLst>
            <pc:docMk/>
            <pc:sldMk cId="970346956" sldId="444"/>
            <ac:spMk id="54" creationId="{5BD4B7BB-9A81-482F-B1BA-E071CBE5D6DF}"/>
          </ac:spMkLst>
        </pc:spChg>
        <pc:grpChg chg="mod">
          <ac:chgData name="Lukáš Psota - 2N" userId="01a0e882-39e8-4bb7-b3d2-54f4a1681987" providerId="ADAL" clId="{F9FCB358-49A3-4479-A632-B941C5656801}" dt="2021-05-24T13:48:55.170" v="3148" actId="207"/>
          <ac:grpSpMkLst>
            <pc:docMk/>
            <pc:sldMk cId="970346956" sldId="444"/>
            <ac:grpSpMk id="65" creationId="{F38D272F-AE5E-4A98-B030-F365A253C8DA}"/>
          </ac:grpSpMkLst>
        </pc:grpChg>
        <pc:grpChg chg="mod">
          <ac:chgData name="Lukáš Psota - 2N" userId="01a0e882-39e8-4bb7-b3d2-54f4a1681987" providerId="ADAL" clId="{F9FCB358-49A3-4479-A632-B941C5656801}" dt="2021-05-24T13:48:55.170" v="3148" actId="207"/>
          <ac:grpSpMkLst>
            <pc:docMk/>
            <pc:sldMk cId="970346956" sldId="444"/>
            <ac:grpSpMk id="66" creationId="{A33C6671-0F3B-4EC8-A2DF-5E2E9418DF20}"/>
          </ac:grpSpMkLst>
        </pc:grpChg>
      </pc:sldChg>
      <pc:sldChg chg="addSp delSp modSp mod modAnim">
        <pc:chgData name="Lukáš Psota - 2N" userId="01a0e882-39e8-4bb7-b3d2-54f4a1681987" providerId="ADAL" clId="{F9FCB358-49A3-4479-A632-B941C5656801}" dt="2021-05-24T14:44:26.715" v="4438"/>
        <pc:sldMkLst>
          <pc:docMk/>
          <pc:sldMk cId="0" sldId="449"/>
        </pc:sldMkLst>
        <pc:spChg chg="mod">
          <ac:chgData name="Lukáš Psota - 2N" userId="01a0e882-39e8-4bb7-b3d2-54f4a1681987" providerId="ADAL" clId="{F9FCB358-49A3-4479-A632-B941C5656801}" dt="2021-05-24T12:43:31.137" v="2000" actId="14100"/>
          <ac:spMkLst>
            <pc:docMk/>
            <pc:sldMk cId="0" sldId="449"/>
            <ac:spMk id="8" creationId="{00000000-0000-0000-0000-000000000000}"/>
          </ac:spMkLst>
        </pc:spChg>
        <pc:spChg chg="mod">
          <ac:chgData name="Lukáš Psota - 2N" userId="01a0e882-39e8-4bb7-b3d2-54f4a1681987" providerId="ADAL" clId="{F9FCB358-49A3-4479-A632-B941C5656801}" dt="2021-05-24T12:42:50.312" v="1989" actId="20577"/>
          <ac:spMkLst>
            <pc:docMk/>
            <pc:sldMk cId="0" sldId="449"/>
            <ac:spMk id="25603" creationId="{00000000-0000-0000-0000-000000000000}"/>
          </ac:spMkLst>
        </pc:spChg>
        <pc:picChg chg="add mod modCrop">
          <ac:chgData name="Lukáš Psota - 2N" userId="01a0e882-39e8-4bb7-b3d2-54f4a1681987" providerId="ADAL" clId="{F9FCB358-49A3-4479-A632-B941C5656801}" dt="2021-05-24T12:59:10.626" v="2016" actId="1036"/>
          <ac:picMkLst>
            <pc:docMk/>
            <pc:sldMk cId="0" sldId="449"/>
            <ac:picMk id="5" creationId="{F49F0AB5-4EDA-45AD-9482-1728907A0468}"/>
          </ac:picMkLst>
        </pc:picChg>
        <pc:picChg chg="del">
          <ac:chgData name="Lukáš Psota - 2N" userId="01a0e882-39e8-4bb7-b3d2-54f4a1681987" providerId="ADAL" clId="{F9FCB358-49A3-4479-A632-B941C5656801}" dt="2021-05-24T12:57:59.627" v="2001" actId="478"/>
          <ac:picMkLst>
            <pc:docMk/>
            <pc:sldMk cId="0" sldId="449"/>
            <ac:picMk id="6" creationId="{00000000-0000-0000-0000-000000000000}"/>
          </ac:picMkLst>
        </pc:picChg>
      </pc:sldChg>
      <pc:sldChg chg="modSp del mod">
        <pc:chgData name="Lukáš Psota - 2N" userId="01a0e882-39e8-4bb7-b3d2-54f4a1681987" providerId="ADAL" clId="{F9FCB358-49A3-4479-A632-B941C5656801}" dt="2021-05-24T11:28:15.562" v="769" actId="47"/>
        <pc:sldMkLst>
          <pc:docMk/>
          <pc:sldMk cId="0" sldId="454"/>
        </pc:sldMkLst>
        <pc:spChg chg="mod">
          <ac:chgData name="Lukáš Psota - 2N" userId="01a0e882-39e8-4bb7-b3d2-54f4a1681987" providerId="ADAL" clId="{F9FCB358-49A3-4479-A632-B941C5656801}" dt="2021-05-24T11:24:52.115" v="716" actId="20577"/>
          <ac:spMkLst>
            <pc:docMk/>
            <pc:sldMk cId="0" sldId="454"/>
            <ac:spMk id="25603" creationId="{00000000-0000-0000-0000-000000000000}"/>
          </ac:spMkLst>
        </pc:spChg>
      </pc:sldChg>
      <pc:sldChg chg="addSp delSp modSp del mod">
        <pc:chgData name="Lukáš Psota - 2N" userId="01a0e882-39e8-4bb7-b3d2-54f4a1681987" providerId="ADAL" clId="{F9FCB358-49A3-4479-A632-B941C5656801}" dt="2021-05-24T11:43:36.756" v="1145" actId="47"/>
        <pc:sldMkLst>
          <pc:docMk/>
          <pc:sldMk cId="0" sldId="455"/>
        </pc:sldMkLst>
        <pc:spChg chg="mod">
          <ac:chgData name="Lukáš Psota - 2N" userId="01a0e882-39e8-4bb7-b3d2-54f4a1681987" providerId="ADAL" clId="{F9FCB358-49A3-4479-A632-B941C5656801}" dt="2021-05-24T11:40:03.314" v="1054" actId="6549"/>
          <ac:spMkLst>
            <pc:docMk/>
            <pc:sldMk cId="0" sldId="455"/>
            <ac:spMk id="16" creationId="{00000000-0000-0000-0000-000000000000}"/>
          </ac:spMkLst>
        </pc:spChg>
        <pc:spChg chg="mod">
          <ac:chgData name="Lukáš Psota - 2N" userId="01a0e882-39e8-4bb7-b3d2-54f4a1681987" providerId="ADAL" clId="{F9FCB358-49A3-4479-A632-B941C5656801}" dt="2021-05-24T11:39:59.904" v="1053" actId="20577"/>
          <ac:spMkLst>
            <pc:docMk/>
            <pc:sldMk cId="0" sldId="455"/>
            <ac:spMk id="26627" creationId="{00000000-0000-0000-0000-000000000000}"/>
          </ac:spMkLst>
        </pc:spChg>
        <pc:grpChg chg="del">
          <ac:chgData name="Lukáš Psota - 2N" userId="01a0e882-39e8-4bb7-b3d2-54f4a1681987" providerId="ADAL" clId="{F9FCB358-49A3-4479-A632-B941C5656801}" dt="2021-05-24T10:53:22.282" v="435" actId="478"/>
          <ac:grpSpMkLst>
            <pc:docMk/>
            <pc:sldMk cId="0" sldId="455"/>
            <ac:grpSpMk id="20" creationId="{00000000-0000-0000-0000-000000000000}"/>
          </ac:grpSpMkLst>
        </pc:grpChg>
        <pc:picChg chg="add mod">
          <ac:chgData name="Lukáš Psota - 2N" userId="01a0e882-39e8-4bb7-b3d2-54f4a1681987" providerId="ADAL" clId="{F9FCB358-49A3-4479-A632-B941C5656801}" dt="2021-05-24T10:54:16.705" v="454" actId="1038"/>
          <ac:picMkLst>
            <pc:docMk/>
            <pc:sldMk cId="0" sldId="455"/>
            <ac:picMk id="3" creationId="{4D9FD67D-CAF6-48E9-948B-A1674B70C5C3}"/>
          </ac:picMkLst>
        </pc:picChg>
      </pc:sldChg>
      <pc:sldChg chg="addSp delSp modSp mod modAnim">
        <pc:chgData name="Lukáš Psota - 2N" userId="01a0e882-39e8-4bb7-b3d2-54f4a1681987" providerId="ADAL" clId="{F9FCB358-49A3-4479-A632-B941C5656801}" dt="2021-05-24T12:11:35.070" v="1421" actId="1076"/>
        <pc:sldMkLst>
          <pc:docMk/>
          <pc:sldMk cId="0" sldId="456"/>
        </pc:sldMkLst>
        <pc:spChg chg="mod">
          <ac:chgData name="Lukáš Psota - 2N" userId="01a0e882-39e8-4bb7-b3d2-54f4a1681987" providerId="ADAL" clId="{F9FCB358-49A3-4479-A632-B941C5656801}" dt="2021-05-24T12:02:35.911" v="1320" actId="20577"/>
          <ac:spMkLst>
            <pc:docMk/>
            <pc:sldMk cId="0" sldId="456"/>
            <ac:spMk id="8" creationId="{00000000-0000-0000-0000-000000000000}"/>
          </ac:spMkLst>
        </pc:spChg>
        <pc:picChg chg="add mod">
          <ac:chgData name="Lukáš Psota - 2N" userId="01a0e882-39e8-4bb7-b3d2-54f4a1681987" providerId="ADAL" clId="{F9FCB358-49A3-4479-A632-B941C5656801}" dt="2021-05-24T12:11:12.551" v="1413" actId="1076"/>
          <ac:picMkLst>
            <pc:docMk/>
            <pc:sldMk cId="0" sldId="456"/>
            <ac:picMk id="7" creationId="{8CD31EF7-B58B-4C61-AE02-84E898827B18}"/>
          </ac:picMkLst>
        </pc:picChg>
        <pc:picChg chg="add mod">
          <ac:chgData name="Lukáš Psota - 2N" userId="01a0e882-39e8-4bb7-b3d2-54f4a1681987" providerId="ADAL" clId="{F9FCB358-49A3-4479-A632-B941C5656801}" dt="2021-05-24T12:11:35.070" v="1421" actId="1076"/>
          <ac:picMkLst>
            <pc:docMk/>
            <pc:sldMk cId="0" sldId="456"/>
            <ac:picMk id="9" creationId="{48A18F3B-53B5-4A13-AD47-C359423B6A36}"/>
          </ac:picMkLst>
        </pc:picChg>
        <pc:picChg chg="add mod">
          <ac:chgData name="Lukáš Psota - 2N" userId="01a0e882-39e8-4bb7-b3d2-54f4a1681987" providerId="ADAL" clId="{F9FCB358-49A3-4479-A632-B941C5656801}" dt="2021-05-24T12:11:32.590" v="1420" actId="14100"/>
          <ac:picMkLst>
            <pc:docMk/>
            <pc:sldMk cId="0" sldId="456"/>
            <ac:picMk id="10" creationId="{2F143E57-49B3-4668-82A7-C347848D4F4B}"/>
          </ac:picMkLst>
        </pc:picChg>
        <pc:picChg chg="add mod">
          <ac:chgData name="Lukáš Psota - 2N" userId="01a0e882-39e8-4bb7-b3d2-54f4a1681987" providerId="ADAL" clId="{F9FCB358-49A3-4479-A632-B941C5656801}" dt="2021-05-24T12:11:32.590" v="1420" actId="14100"/>
          <ac:picMkLst>
            <pc:docMk/>
            <pc:sldMk cId="0" sldId="456"/>
            <ac:picMk id="11" creationId="{F38E5143-DA73-4D8E-A13F-099EEE379457}"/>
          </ac:picMkLst>
        </pc:picChg>
        <pc:picChg chg="del">
          <ac:chgData name="Lukáš Psota - 2N" userId="01a0e882-39e8-4bb7-b3d2-54f4a1681987" providerId="ADAL" clId="{F9FCB358-49A3-4479-A632-B941C5656801}" dt="2021-05-24T12:11:02.858" v="1409" actId="478"/>
          <ac:picMkLst>
            <pc:docMk/>
            <pc:sldMk cId="0" sldId="456"/>
            <ac:picMk id="106498" creationId="{00000000-0000-0000-0000-000000000000}"/>
          </ac:picMkLst>
        </pc:picChg>
        <pc:picChg chg="del">
          <ac:chgData name="Lukáš Psota - 2N" userId="01a0e882-39e8-4bb7-b3d2-54f4a1681987" providerId="ADAL" clId="{F9FCB358-49A3-4479-A632-B941C5656801}" dt="2021-05-24T12:11:02.858" v="1409" actId="478"/>
          <ac:picMkLst>
            <pc:docMk/>
            <pc:sldMk cId="0" sldId="456"/>
            <ac:picMk id="106500" creationId="{00000000-0000-0000-0000-000000000000}"/>
          </ac:picMkLst>
        </pc:picChg>
        <pc:picChg chg="del">
          <ac:chgData name="Lukáš Psota - 2N" userId="01a0e882-39e8-4bb7-b3d2-54f4a1681987" providerId="ADAL" clId="{F9FCB358-49A3-4479-A632-B941C5656801}" dt="2021-05-24T12:11:02.858" v="1409" actId="478"/>
          <ac:picMkLst>
            <pc:docMk/>
            <pc:sldMk cId="0" sldId="456"/>
            <ac:picMk id="106502" creationId="{00000000-0000-0000-0000-000000000000}"/>
          </ac:picMkLst>
        </pc:picChg>
      </pc:sldChg>
      <pc:sldChg chg="addSp delSp modSp mod addAnim delAnim modAnim">
        <pc:chgData name="Lukáš Psota - 2N" userId="01a0e882-39e8-4bb7-b3d2-54f4a1681987" providerId="ADAL" clId="{F9FCB358-49A3-4479-A632-B941C5656801}" dt="2021-05-24T12:29:49.361" v="1606" actId="1076"/>
        <pc:sldMkLst>
          <pc:docMk/>
          <pc:sldMk cId="0" sldId="458"/>
        </pc:sldMkLst>
        <pc:spChg chg="mod">
          <ac:chgData name="Lukáš Psota - 2N" userId="01a0e882-39e8-4bb7-b3d2-54f4a1681987" providerId="ADAL" clId="{F9FCB358-49A3-4479-A632-B941C5656801}" dt="2021-05-24T12:29:49.361" v="1606" actId="1076"/>
          <ac:spMkLst>
            <pc:docMk/>
            <pc:sldMk cId="0" sldId="458"/>
            <ac:spMk id="19" creationId="{00000000-0000-0000-0000-000000000000}"/>
          </ac:spMkLst>
        </pc:spChg>
        <pc:spChg chg="add del mod">
          <ac:chgData name="Lukáš Psota - 2N" userId="01a0e882-39e8-4bb7-b3d2-54f4a1681987" providerId="ADAL" clId="{F9FCB358-49A3-4479-A632-B941C5656801}" dt="2021-05-24T12:29:49.361" v="1606" actId="1076"/>
          <ac:spMkLst>
            <pc:docMk/>
            <pc:sldMk cId="0" sldId="458"/>
            <ac:spMk id="20" creationId="{00000000-0000-0000-0000-000000000000}"/>
          </ac:spMkLst>
        </pc:spChg>
        <pc:spChg chg="add del mod">
          <ac:chgData name="Lukáš Psota - 2N" userId="01a0e882-39e8-4bb7-b3d2-54f4a1681987" providerId="ADAL" clId="{F9FCB358-49A3-4479-A632-B941C5656801}" dt="2021-05-24T12:29:49.361" v="1606" actId="1076"/>
          <ac:spMkLst>
            <pc:docMk/>
            <pc:sldMk cId="0" sldId="458"/>
            <ac:spMk id="21" creationId="{00000000-0000-0000-0000-000000000000}"/>
          </ac:spMkLst>
        </pc:spChg>
        <pc:grpChg chg="del">
          <ac:chgData name="Lukáš Psota - 2N" userId="01a0e882-39e8-4bb7-b3d2-54f4a1681987" providerId="ADAL" clId="{F9FCB358-49A3-4479-A632-B941C5656801}" dt="2021-05-24T10:15:25.809" v="179" actId="478"/>
          <ac:grpSpMkLst>
            <pc:docMk/>
            <pc:sldMk cId="0" sldId="458"/>
            <ac:grpSpMk id="15" creationId="{00000000-0000-0000-0000-000000000000}"/>
          </ac:grpSpMkLst>
        </pc:grpChg>
        <pc:grpChg chg="del">
          <ac:chgData name="Lukáš Psota - 2N" userId="01a0e882-39e8-4bb7-b3d2-54f4a1681987" providerId="ADAL" clId="{F9FCB358-49A3-4479-A632-B941C5656801}" dt="2021-05-24T12:09:44.490" v="1398" actId="478"/>
          <ac:grpSpMkLst>
            <pc:docMk/>
            <pc:sldMk cId="0" sldId="458"/>
            <ac:grpSpMk id="16" creationId="{00000000-0000-0000-0000-000000000000}"/>
          </ac:grpSpMkLst>
        </pc:grpChg>
        <pc:grpChg chg="add del mod">
          <ac:chgData name="Lukáš Psota - 2N" userId="01a0e882-39e8-4bb7-b3d2-54f4a1681987" providerId="ADAL" clId="{F9FCB358-49A3-4479-A632-B941C5656801}" dt="2021-05-24T12:09:44.490" v="1398" actId="478"/>
          <ac:grpSpMkLst>
            <pc:docMk/>
            <pc:sldMk cId="0" sldId="458"/>
            <ac:grpSpMk id="1024" creationId="{DCA11A32-D3A3-4319-839D-043BA847D835}"/>
          </ac:grpSpMkLst>
        </pc:grpChg>
        <pc:picChg chg="del">
          <ac:chgData name="Lukáš Psota - 2N" userId="01a0e882-39e8-4bb7-b3d2-54f4a1681987" providerId="ADAL" clId="{F9FCB358-49A3-4479-A632-B941C5656801}" dt="2021-05-24T10:15:25.809" v="179" actId="478"/>
          <ac:picMkLst>
            <pc:docMk/>
            <pc:sldMk cId="0" sldId="458"/>
            <ac:picMk id="3" creationId="{903DA791-9832-4278-97B9-700A24397116}"/>
          </ac:picMkLst>
        </pc:picChg>
        <pc:picChg chg="add del mod">
          <ac:chgData name="Lukáš Psota - 2N" userId="01a0e882-39e8-4bb7-b3d2-54f4a1681987" providerId="ADAL" clId="{F9FCB358-49A3-4479-A632-B941C5656801}" dt="2021-05-24T12:09:44.490" v="1398" actId="478"/>
          <ac:picMkLst>
            <pc:docMk/>
            <pc:sldMk cId="0" sldId="458"/>
            <ac:picMk id="4" creationId="{4BA99628-B739-4B5B-85FA-E4533971A6CC}"/>
          </ac:picMkLst>
        </pc:picChg>
        <pc:picChg chg="add del mod">
          <ac:chgData name="Lukáš Psota - 2N" userId="01a0e882-39e8-4bb7-b3d2-54f4a1681987" providerId="ADAL" clId="{F9FCB358-49A3-4479-A632-B941C5656801}" dt="2021-05-24T10:21:15.664" v="221" actId="478"/>
          <ac:picMkLst>
            <pc:docMk/>
            <pc:sldMk cId="0" sldId="458"/>
            <ac:picMk id="6" creationId="{8EBF90BB-048D-4EEA-9BA8-57945EA0B1E2}"/>
          </ac:picMkLst>
        </pc:picChg>
        <pc:picChg chg="del">
          <ac:chgData name="Lukáš Psota - 2N" userId="01a0e882-39e8-4bb7-b3d2-54f4a1681987" providerId="ADAL" clId="{F9FCB358-49A3-4479-A632-B941C5656801}" dt="2021-05-24T10:15:25.809" v="179" actId="478"/>
          <ac:picMkLst>
            <pc:docMk/>
            <pc:sldMk cId="0" sldId="458"/>
            <ac:picMk id="7" creationId="{CED22F9B-73C8-4090-8826-8DCCBDFFE423}"/>
          </ac:picMkLst>
        </pc:picChg>
        <pc:picChg chg="del">
          <ac:chgData name="Lukáš Psota - 2N" userId="01a0e882-39e8-4bb7-b3d2-54f4a1681987" providerId="ADAL" clId="{F9FCB358-49A3-4479-A632-B941C5656801}" dt="2021-05-24T10:15:25.809" v="179" actId="478"/>
          <ac:picMkLst>
            <pc:docMk/>
            <pc:sldMk cId="0" sldId="458"/>
            <ac:picMk id="9" creationId="{11B9249C-504D-4864-BA48-BAFD9893A2F9}"/>
          </ac:picMkLst>
        </pc:picChg>
        <pc:picChg chg="add del mod">
          <ac:chgData name="Lukáš Psota - 2N" userId="01a0e882-39e8-4bb7-b3d2-54f4a1681987" providerId="ADAL" clId="{F9FCB358-49A3-4479-A632-B941C5656801}" dt="2021-05-24T10:20:40.666" v="210" actId="478"/>
          <ac:picMkLst>
            <pc:docMk/>
            <pc:sldMk cId="0" sldId="458"/>
            <ac:picMk id="10" creationId="{578BE71D-4105-4FF5-8261-65175ECFF33B}"/>
          </ac:picMkLst>
        </pc:picChg>
        <pc:picChg chg="add del mod">
          <ac:chgData name="Lukáš Psota - 2N" userId="01a0e882-39e8-4bb7-b3d2-54f4a1681987" providerId="ADAL" clId="{F9FCB358-49A3-4479-A632-B941C5656801}" dt="2021-05-24T10:20:08.057" v="205" actId="478"/>
          <ac:picMkLst>
            <pc:docMk/>
            <pc:sldMk cId="0" sldId="458"/>
            <ac:picMk id="12" creationId="{82FFD483-64B0-475F-B572-8A6D3F40C984}"/>
          </ac:picMkLst>
        </pc:picChg>
        <pc:picChg chg="add del mod">
          <ac:chgData name="Lukáš Psota - 2N" userId="01a0e882-39e8-4bb7-b3d2-54f4a1681987" providerId="ADAL" clId="{F9FCB358-49A3-4479-A632-B941C5656801}" dt="2021-05-24T10:17:39.070" v="183" actId="478"/>
          <ac:picMkLst>
            <pc:docMk/>
            <pc:sldMk cId="0" sldId="458"/>
            <ac:picMk id="22" creationId="{33C8BA1C-301A-4565-81F0-1293B89A8877}"/>
          </ac:picMkLst>
        </pc:picChg>
        <pc:picChg chg="add mod ord modCrop">
          <ac:chgData name="Lukáš Psota - 2N" userId="01a0e882-39e8-4bb7-b3d2-54f4a1681987" providerId="ADAL" clId="{F9FCB358-49A3-4479-A632-B941C5656801}" dt="2021-05-24T10:23:28.050" v="259" actId="164"/>
          <ac:picMkLst>
            <pc:docMk/>
            <pc:sldMk cId="0" sldId="458"/>
            <ac:picMk id="23" creationId="{8AC5CC3E-EBAC-4739-9859-4ED17A7A567B}"/>
          </ac:picMkLst>
        </pc:picChg>
        <pc:picChg chg="add del mod">
          <ac:chgData name="Lukáš Psota - 2N" userId="01a0e882-39e8-4bb7-b3d2-54f4a1681987" providerId="ADAL" clId="{F9FCB358-49A3-4479-A632-B941C5656801}" dt="2021-05-24T10:21:56.608" v="231" actId="478"/>
          <ac:picMkLst>
            <pc:docMk/>
            <pc:sldMk cId="0" sldId="458"/>
            <ac:picMk id="27" creationId="{E02D60FD-18B2-4EEB-B46E-3FF406E138F8}"/>
          </ac:picMkLst>
        </pc:picChg>
        <pc:picChg chg="add mod modCrop">
          <ac:chgData name="Lukáš Psota - 2N" userId="01a0e882-39e8-4bb7-b3d2-54f4a1681987" providerId="ADAL" clId="{F9FCB358-49A3-4479-A632-B941C5656801}" dt="2021-05-24T10:23:28.050" v="259" actId="164"/>
          <ac:picMkLst>
            <pc:docMk/>
            <pc:sldMk cId="0" sldId="458"/>
            <ac:picMk id="29" creationId="{07B2FB5F-024C-448C-B6E1-E1239EF08D49}"/>
          </ac:picMkLst>
        </pc:picChg>
        <pc:picChg chg="add mod ord modCrop">
          <ac:chgData name="Lukáš Psota - 2N" userId="01a0e882-39e8-4bb7-b3d2-54f4a1681987" providerId="ADAL" clId="{F9FCB358-49A3-4479-A632-B941C5656801}" dt="2021-05-24T10:23:28.050" v="259" actId="164"/>
          <ac:picMkLst>
            <pc:docMk/>
            <pc:sldMk cId="0" sldId="458"/>
            <ac:picMk id="31" creationId="{BED28D4C-0D30-4C5C-AFDB-1A6D067DA4F0}"/>
          </ac:picMkLst>
        </pc:picChg>
        <pc:picChg chg="add del mod">
          <ac:chgData name="Lukáš Psota - 2N" userId="01a0e882-39e8-4bb7-b3d2-54f4a1681987" providerId="ADAL" clId="{F9FCB358-49A3-4479-A632-B941C5656801}" dt="2021-05-24T12:09:41.433" v="1397" actId="478"/>
          <ac:picMkLst>
            <pc:docMk/>
            <pc:sldMk cId="0" sldId="458"/>
            <ac:picMk id="35" creationId="{FEBEFE31-9D5C-4908-9408-60EDAF18F91D}"/>
          </ac:picMkLst>
        </pc:picChg>
        <pc:picChg chg="add del mod modCrop">
          <ac:chgData name="Lukáš Psota - 2N" userId="01a0e882-39e8-4bb7-b3d2-54f4a1681987" providerId="ADAL" clId="{F9FCB358-49A3-4479-A632-B941C5656801}" dt="2021-05-24T12:26:15.531" v="1424" actId="478"/>
          <ac:picMkLst>
            <pc:docMk/>
            <pc:sldMk cId="0" sldId="458"/>
            <ac:picMk id="36" creationId="{CE52F23B-A134-42F8-BD02-086596375B50}"/>
          </ac:picMkLst>
        </pc:picChg>
        <pc:picChg chg="add mod">
          <ac:chgData name="Lukáš Psota - 2N" userId="01a0e882-39e8-4bb7-b3d2-54f4a1681987" providerId="ADAL" clId="{F9FCB358-49A3-4479-A632-B941C5656801}" dt="2021-05-24T12:26:50.938" v="1436" actId="1076"/>
          <ac:picMkLst>
            <pc:docMk/>
            <pc:sldMk cId="0" sldId="458"/>
            <ac:picMk id="37" creationId="{E3BB76F2-2651-4913-A741-38FFB8994255}"/>
          </ac:picMkLst>
        </pc:picChg>
        <pc:picChg chg="del">
          <ac:chgData name="Lukáš Psota - 2N" userId="01a0e882-39e8-4bb7-b3d2-54f4a1681987" providerId="ADAL" clId="{F9FCB358-49A3-4479-A632-B941C5656801}" dt="2021-05-24T10:14:25.837" v="175" actId="478"/>
          <ac:picMkLst>
            <pc:docMk/>
            <pc:sldMk cId="0" sldId="458"/>
            <ac:picMk id="1026" creationId="{00000000-0000-0000-0000-000000000000}"/>
          </ac:picMkLst>
        </pc:picChg>
        <pc:picChg chg="del">
          <ac:chgData name="Lukáš Psota - 2N" userId="01a0e882-39e8-4bb7-b3d2-54f4a1681987" providerId="ADAL" clId="{F9FCB358-49A3-4479-A632-B941C5656801}" dt="2021-05-24T12:09:45.950" v="1399" actId="478"/>
          <ac:picMkLst>
            <pc:docMk/>
            <pc:sldMk cId="0" sldId="458"/>
            <ac:picMk id="1033" creationId="{00000000-0000-0000-0000-000000000000}"/>
          </ac:picMkLst>
        </pc:picChg>
      </pc:sldChg>
      <pc:sldChg chg="modSp mod modNotesTx">
        <pc:chgData name="Lukáš Psota - 2N" userId="01a0e882-39e8-4bb7-b3d2-54f4a1681987" providerId="ADAL" clId="{F9FCB358-49A3-4479-A632-B941C5656801}" dt="2021-05-24T11:31:10.155" v="807" actId="6549"/>
        <pc:sldMkLst>
          <pc:docMk/>
          <pc:sldMk cId="0" sldId="460"/>
        </pc:sldMkLst>
        <pc:spChg chg="mod">
          <ac:chgData name="Lukáš Psota - 2N" userId="01a0e882-39e8-4bb7-b3d2-54f4a1681987" providerId="ADAL" clId="{F9FCB358-49A3-4479-A632-B941C5656801}" dt="2021-05-24T10:52:31.105" v="434" actId="20577"/>
          <ac:spMkLst>
            <pc:docMk/>
            <pc:sldMk cId="0" sldId="460"/>
            <ac:spMk id="9" creationId="{00000000-0000-0000-0000-000000000000}"/>
          </ac:spMkLst>
        </pc:spChg>
        <pc:spChg chg="mod">
          <ac:chgData name="Lukáš Psota - 2N" userId="01a0e882-39e8-4bb7-b3d2-54f4a1681987" providerId="ADAL" clId="{F9FCB358-49A3-4479-A632-B941C5656801}" dt="2021-05-24T10:51:35.891" v="366" actId="947"/>
          <ac:spMkLst>
            <pc:docMk/>
            <pc:sldMk cId="0" sldId="460"/>
            <ac:spMk id="14" creationId="{00000000-0000-0000-0000-000000000000}"/>
          </ac:spMkLst>
        </pc:spChg>
      </pc:sldChg>
      <pc:sldChg chg="addSp delSp modSp mod">
        <pc:chgData name="Lukáš Psota - 2N" userId="01a0e882-39e8-4bb7-b3d2-54f4a1681987" providerId="ADAL" clId="{F9FCB358-49A3-4479-A632-B941C5656801}" dt="2021-05-24T10:10:57.715" v="174" actId="1076"/>
        <pc:sldMkLst>
          <pc:docMk/>
          <pc:sldMk cId="0" sldId="461"/>
        </pc:sldMkLst>
        <pc:picChg chg="del">
          <ac:chgData name="Lukáš Psota - 2N" userId="01a0e882-39e8-4bb7-b3d2-54f4a1681987" providerId="ADAL" clId="{F9FCB358-49A3-4479-A632-B941C5656801}" dt="2021-05-24T10:09:52.586" v="169" actId="478"/>
          <ac:picMkLst>
            <pc:docMk/>
            <pc:sldMk cId="0" sldId="461"/>
            <ac:picMk id="2" creationId="{00000000-0000-0000-0000-000000000000}"/>
          </ac:picMkLst>
        </pc:picChg>
        <pc:picChg chg="add mod">
          <ac:chgData name="Lukáš Psota - 2N" userId="01a0e882-39e8-4bb7-b3d2-54f4a1681987" providerId="ADAL" clId="{F9FCB358-49A3-4479-A632-B941C5656801}" dt="2021-05-24T10:10:57.715" v="174" actId="1076"/>
          <ac:picMkLst>
            <pc:docMk/>
            <pc:sldMk cId="0" sldId="461"/>
            <ac:picMk id="4" creationId="{4A302AA3-388A-4E4B-9E7A-00B05D3E95EF}"/>
          </ac:picMkLst>
        </pc:picChg>
      </pc:sldChg>
      <pc:sldChg chg="delSp modSp mod ord">
        <pc:chgData name="Lukáš Psota - 2N" userId="01a0e882-39e8-4bb7-b3d2-54f4a1681987" providerId="ADAL" clId="{F9FCB358-49A3-4479-A632-B941C5656801}" dt="2021-05-24T12:31:12.385" v="1609" actId="478"/>
        <pc:sldMkLst>
          <pc:docMk/>
          <pc:sldMk cId="0" sldId="462"/>
        </pc:sldMkLst>
        <pc:spChg chg="mod">
          <ac:chgData name="Lukáš Psota - 2N" userId="01a0e882-39e8-4bb7-b3d2-54f4a1681987" providerId="ADAL" clId="{F9FCB358-49A3-4479-A632-B941C5656801}" dt="2021-05-24T10:58:56.659" v="520" actId="20577"/>
          <ac:spMkLst>
            <pc:docMk/>
            <pc:sldMk cId="0" sldId="462"/>
            <ac:spMk id="26627" creationId="{00000000-0000-0000-0000-000000000000}"/>
          </ac:spMkLst>
        </pc:spChg>
        <pc:picChg chg="del">
          <ac:chgData name="Lukáš Psota - 2N" userId="01a0e882-39e8-4bb7-b3d2-54f4a1681987" providerId="ADAL" clId="{F9FCB358-49A3-4479-A632-B941C5656801}" dt="2021-05-24T12:31:12.385" v="1609" actId="478"/>
          <ac:picMkLst>
            <pc:docMk/>
            <pc:sldMk cId="0" sldId="462"/>
            <ac:picMk id="10" creationId="{63DD715C-572E-4E7E-93FE-35B5BF018E3F}"/>
          </ac:picMkLst>
        </pc:picChg>
      </pc:sldChg>
      <pc:sldChg chg="ord">
        <pc:chgData name="Lukáš Psota - 2N" userId="01a0e882-39e8-4bb7-b3d2-54f4a1681987" providerId="ADAL" clId="{F9FCB358-49A3-4479-A632-B941C5656801}" dt="2021-05-24T12:37:59.976" v="1840"/>
        <pc:sldMkLst>
          <pc:docMk/>
          <pc:sldMk cId="0" sldId="466"/>
        </pc:sldMkLst>
      </pc:sldChg>
      <pc:sldChg chg="modSp mod">
        <pc:chgData name="Lukáš Psota - 2N" userId="01a0e882-39e8-4bb7-b3d2-54f4a1681987" providerId="ADAL" clId="{F9FCB358-49A3-4479-A632-B941C5656801}" dt="2021-05-24T10:09:06.554" v="168" actId="20577"/>
        <pc:sldMkLst>
          <pc:docMk/>
          <pc:sldMk cId="0" sldId="467"/>
        </pc:sldMkLst>
        <pc:spChg chg="mod">
          <ac:chgData name="Lukáš Psota - 2N" userId="01a0e882-39e8-4bb7-b3d2-54f4a1681987" providerId="ADAL" clId="{F9FCB358-49A3-4479-A632-B941C5656801}" dt="2021-05-24T10:09:06.554" v="168" actId="20577"/>
          <ac:spMkLst>
            <pc:docMk/>
            <pc:sldMk cId="0" sldId="467"/>
            <ac:spMk id="9" creationId="{00000000-0000-0000-0000-000000000000}"/>
          </ac:spMkLst>
        </pc:spChg>
      </pc:sldChg>
      <pc:sldChg chg="add del mod modShow">
        <pc:chgData name="Lukáš Psota - 2N" userId="01a0e882-39e8-4bb7-b3d2-54f4a1681987" providerId="ADAL" clId="{F9FCB358-49A3-4479-A632-B941C5656801}" dt="2021-05-24T13:57:45.046" v="3386" actId="729"/>
        <pc:sldMkLst>
          <pc:docMk/>
          <pc:sldMk cId="0" sldId="469"/>
        </pc:sldMkLst>
      </pc:sldChg>
      <pc:sldChg chg="mod modShow">
        <pc:chgData name="Lukáš Psota - 2N" userId="01a0e882-39e8-4bb7-b3d2-54f4a1681987" providerId="ADAL" clId="{F9FCB358-49A3-4479-A632-B941C5656801}" dt="2021-05-24T13:57:45.046" v="3386" actId="729"/>
        <pc:sldMkLst>
          <pc:docMk/>
          <pc:sldMk cId="0" sldId="471"/>
        </pc:sldMkLst>
      </pc:sldChg>
      <pc:sldChg chg="mod modShow">
        <pc:chgData name="Lukáš Psota - 2N" userId="01a0e882-39e8-4bb7-b3d2-54f4a1681987" providerId="ADAL" clId="{F9FCB358-49A3-4479-A632-B941C5656801}" dt="2021-05-24T13:57:45.046" v="3386" actId="729"/>
        <pc:sldMkLst>
          <pc:docMk/>
          <pc:sldMk cId="0" sldId="472"/>
        </pc:sldMkLst>
      </pc:sldChg>
      <pc:sldChg chg="addSp delSp modSp mod">
        <pc:chgData name="Lukáš Psota - 2N" userId="01a0e882-39e8-4bb7-b3d2-54f4a1681987" providerId="ADAL" clId="{F9FCB358-49A3-4479-A632-B941C5656801}" dt="2021-05-24T14:05:39.366" v="3619" actId="20577"/>
        <pc:sldMkLst>
          <pc:docMk/>
          <pc:sldMk cId="0" sldId="476"/>
        </pc:sldMkLst>
        <pc:spChg chg="mod">
          <ac:chgData name="Lukáš Psota - 2N" userId="01a0e882-39e8-4bb7-b3d2-54f4a1681987" providerId="ADAL" clId="{F9FCB358-49A3-4479-A632-B941C5656801}" dt="2021-05-24T14:05:39.366" v="3619" actId="20577"/>
          <ac:spMkLst>
            <pc:docMk/>
            <pc:sldMk cId="0" sldId="476"/>
            <ac:spMk id="22535" creationId="{00000000-0000-0000-0000-000000000000}"/>
          </ac:spMkLst>
        </pc:spChg>
        <pc:picChg chg="add mod">
          <ac:chgData name="Lukáš Psota - 2N" userId="01a0e882-39e8-4bb7-b3d2-54f4a1681987" providerId="ADAL" clId="{F9FCB358-49A3-4479-A632-B941C5656801}" dt="2021-05-24T14:04:32.086" v="3596" actId="1076"/>
          <ac:picMkLst>
            <pc:docMk/>
            <pc:sldMk cId="0" sldId="476"/>
            <ac:picMk id="4" creationId="{037FDE1B-19A8-4D23-96E8-F7E9AEB156A8}"/>
          </ac:picMkLst>
        </pc:picChg>
        <pc:picChg chg="del">
          <ac:chgData name="Lukáš Psota - 2N" userId="01a0e882-39e8-4bb7-b3d2-54f4a1681987" providerId="ADAL" clId="{F9FCB358-49A3-4479-A632-B941C5656801}" dt="2021-05-24T14:04:15.527" v="3593" actId="478"/>
          <ac:picMkLst>
            <pc:docMk/>
            <pc:sldMk cId="0" sldId="476"/>
            <ac:picMk id="5" creationId="{E4D5EFB4-C92B-43B6-B597-1404212057E4}"/>
          </ac:picMkLst>
        </pc:picChg>
      </pc:sldChg>
      <pc:sldChg chg="modSp mod">
        <pc:chgData name="Lukáš Psota - 2N" userId="01a0e882-39e8-4bb7-b3d2-54f4a1681987" providerId="ADAL" clId="{F9FCB358-49A3-4479-A632-B941C5656801}" dt="2021-05-24T12:03:33.747" v="1356" actId="20577"/>
        <pc:sldMkLst>
          <pc:docMk/>
          <pc:sldMk cId="0" sldId="477"/>
        </pc:sldMkLst>
        <pc:spChg chg="mod">
          <ac:chgData name="Lukáš Psota - 2N" userId="01a0e882-39e8-4bb7-b3d2-54f4a1681987" providerId="ADAL" clId="{F9FCB358-49A3-4479-A632-B941C5656801}" dt="2021-05-24T12:03:33.747" v="1356" actId="20577"/>
          <ac:spMkLst>
            <pc:docMk/>
            <pc:sldMk cId="0" sldId="477"/>
            <ac:spMk id="16" creationId="{00000000-0000-0000-0000-000000000000}"/>
          </ac:spMkLst>
        </pc:spChg>
      </pc:sldChg>
      <pc:sldChg chg="delSp del mod">
        <pc:chgData name="Lukáš Psota - 2N" userId="01a0e882-39e8-4bb7-b3d2-54f4a1681987" providerId="ADAL" clId="{F9FCB358-49A3-4479-A632-B941C5656801}" dt="2021-05-24T12:38:14.660" v="1841" actId="47"/>
        <pc:sldMkLst>
          <pc:docMk/>
          <pc:sldMk cId="0" sldId="478"/>
        </pc:sldMkLst>
        <pc:picChg chg="del">
          <ac:chgData name="Lukáš Psota - 2N" userId="01a0e882-39e8-4bb7-b3d2-54f4a1681987" providerId="ADAL" clId="{F9FCB358-49A3-4479-A632-B941C5656801}" dt="2021-05-24T12:37:35.580" v="1838" actId="478"/>
          <ac:picMkLst>
            <pc:docMk/>
            <pc:sldMk cId="0" sldId="478"/>
            <ac:picMk id="7" creationId="{00000000-0000-0000-0000-000000000000}"/>
          </ac:picMkLst>
        </pc:picChg>
      </pc:sldChg>
      <pc:sldChg chg="del">
        <pc:chgData name="Lukáš Psota - 2N" userId="01a0e882-39e8-4bb7-b3d2-54f4a1681987" providerId="ADAL" clId="{F9FCB358-49A3-4479-A632-B941C5656801}" dt="2021-05-24T12:59:18.936" v="2017" actId="47"/>
        <pc:sldMkLst>
          <pc:docMk/>
          <pc:sldMk cId="0" sldId="480"/>
        </pc:sldMkLst>
      </pc:sldChg>
      <pc:sldChg chg="del">
        <pc:chgData name="Lukáš Psota - 2N" userId="01a0e882-39e8-4bb7-b3d2-54f4a1681987" providerId="ADAL" clId="{F9FCB358-49A3-4479-A632-B941C5656801}" dt="2021-05-24T13:11:38.851" v="2404" actId="47"/>
        <pc:sldMkLst>
          <pc:docMk/>
          <pc:sldMk cId="0" sldId="481"/>
        </pc:sldMkLst>
      </pc:sldChg>
      <pc:sldChg chg="modSp mod">
        <pc:chgData name="Lukáš Psota - 2N" userId="01a0e882-39e8-4bb7-b3d2-54f4a1681987" providerId="ADAL" clId="{F9FCB358-49A3-4479-A632-B941C5656801}" dt="2021-05-24T13:59:35.887" v="3456" actId="6549"/>
        <pc:sldMkLst>
          <pc:docMk/>
          <pc:sldMk cId="0" sldId="482"/>
        </pc:sldMkLst>
        <pc:spChg chg="mod">
          <ac:chgData name="Lukáš Psota - 2N" userId="01a0e882-39e8-4bb7-b3d2-54f4a1681987" providerId="ADAL" clId="{F9FCB358-49A3-4479-A632-B941C5656801}" dt="2021-05-24T13:59:35.887" v="3456" actId="6549"/>
          <ac:spMkLst>
            <pc:docMk/>
            <pc:sldMk cId="0" sldId="482"/>
            <ac:spMk id="8" creationId="{00000000-0000-0000-0000-000000000000}"/>
          </ac:spMkLst>
        </pc:spChg>
      </pc:sldChg>
      <pc:sldChg chg="addSp delSp modSp mod">
        <pc:chgData name="Lukáš Psota - 2N" userId="01a0e882-39e8-4bb7-b3d2-54f4a1681987" providerId="ADAL" clId="{F9FCB358-49A3-4479-A632-B941C5656801}" dt="2021-05-24T14:04:00.574" v="3592" actId="14100"/>
        <pc:sldMkLst>
          <pc:docMk/>
          <pc:sldMk cId="0" sldId="484"/>
        </pc:sldMkLst>
        <pc:grpChg chg="del">
          <ac:chgData name="Lukáš Psota - 2N" userId="01a0e882-39e8-4bb7-b3d2-54f4a1681987" providerId="ADAL" clId="{F9FCB358-49A3-4479-A632-B941C5656801}" dt="2021-05-24T14:03:27.583" v="3586" actId="478"/>
          <ac:grpSpMkLst>
            <pc:docMk/>
            <pc:sldMk cId="0" sldId="484"/>
            <ac:grpSpMk id="3" creationId="{00000000-0000-0000-0000-000000000000}"/>
          </ac:grpSpMkLst>
        </pc:grpChg>
        <pc:picChg chg="add mod">
          <ac:chgData name="Lukáš Psota - 2N" userId="01a0e882-39e8-4bb7-b3d2-54f4a1681987" providerId="ADAL" clId="{F9FCB358-49A3-4479-A632-B941C5656801}" dt="2021-05-24T14:04:00.574" v="3592" actId="14100"/>
          <ac:picMkLst>
            <pc:docMk/>
            <pc:sldMk cId="0" sldId="484"/>
            <ac:picMk id="21" creationId="{B0489163-2A7D-4318-A43D-2013F5B51F8D}"/>
          </ac:picMkLst>
        </pc:picChg>
      </pc:sldChg>
      <pc:sldChg chg="modSp mod ord">
        <pc:chgData name="Lukáš Psota - 2N" userId="01a0e882-39e8-4bb7-b3d2-54f4a1681987" providerId="ADAL" clId="{F9FCB358-49A3-4479-A632-B941C5656801}" dt="2021-05-24T14:32:14.555" v="4262" actId="948"/>
        <pc:sldMkLst>
          <pc:docMk/>
          <pc:sldMk cId="3415916853" sldId="485"/>
        </pc:sldMkLst>
        <pc:spChg chg="mod">
          <ac:chgData name="Lukáš Psota - 2N" userId="01a0e882-39e8-4bb7-b3d2-54f4a1681987" providerId="ADAL" clId="{F9FCB358-49A3-4479-A632-B941C5656801}" dt="2021-05-24T14:32:14.555" v="4262" actId="948"/>
          <ac:spMkLst>
            <pc:docMk/>
            <pc:sldMk cId="3415916853" sldId="485"/>
            <ac:spMk id="16" creationId="{00000000-0000-0000-0000-000000000000}"/>
          </ac:spMkLst>
        </pc:spChg>
      </pc:sldChg>
      <pc:sldChg chg="addSp delSp modSp mod">
        <pc:chgData name="Lukáš Psota - 2N" userId="01a0e882-39e8-4bb7-b3d2-54f4a1681987" providerId="ADAL" clId="{F9FCB358-49A3-4479-A632-B941C5656801}" dt="2021-05-24T12:05:12.964" v="1377" actId="11530"/>
        <pc:sldMkLst>
          <pc:docMk/>
          <pc:sldMk cId="3154602824" sldId="486"/>
        </pc:sldMkLst>
        <pc:spChg chg="mod">
          <ac:chgData name="Lukáš Psota - 2N" userId="01a0e882-39e8-4bb7-b3d2-54f4a1681987" providerId="ADAL" clId="{F9FCB358-49A3-4479-A632-B941C5656801}" dt="2021-05-24T10:59:18.402" v="561" actId="14100"/>
          <ac:spMkLst>
            <pc:docMk/>
            <pc:sldMk cId="3154602824" sldId="486"/>
            <ac:spMk id="8" creationId="{00000000-0000-0000-0000-000000000000}"/>
          </ac:spMkLst>
        </pc:spChg>
        <pc:picChg chg="del">
          <ac:chgData name="Lukáš Psota - 2N" userId="01a0e882-39e8-4bb7-b3d2-54f4a1681987" providerId="ADAL" clId="{F9FCB358-49A3-4479-A632-B941C5656801}" dt="2021-05-24T12:04:07.075" v="1357" actId="478"/>
          <ac:picMkLst>
            <pc:docMk/>
            <pc:sldMk cId="3154602824" sldId="486"/>
            <ac:picMk id="6" creationId="{66EB2133-9DC1-48C6-9609-016B3D8659E8}"/>
          </ac:picMkLst>
        </pc:picChg>
        <pc:picChg chg="del">
          <ac:chgData name="Lukáš Psota - 2N" userId="01a0e882-39e8-4bb7-b3d2-54f4a1681987" providerId="ADAL" clId="{F9FCB358-49A3-4479-A632-B941C5656801}" dt="2021-05-24T12:04:51.701" v="1375" actId="478"/>
          <ac:picMkLst>
            <pc:docMk/>
            <pc:sldMk cId="3154602824" sldId="486"/>
            <ac:picMk id="7" creationId="{00000000-0000-0000-0000-000000000000}"/>
          </ac:picMkLst>
        </pc:picChg>
        <pc:picChg chg="add mod modCrop">
          <ac:chgData name="Lukáš Psota - 2N" userId="01a0e882-39e8-4bb7-b3d2-54f4a1681987" providerId="ADAL" clId="{F9FCB358-49A3-4479-A632-B941C5656801}" dt="2021-05-24T12:05:12.964" v="1377" actId="11530"/>
          <ac:picMkLst>
            <pc:docMk/>
            <pc:sldMk cId="3154602824" sldId="486"/>
            <ac:picMk id="9" creationId="{153ACE07-B98B-4BD6-8E57-9C34C1CFBBBF}"/>
          </ac:picMkLst>
        </pc:picChg>
      </pc:sldChg>
      <pc:sldChg chg="del">
        <pc:chgData name="Lukáš Psota - 2N" userId="01a0e882-39e8-4bb7-b3d2-54f4a1681987" providerId="ADAL" clId="{F9FCB358-49A3-4479-A632-B941C5656801}" dt="2021-05-24T12:31:24.040" v="1610" actId="47"/>
        <pc:sldMkLst>
          <pc:docMk/>
          <pc:sldMk cId="3141798580" sldId="487"/>
        </pc:sldMkLst>
      </pc:sldChg>
      <pc:sldChg chg="addSp delSp modSp add del mod">
        <pc:chgData name="Lukáš Psota - 2N" userId="01a0e882-39e8-4bb7-b3d2-54f4a1681987" providerId="ADAL" clId="{F9FCB358-49A3-4479-A632-B941C5656801}" dt="2021-05-24T13:40:52.924" v="3018" actId="47"/>
        <pc:sldMkLst>
          <pc:docMk/>
          <pc:sldMk cId="2047641943" sldId="497"/>
        </pc:sldMkLst>
        <pc:spChg chg="del">
          <ac:chgData name="Lukáš Psota - 2N" userId="01a0e882-39e8-4bb7-b3d2-54f4a1681987" providerId="ADAL" clId="{F9FCB358-49A3-4479-A632-B941C5656801}" dt="2021-05-24T13:40:39.191" v="3015" actId="478"/>
          <ac:spMkLst>
            <pc:docMk/>
            <pc:sldMk cId="2047641943" sldId="497"/>
            <ac:spMk id="3" creationId="{3550E2A2-F100-4CDF-B39E-AEDD2D3BCFB3}"/>
          </ac:spMkLst>
        </pc:spChg>
        <pc:spChg chg="add del mod">
          <ac:chgData name="Lukáš Psota - 2N" userId="01a0e882-39e8-4bb7-b3d2-54f4a1681987" providerId="ADAL" clId="{F9FCB358-49A3-4479-A632-B941C5656801}" dt="2021-05-24T13:40:40.049" v="3016" actId="478"/>
          <ac:spMkLst>
            <pc:docMk/>
            <pc:sldMk cId="2047641943" sldId="497"/>
            <ac:spMk id="5" creationId="{C5F1A4F7-0455-4B52-98EB-E9201FB9D9EB}"/>
          </ac:spMkLst>
        </pc:spChg>
        <pc:spChg chg="del">
          <ac:chgData name="Lukáš Psota - 2N" userId="01a0e882-39e8-4bb7-b3d2-54f4a1681987" providerId="ADAL" clId="{F9FCB358-49A3-4479-A632-B941C5656801}" dt="2021-05-24T13:40:50.761" v="3017" actId="21"/>
          <ac:spMkLst>
            <pc:docMk/>
            <pc:sldMk cId="2047641943" sldId="497"/>
            <ac:spMk id="21" creationId="{00EAF362-6AB9-4E0B-92EF-0C6BCAFF33D6}"/>
          </ac:spMkLst>
        </pc:spChg>
        <pc:spChg chg="del">
          <ac:chgData name="Lukáš Psota - 2N" userId="01a0e882-39e8-4bb7-b3d2-54f4a1681987" providerId="ADAL" clId="{F9FCB358-49A3-4479-A632-B941C5656801}" dt="2021-05-24T13:40:50.761" v="3017" actId="21"/>
          <ac:spMkLst>
            <pc:docMk/>
            <pc:sldMk cId="2047641943" sldId="497"/>
            <ac:spMk id="23" creationId="{C66C5643-31E8-459B-A04E-3155E9F82815}"/>
          </ac:spMkLst>
        </pc:spChg>
        <pc:spChg chg="del">
          <ac:chgData name="Lukáš Psota - 2N" userId="01a0e882-39e8-4bb7-b3d2-54f4a1681987" providerId="ADAL" clId="{F9FCB358-49A3-4479-A632-B941C5656801}" dt="2021-05-24T13:40:50.761" v="3017" actId="21"/>
          <ac:spMkLst>
            <pc:docMk/>
            <pc:sldMk cId="2047641943" sldId="497"/>
            <ac:spMk id="24" creationId="{66C7E266-5ACA-41C0-934C-4156966A9D9E}"/>
          </ac:spMkLst>
        </pc:spChg>
        <pc:spChg chg="del">
          <ac:chgData name="Lukáš Psota - 2N" userId="01a0e882-39e8-4bb7-b3d2-54f4a1681987" providerId="ADAL" clId="{F9FCB358-49A3-4479-A632-B941C5656801}" dt="2021-05-24T13:40:50.761" v="3017" actId="21"/>
          <ac:spMkLst>
            <pc:docMk/>
            <pc:sldMk cId="2047641943" sldId="497"/>
            <ac:spMk id="27" creationId="{0ABD6319-CA34-4B48-8476-1CCE137AB492}"/>
          </ac:spMkLst>
        </pc:spChg>
        <pc:spChg chg="del">
          <ac:chgData name="Lukáš Psota - 2N" userId="01a0e882-39e8-4bb7-b3d2-54f4a1681987" providerId="ADAL" clId="{F9FCB358-49A3-4479-A632-B941C5656801}" dt="2021-05-24T13:40:50.761" v="3017" actId="21"/>
          <ac:spMkLst>
            <pc:docMk/>
            <pc:sldMk cId="2047641943" sldId="497"/>
            <ac:spMk id="30" creationId="{57A9F5F5-B6CA-442B-9549-1E70F42FB66E}"/>
          </ac:spMkLst>
        </pc:spChg>
        <pc:spChg chg="del">
          <ac:chgData name="Lukáš Psota - 2N" userId="01a0e882-39e8-4bb7-b3d2-54f4a1681987" providerId="ADAL" clId="{F9FCB358-49A3-4479-A632-B941C5656801}" dt="2021-05-24T13:40:50.761" v="3017" actId="21"/>
          <ac:spMkLst>
            <pc:docMk/>
            <pc:sldMk cId="2047641943" sldId="497"/>
            <ac:spMk id="35" creationId="{3E01ADF7-D0FD-4899-8742-2308367272D5}"/>
          </ac:spMkLst>
        </pc:spChg>
        <pc:spChg chg="del">
          <ac:chgData name="Lukáš Psota - 2N" userId="01a0e882-39e8-4bb7-b3d2-54f4a1681987" providerId="ADAL" clId="{F9FCB358-49A3-4479-A632-B941C5656801}" dt="2021-05-24T13:40:50.761" v="3017" actId="21"/>
          <ac:spMkLst>
            <pc:docMk/>
            <pc:sldMk cId="2047641943" sldId="497"/>
            <ac:spMk id="36" creationId="{8C747F09-0224-4F10-A1C5-F6244837A47F}"/>
          </ac:spMkLst>
        </pc:spChg>
        <pc:spChg chg="del">
          <ac:chgData name="Lukáš Psota - 2N" userId="01a0e882-39e8-4bb7-b3d2-54f4a1681987" providerId="ADAL" clId="{F9FCB358-49A3-4479-A632-B941C5656801}" dt="2021-05-24T13:40:50.761" v="3017" actId="21"/>
          <ac:spMkLst>
            <pc:docMk/>
            <pc:sldMk cId="2047641943" sldId="497"/>
            <ac:spMk id="51" creationId="{19686DA5-F077-422E-A427-BAB34F03485A}"/>
          </ac:spMkLst>
        </pc:spChg>
        <pc:grpChg chg="del">
          <ac:chgData name="Lukáš Psota - 2N" userId="01a0e882-39e8-4bb7-b3d2-54f4a1681987" providerId="ADAL" clId="{F9FCB358-49A3-4479-A632-B941C5656801}" dt="2021-05-24T13:40:50.761" v="3017" actId="21"/>
          <ac:grpSpMkLst>
            <pc:docMk/>
            <pc:sldMk cId="2047641943" sldId="497"/>
            <ac:grpSpMk id="2" creationId="{63D1375D-5968-4EE5-AE6B-1BB590D24D49}"/>
          </ac:grpSpMkLst>
        </pc:grpChg>
        <pc:grpChg chg="del">
          <ac:chgData name="Lukáš Psota - 2N" userId="01a0e882-39e8-4bb7-b3d2-54f4a1681987" providerId="ADAL" clId="{F9FCB358-49A3-4479-A632-B941C5656801}" dt="2021-05-24T13:40:50.761" v="3017" actId="21"/>
          <ac:grpSpMkLst>
            <pc:docMk/>
            <pc:sldMk cId="2047641943" sldId="497"/>
            <ac:grpSpMk id="6" creationId="{A69F36BD-DB25-4152-AA3A-5E1F6FDDB6DA}"/>
          </ac:grpSpMkLst>
        </pc:grpChg>
        <pc:picChg chg="del">
          <ac:chgData name="Lukáš Psota - 2N" userId="01a0e882-39e8-4bb7-b3d2-54f4a1681987" providerId="ADAL" clId="{F9FCB358-49A3-4479-A632-B941C5656801}" dt="2021-05-24T13:40:50.761" v="3017" actId="21"/>
          <ac:picMkLst>
            <pc:docMk/>
            <pc:sldMk cId="2047641943" sldId="497"/>
            <ac:picMk id="19" creationId="{31A1ED23-1080-4AEB-B14A-8CC8C9F2B2AD}"/>
          </ac:picMkLst>
        </pc:picChg>
        <pc:picChg chg="del">
          <ac:chgData name="Lukáš Psota - 2N" userId="01a0e882-39e8-4bb7-b3d2-54f4a1681987" providerId="ADAL" clId="{F9FCB358-49A3-4479-A632-B941C5656801}" dt="2021-05-24T13:40:50.761" v="3017" actId="21"/>
          <ac:picMkLst>
            <pc:docMk/>
            <pc:sldMk cId="2047641943" sldId="497"/>
            <ac:picMk id="20" creationId="{BBEDB537-E57F-40BF-9E8F-32E781075244}"/>
          </ac:picMkLst>
        </pc:picChg>
        <pc:picChg chg="del">
          <ac:chgData name="Lukáš Psota - 2N" userId="01a0e882-39e8-4bb7-b3d2-54f4a1681987" providerId="ADAL" clId="{F9FCB358-49A3-4479-A632-B941C5656801}" dt="2021-05-24T13:40:50.761" v="3017" actId="21"/>
          <ac:picMkLst>
            <pc:docMk/>
            <pc:sldMk cId="2047641943" sldId="497"/>
            <ac:picMk id="22" creationId="{8E4674B4-E578-481D-8695-68B58F7EB0A4}"/>
          </ac:picMkLst>
        </pc:picChg>
      </pc:sldChg>
      <pc:sldChg chg="addSp delSp modSp add mod modShow modNotes">
        <pc:chgData name="Lukáš Psota - 2N" userId="01a0e882-39e8-4bb7-b3d2-54f4a1681987" providerId="ADAL" clId="{F9FCB358-49A3-4479-A632-B941C5656801}" dt="2021-05-24T13:57:45.046" v="3386" actId="729"/>
        <pc:sldMkLst>
          <pc:docMk/>
          <pc:sldMk cId="2208838068" sldId="511"/>
        </pc:sldMkLst>
        <pc:spChg chg="mod">
          <ac:chgData name="Lukáš Psota - 2N" userId="01a0e882-39e8-4bb7-b3d2-54f4a1681987" providerId="ADAL" clId="{F9FCB358-49A3-4479-A632-B941C5656801}" dt="2021-05-24T13:47:59.403" v="3078" actId="404"/>
          <ac:spMkLst>
            <pc:docMk/>
            <pc:sldMk cId="2208838068" sldId="511"/>
            <ac:spMk id="2" creationId="{C4EF7BAC-0BB0-45BC-B782-C910470E67B1}"/>
          </ac:spMkLst>
        </pc:spChg>
        <pc:spChg chg="add del mod topLvl">
          <ac:chgData name="Lukáš Psota - 2N" userId="01a0e882-39e8-4bb7-b3d2-54f4a1681987" providerId="ADAL" clId="{F9FCB358-49A3-4479-A632-B941C5656801}" dt="2021-05-24T13:48:12.693" v="3079" actId="2711"/>
          <ac:spMkLst>
            <pc:docMk/>
            <pc:sldMk cId="2208838068" sldId="511"/>
            <ac:spMk id="11" creationId="{41A10E11-E116-406F-8C1A-E6262ABCEBB4}"/>
          </ac:spMkLst>
        </pc:spChg>
        <pc:spChg chg="mod">
          <ac:chgData name="Lukáš Psota - 2N" userId="01a0e882-39e8-4bb7-b3d2-54f4a1681987" providerId="ADAL" clId="{F9FCB358-49A3-4479-A632-B941C5656801}" dt="2021-05-24T13:47:59.403" v="3078" actId="404"/>
          <ac:spMkLst>
            <pc:docMk/>
            <pc:sldMk cId="2208838068" sldId="511"/>
            <ac:spMk id="17" creationId="{8696AF2D-6F4F-40B7-8B85-7934DC34F7CC}"/>
          </ac:spMkLst>
        </pc:spChg>
        <pc:spChg chg="mod">
          <ac:chgData name="Lukáš Psota - 2N" userId="01a0e882-39e8-4bb7-b3d2-54f4a1681987" providerId="ADAL" clId="{F9FCB358-49A3-4479-A632-B941C5656801}" dt="2021-05-24T13:47:59.403" v="3078" actId="404"/>
          <ac:spMkLst>
            <pc:docMk/>
            <pc:sldMk cId="2208838068" sldId="511"/>
            <ac:spMk id="21" creationId="{62F917E7-26B1-463B-B6E6-4942E593A4E3}"/>
          </ac:spMkLst>
        </pc:spChg>
        <pc:spChg chg="mod">
          <ac:chgData name="Lukáš Psota - 2N" userId="01a0e882-39e8-4bb7-b3d2-54f4a1681987" providerId="ADAL" clId="{F9FCB358-49A3-4479-A632-B941C5656801}" dt="2021-05-24T13:47:59.403" v="3078" actId="404"/>
          <ac:spMkLst>
            <pc:docMk/>
            <pc:sldMk cId="2208838068" sldId="511"/>
            <ac:spMk id="30" creationId="{B0ED110D-3509-4843-9292-0E44A51EAEC5}"/>
          </ac:spMkLst>
        </pc:spChg>
        <pc:spChg chg="mod">
          <ac:chgData name="Lukáš Psota - 2N" userId="01a0e882-39e8-4bb7-b3d2-54f4a1681987" providerId="ADAL" clId="{F9FCB358-49A3-4479-A632-B941C5656801}" dt="2021-05-24T13:48:18.273" v="3081" actId="404"/>
          <ac:spMkLst>
            <pc:docMk/>
            <pc:sldMk cId="2208838068" sldId="511"/>
            <ac:spMk id="34" creationId="{0722D04D-3408-4377-92C1-DFDA58B621FD}"/>
          </ac:spMkLst>
        </pc:spChg>
        <pc:spChg chg="mod">
          <ac:chgData name="Lukáš Psota - 2N" userId="01a0e882-39e8-4bb7-b3d2-54f4a1681987" providerId="ADAL" clId="{F9FCB358-49A3-4479-A632-B941C5656801}" dt="2021-05-24T13:47:59.403" v="3078" actId="404"/>
          <ac:spMkLst>
            <pc:docMk/>
            <pc:sldMk cId="2208838068" sldId="511"/>
            <ac:spMk id="37" creationId="{D43A2DE4-4BAB-47AD-8010-4FA78E4AA414}"/>
          </ac:spMkLst>
        </pc:spChg>
        <pc:spChg chg="mod">
          <ac:chgData name="Lukáš Psota - 2N" userId="01a0e882-39e8-4bb7-b3d2-54f4a1681987" providerId="ADAL" clId="{F9FCB358-49A3-4479-A632-B941C5656801}" dt="2021-05-24T13:47:59.403" v="3078" actId="404"/>
          <ac:spMkLst>
            <pc:docMk/>
            <pc:sldMk cId="2208838068" sldId="511"/>
            <ac:spMk id="44" creationId="{FC629B5C-C09C-411F-8F35-0DEEE5F8375F}"/>
          </ac:spMkLst>
        </pc:spChg>
        <pc:spChg chg="mod">
          <ac:chgData name="Lukáš Psota - 2N" userId="01a0e882-39e8-4bb7-b3d2-54f4a1681987" providerId="ADAL" clId="{F9FCB358-49A3-4479-A632-B941C5656801}" dt="2021-05-24T13:47:59.403" v="3078" actId="404"/>
          <ac:spMkLst>
            <pc:docMk/>
            <pc:sldMk cId="2208838068" sldId="511"/>
            <ac:spMk id="46" creationId="{2F37BDD8-5F25-4B2B-8D22-D5EBDC597C29}"/>
          </ac:spMkLst>
        </pc:spChg>
        <pc:grpChg chg="add del">
          <ac:chgData name="Lukáš Psota - 2N" userId="01a0e882-39e8-4bb7-b3d2-54f4a1681987" providerId="ADAL" clId="{F9FCB358-49A3-4479-A632-B941C5656801}" dt="2021-05-24T13:43:12.540" v="3048" actId="478"/>
          <ac:grpSpMkLst>
            <pc:docMk/>
            <pc:sldMk cId="2208838068" sldId="511"/>
            <ac:grpSpMk id="12" creationId="{C5E109BB-B49C-4E28-B4F5-9595AC967B4D}"/>
          </ac:grpSpMkLst>
        </pc:grpChg>
        <pc:grpChg chg="mod">
          <ac:chgData name="Lukáš Psota - 2N" userId="01a0e882-39e8-4bb7-b3d2-54f4a1681987" providerId="ADAL" clId="{F9FCB358-49A3-4479-A632-B941C5656801}" dt="2021-05-24T13:47:59.403" v="3078" actId="404"/>
          <ac:grpSpMkLst>
            <pc:docMk/>
            <pc:sldMk cId="2208838068" sldId="511"/>
            <ac:grpSpMk id="15" creationId="{2EF7FA49-5D82-4538-81F2-C3CDA35641AB}"/>
          </ac:grpSpMkLst>
        </pc:grpChg>
        <pc:grpChg chg="mod">
          <ac:chgData name="Lukáš Psota - 2N" userId="01a0e882-39e8-4bb7-b3d2-54f4a1681987" providerId="ADAL" clId="{F9FCB358-49A3-4479-A632-B941C5656801}" dt="2021-05-24T13:47:59.403" v="3078" actId="404"/>
          <ac:grpSpMkLst>
            <pc:docMk/>
            <pc:sldMk cId="2208838068" sldId="511"/>
            <ac:grpSpMk id="19" creationId="{AF833632-DC61-47B7-AA3F-122EA5F15F6C}"/>
          </ac:grpSpMkLst>
        </pc:grpChg>
        <pc:grpChg chg="mod">
          <ac:chgData name="Lukáš Psota - 2N" userId="01a0e882-39e8-4bb7-b3d2-54f4a1681987" providerId="ADAL" clId="{F9FCB358-49A3-4479-A632-B941C5656801}" dt="2021-05-24T13:47:59.403" v="3078" actId="404"/>
          <ac:grpSpMkLst>
            <pc:docMk/>
            <pc:sldMk cId="2208838068" sldId="511"/>
            <ac:grpSpMk id="23" creationId="{549400A2-5057-4B58-A7EE-49C6D1814A43}"/>
          </ac:grpSpMkLst>
        </pc:grpChg>
        <pc:grpChg chg="mod">
          <ac:chgData name="Lukáš Psota - 2N" userId="01a0e882-39e8-4bb7-b3d2-54f4a1681987" providerId="ADAL" clId="{F9FCB358-49A3-4479-A632-B941C5656801}" dt="2021-05-24T13:47:59.403" v="3078" actId="404"/>
          <ac:grpSpMkLst>
            <pc:docMk/>
            <pc:sldMk cId="2208838068" sldId="511"/>
            <ac:grpSpMk id="27" creationId="{B4B49751-9BAF-4FAB-96DB-3A84D8746CA4}"/>
          </ac:grpSpMkLst>
        </pc:grpChg>
        <pc:grpChg chg="mod">
          <ac:chgData name="Lukáš Psota - 2N" userId="01a0e882-39e8-4bb7-b3d2-54f4a1681987" providerId="ADAL" clId="{F9FCB358-49A3-4479-A632-B941C5656801}" dt="2021-05-24T13:47:59.403" v="3078" actId="404"/>
          <ac:grpSpMkLst>
            <pc:docMk/>
            <pc:sldMk cId="2208838068" sldId="511"/>
            <ac:grpSpMk id="35" creationId="{3F235F0C-163A-4140-9A6A-CF901D96C27A}"/>
          </ac:grpSpMkLst>
        </pc:grpChg>
        <pc:grpChg chg="mod">
          <ac:chgData name="Lukáš Psota - 2N" userId="01a0e882-39e8-4bb7-b3d2-54f4a1681987" providerId="ADAL" clId="{F9FCB358-49A3-4479-A632-B941C5656801}" dt="2021-05-24T13:47:59.403" v="3078" actId="404"/>
          <ac:grpSpMkLst>
            <pc:docMk/>
            <pc:sldMk cId="2208838068" sldId="511"/>
            <ac:grpSpMk id="40" creationId="{0B67DD77-59D9-4DF2-8665-767D675928AD}"/>
          </ac:grpSpMkLst>
        </pc:grpChg>
        <pc:grpChg chg="mod">
          <ac:chgData name="Lukáš Psota - 2N" userId="01a0e882-39e8-4bb7-b3d2-54f4a1681987" providerId="ADAL" clId="{F9FCB358-49A3-4479-A632-B941C5656801}" dt="2021-05-24T13:47:59.403" v="3078" actId="404"/>
          <ac:grpSpMkLst>
            <pc:docMk/>
            <pc:sldMk cId="2208838068" sldId="511"/>
            <ac:grpSpMk id="41" creationId="{999B72E2-F389-44AD-B25A-F67702DBC164}"/>
          </ac:grpSpMkLst>
        </pc:grpChg>
        <pc:grpChg chg="mod">
          <ac:chgData name="Lukáš Psota - 2N" userId="01a0e882-39e8-4bb7-b3d2-54f4a1681987" providerId="ADAL" clId="{F9FCB358-49A3-4479-A632-B941C5656801}" dt="2021-05-24T13:47:59.403" v="3078" actId="404"/>
          <ac:grpSpMkLst>
            <pc:docMk/>
            <pc:sldMk cId="2208838068" sldId="511"/>
            <ac:grpSpMk id="42" creationId="{7F6300F6-1AB8-4BA3-9F37-9A06F0306DCB}"/>
          </ac:grpSpMkLst>
        </pc:grpChg>
        <pc:picChg chg="mod topLvl">
          <ac:chgData name="Lukáš Psota - 2N" userId="01a0e882-39e8-4bb7-b3d2-54f4a1681987" providerId="ADAL" clId="{F9FCB358-49A3-4479-A632-B941C5656801}" dt="2021-05-24T13:43:12.540" v="3048" actId="478"/>
          <ac:picMkLst>
            <pc:docMk/>
            <pc:sldMk cId="2208838068" sldId="511"/>
            <ac:picMk id="9" creationId="{769A98CF-FEFC-4DF1-A530-BEFBF7A9EC79}"/>
          </ac:picMkLst>
        </pc:picChg>
        <pc:picChg chg="mod">
          <ac:chgData name="Lukáš Psota - 2N" userId="01a0e882-39e8-4bb7-b3d2-54f4a1681987" providerId="ADAL" clId="{F9FCB358-49A3-4479-A632-B941C5656801}" dt="2021-05-24T13:47:59.403" v="3078" actId="404"/>
          <ac:picMkLst>
            <pc:docMk/>
            <pc:sldMk cId="2208838068" sldId="511"/>
            <ac:picMk id="43" creationId="{404FDAD5-C6B1-4BFE-9172-6B682F919BD9}"/>
          </ac:picMkLst>
        </pc:picChg>
        <pc:picChg chg="mod">
          <ac:chgData name="Lukáš Psota - 2N" userId="01a0e882-39e8-4bb7-b3d2-54f4a1681987" providerId="ADAL" clId="{F9FCB358-49A3-4479-A632-B941C5656801}" dt="2021-05-24T13:47:59.403" v="3078" actId="404"/>
          <ac:picMkLst>
            <pc:docMk/>
            <pc:sldMk cId="2208838068" sldId="511"/>
            <ac:picMk id="45" creationId="{CCFB752F-12CD-40D6-BF52-AD53E85FE4A5}"/>
          </ac:picMkLst>
        </pc:picChg>
        <pc:cxnChg chg="mod">
          <ac:chgData name="Lukáš Psota - 2N" userId="01a0e882-39e8-4bb7-b3d2-54f4a1681987" providerId="ADAL" clId="{F9FCB358-49A3-4479-A632-B941C5656801}" dt="2021-05-24T13:47:59.403" v="3078" actId="404"/>
          <ac:cxnSpMkLst>
            <pc:docMk/>
            <pc:sldMk cId="2208838068" sldId="511"/>
            <ac:cxnSpMk id="16" creationId="{D331FD4D-904F-47F5-AEDD-DE662D7615A3}"/>
          </ac:cxnSpMkLst>
        </pc:cxnChg>
        <pc:cxnChg chg="mod">
          <ac:chgData name="Lukáš Psota - 2N" userId="01a0e882-39e8-4bb7-b3d2-54f4a1681987" providerId="ADAL" clId="{F9FCB358-49A3-4479-A632-B941C5656801}" dt="2021-05-24T13:47:59.403" v="3078" actId="404"/>
          <ac:cxnSpMkLst>
            <pc:docMk/>
            <pc:sldMk cId="2208838068" sldId="511"/>
            <ac:cxnSpMk id="18" creationId="{4CE61A19-E07B-4E6E-AA76-DD3BBC1C36CF}"/>
          </ac:cxnSpMkLst>
        </pc:cxnChg>
        <pc:cxnChg chg="mod">
          <ac:chgData name="Lukáš Psota - 2N" userId="01a0e882-39e8-4bb7-b3d2-54f4a1681987" providerId="ADAL" clId="{F9FCB358-49A3-4479-A632-B941C5656801}" dt="2021-05-24T13:47:59.403" v="3078" actId="404"/>
          <ac:cxnSpMkLst>
            <pc:docMk/>
            <pc:sldMk cId="2208838068" sldId="511"/>
            <ac:cxnSpMk id="20" creationId="{935C651B-45F4-41BF-A3DE-33F8AE07B3EE}"/>
          </ac:cxnSpMkLst>
        </pc:cxnChg>
        <pc:cxnChg chg="mod">
          <ac:chgData name="Lukáš Psota - 2N" userId="01a0e882-39e8-4bb7-b3d2-54f4a1681987" providerId="ADAL" clId="{F9FCB358-49A3-4479-A632-B941C5656801}" dt="2021-05-24T13:47:59.403" v="3078" actId="404"/>
          <ac:cxnSpMkLst>
            <pc:docMk/>
            <pc:sldMk cId="2208838068" sldId="511"/>
            <ac:cxnSpMk id="22" creationId="{E98614A7-F3FF-4342-9358-88D734C0040E}"/>
          </ac:cxnSpMkLst>
        </pc:cxnChg>
        <pc:cxnChg chg="mod">
          <ac:chgData name="Lukáš Psota - 2N" userId="01a0e882-39e8-4bb7-b3d2-54f4a1681987" providerId="ADAL" clId="{F9FCB358-49A3-4479-A632-B941C5656801}" dt="2021-05-24T13:47:59.403" v="3078" actId="404"/>
          <ac:cxnSpMkLst>
            <pc:docMk/>
            <pc:sldMk cId="2208838068" sldId="511"/>
            <ac:cxnSpMk id="28" creationId="{7C01A72A-5212-45CB-88CC-AC999D95895B}"/>
          </ac:cxnSpMkLst>
        </pc:cxnChg>
        <pc:cxnChg chg="mod">
          <ac:chgData name="Lukáš Psota - 2N" userId="01a0e882-39e8-4bb7-b3d2-54f4a1681987" providerId="ADAL" clId="{F9FCB358-49A3-4479-A632-B941C5656801}" dt="2021-05-24T13:47:59.403" v="3078" actId="404"/>
          <ac:cxnSpMkLst>
            <pc:docMk/>
            <pc:sldMk cId="2208838068" sldId="511"/>
            <ac:cxnSpMk id="29" creationId="{5B14185F-7631-4E79-8126-067B88C5D2C8}"/>
          </ac:cxnSpMkLst>
        </pc:cxnChg>
        <pc:cxnChg chg="mod">
          <ac:chgData name="Lukáš Psota - 2N" userId="01a0e882-39e8-4bb7-b3d2-54f4a1681987" providerId="ADAL" clId="{F9FCB358-49A3-4479-A632-B941C5656801}" dt="2021-05-24T13:47:59.403" v="3078" actId="404"/>
          <ac:cxnSpMkLst>
            <pc:docMk/>
            <pc:sldMk cId="2208838068" sldId="511"/>
            <ac:cxnSpMk id="36" creationId="{6309FC18-95E2-43D4-99BB-D7933C0177A1}"/>
          </ac:cxnSpMkLst>
        </pc:cxnChg>
        <pc:cxnChg chg="mod">
          <ac:chgData name="Lukáš Psota - 2N" userId="01a0e882-39e8-4bb7-b3d2-54f4a1681987" providerId="ADAL" clId="{F9FCB358-49A3-4479-A632-B941C5656801}" dt="2021-05-24T13:47:59.403" v="3078" actId="404"/>
          <ac:cxnSpMkLst>
            <pc:docMk/>
            <pc:sldMk cId="2208838068" sldId="511"/>
            <ac:cxnSpMk id="38" creationId="{403D082A-1706-42FD-9C0D-23F530478EDB}"/>
          </ac:cxnSpMkLst>
        </pc:cxnChg>
      </pc:sldChg>
      <pc:sldChg chg="addSp delSp modSp add del mod">
        <pc:chgData name="Lukáš Psota - 2N" userId="01a0e882-39e8-4bb7-b3d2-54f4a1681987" providerId="ADAL" clId="{F9FCB358-49A3-4479-A632-B941C5656801}" dt="2021-05-10T14:44:24.273" v="93" actId="47"/>
        <pc:sldMkLst>
          <pc:docMk/>
          <pc:sldMk cId="3948273792" sldId="533"/>
        </pc:sldMkLst>
        <pc:spChg chg="del mod">
          <ac:chgData name="Lukáš Psota - 2N" userId="01a0e882-39e8-4bb7-b3d2-54f4a1681987" providerId="ADAL" clId="{F9FCB358-49A3-4479-A632-B941C5656801}" dt="2021-05-10T14:41:45.760" v="30" actId="478"/>
          <ac:spMkLst>
            <pc:docMk/>
            <pc:sldMk cId="3948273792" sldId="533"/>
            <ac:spMk id="2" creationId="{00000000-0000-0000-0000-000000000000}"/>
          </ac:spMkLst>
        </pc:spChg>
        <pc:spChg chg="add del mod">
          <ac:chgData name="Lukáš Psota - 2N" userId="01a0e882-39e8-4bb7-b3d2-54f4a1681987" providerId="ADAL" clId="{F9FCB358-49A3-4479-A632-B941C5656801}" dt="2021-05-10T14:41:48.342" v="31" actId="478"/>
          <ac:spMkLst>
            <pc:docMk/>
            <pc:sldMk cId="3948273792" sldId="533"/>
            <ac:spMk id="6" creationId="{3BFCEFA6-74C4-4A7B-A34C-2225614D6658}"/>
          </ac:spMkLst>
        </pc:spChg>
        <pc:spChg chg="mod">
          <ac:chgData name="Lukáš Psota - 2N" userId="01a0e882-39e8-4bb7-b3d2-54f4a1681987" providerId="ADAL" clId="{F9FCB358-49A3-4479-A632-B941C5656801}" dt="2021-05-10T14:42:20.060" v="69" actId="6549"/>
          <ac:spMkLst>
            <pc:docMk/>
            <pc:sldMk cId="3948273792" sldId="533"/>
            <ac:spMk id="11" creationId="{C18C2E5D-2627-4CF3-8235-64CB03D9EBD5}"/>
          </ac:spMkLst>
        </pc:spChg>
      </pc:sldChg>
      <pc:sldChg chg="add ord">
        <pc:chgData name="Lukáš Psota - 2N" userId="01a0e882-39e8-4bb7-b3d2-54f4a1681987" providerId="ADAL" clId="{F9FCB358-49A3-4479-A632-B941C5656801}" dt="2021-05-24T13:50:33.599" v="3217"/>
        <pc:sldMkLst>
          <pc:docMk/>
          <pc:sldMk cId="3330197761" sldId="534"/>
        </pc:sldMkLst>
      </pc:sldChg>
      <pc:sldChg chg="addSp delSp modSp add mod ord modAnim">
        <pc:chgData name="Lukáš Psota - 2N" userId="01a0e882-39e8-4bb7-b3d2-54f4a1681987" providerId="ADAL" clId="{F9FCB358-49A3-4479-A632-B941C5656801}" dt="2021-05-24T14:31:42.429" v="4256"/>
        <pc:sldMkLst>
          <pc:docMk/>
          <pc:sldMk cId="3131449368" sldId="535"/>
        </pc:sldMkLst>
        <pc:spChg chg="add del mod">
          <ac:chgData name="Lukáš Psota - 2N" userId="01a0e882-39e8-4bb7-b3d2-54f4a1681987" providerId="ADAL" clId="{F9FCB358-49A3-4479-A632-B941C5656801}" dt="2021-05-24T10:56:34.777" v="489" actId="478"/>
          <ac:spMkLst>
            <pc:docMk/>
            <pc:sldMk cId="3131449368" sldId="535"/>
            <ac:spMk id="3" creationId="{ABF710B8-3301-497D-AD57-53476CE0E535}"/>
          </ac:spMkLst>
        </pc:spChg>
        <pc:spChg chg="del">
          <ac:chgData name="Lukáš Psota - 2N" userId="01a0e882-39e8-4bb7-b3d2-54f4a1681987" providerId="ADAL" clId="{F9FCB358-49A3-4479-A632-B941C5656801}" dt="2021-05-24T10:55:15.681" v="476" actId="478"/>
          <ac:spMkLst>
            <pc:docMk/>
            <pc:sldMk cId="3131449368" sldId="535"/>
            <ac:spMk id="9" creationId="{00000000-0000-0000-0000-000000000000}"/>
          </ac:spMkLst>
        </pc:spChg>
        <pc:spChg chg="mod">
          <ac:chgData name="Lukáš Psota - 2N" userId="01a0e882-39e8-4bb7-b3d2-54f4a1681987" providerId="ADAL" clId="{F9FCB358-49A3-4479-A632-B941C5656801}" dt="2021-05-24T10:58:05.529" v="502" actId="207"/>
          <ac:spMkLst>
            <pc:docMk/>
            <pc:sldMk cId="3131449368" sldId="535"/>
            <ac:spMk id="11" creationId="{C97B8019-C6F4-4433-9FF3-D3BE4117470C}"/>
          </ac:spMkLst>
        </pc:spChg>
        <pc:spChg chg="mod">
          <ac:chgData name="Lukáš Psota - 2N" userId="01a0e882-39e8-4bb7-b3d2-54f4a1681987" providerId="ADAL" clId="{F9FCB358-49A3-4479-A632-B941C5656801}" dt="2021-05-24T10:57:17.050" v="495" actId="255"/>
          <ac:spMkLst>
            <pc:docMk/>
            <pc:sldMk cId="3131449368" sldId="535"/>
            <ac:spMk id="12" creationId="{25740298-E0FA-4F40-BE6F-9EC1310076E8}"/>
          </ac:spMkLst>
        </pc:spChg>
        <pc:spChg chg="mod">
          <ac:chgData name="Lukáš Psota - 2N" userId="01a0e882-39e8-4bb7-b3d2-54f4a1681987" providerId="ADAL" clId="{F9FCB358-49A3-4479-A632-B941C5656801}" dt="2021-05-24T10:57:17.050" v="495" actId="255"/>
          <ac:spMkLst>
            <pc:docMk/>
            <pc:sldMk cId="3131449368" sldId="535"/>
            <ac:spMk id="13" creationId="{224F6D6D-DBAD-4EDC-BB06-A1D80AF3524E}"/>
          </ac:spMkLst>
        </pc:spChg>
        <pc:spChg chg="del mod">
          <ac:chgData name="Lukáš Psota - 2N" userId="01a0e882-39e8-4bb7-b3d2-54f4a1681987" providerId="ADAL" clId="{F9FCB358-49A3-4479-A632-B941C5656801}" dt="2021-05-24T10:56:33.600" v="488" actId="478"/>
          <ac:spMkLst>
            <pc:docMk/>
            <pc:sldMk cId="3131449368" sldId="535"/>
            <ac:spMk id="14" creationId="{00000000-0000-0000-0000-000000000000}"/>
          </ac:spMkLst>
        </pc:spChg>
        <pc:spChg chg="mod">
          <ac:chgData name="Lukáš Psota - 2N" userId="01a0e882-39e8-4bb7-b3d2-54f4a1681987" providerId="ADAL" clId="{F9FCB358-49A3-4479-A632-B941C5656801}" dt="2021-05-24T10:58:20.059" v="506" actId="207"/>
          <ac:spMkLst>
            <pc:docMk/>
            <pc:sldMk cId="3131449368" sldId="535"/>
            <ac:spMk id="17" creationId="{BA26EB5F-09D2-4E1B-AD78-D42568996F1B}"/>
          </ac:spMkLst>
        </pc:spChg>
        <pc:spChg chg="mod">
          <ac:chgData name="Lukáš Psota - 2N" userId="01a0e882-39e8-4bb7-b3d2-54f4a1681987" providerId="ADAL" clId="{F9FCB358-49A3-4479-A632-B941C5656801}" dt="2021-05-24T10:57:17.050" v="495" actId="255"/>
          <ac:spMkLst>
            <pc:docMk/>
            <pc:sldMk cId="3131449368" sldId="535"/>
            <ac:spMk id="18" creationId="{8F08A16C-1CE6-43F4-A260-B2F79E9F493A}"/>
          </ac:spMkLst>
        </pc:spChg>
        <pc:spChg chg="mod">
          <ac:chgData name="Lukáš Psota - 2N" userId="01a0e882-39e8-4bb7-b3d2-54f4a1681987" providerId="ADAL" clId="{F9FCB358-49A3-4479-A632-B941C5656801}" dt="2021-05-24T10:57:17.050" v="495" actId="255"/>
          <ac:spMkLst>
            <pc:docMk/>
            <pc:sldMk cId="3131449368" sldId="535"/>
            <ac:spMk id="19" creationId="{CB94AE9C-3F31-4ACC-9492-204AEBE88AAF}"/>
          </ac:spMkLst>
        </pc:spChg>
        <pc:spChg chg="mod">
          <ac:chgData name="Lukáš Psota - 2N" userId="01a0e882-39e8-4bb7-b3d2-54f4a1681987" providerId="ADAL" clId="{F9FCB358-49A3-4479-A632-B941C5656801}" dt="2021-05-24T10:58:14.952" v="505" actId="207"/>
          <ac:spMkLst>
            <pc:docMk/>
            <pc:sldMk cId="3131449368" sldId="535"/>
            <ac:spMk id="22" creationId="{53BC7CA6-A08C-45AB-AD14-BB60495606A1}"/>
          </ac:spMkLst>
        </pc:spChg>
        <pc:spChg chg="mod">
          <ac:chgData name="Lukáš Psota - 2N" userId="01a0e882-39e8-4bb7-b3d2-54f4a1681987" providerId="ADAL" clId="{F9FCB358-49A3-4479-A632-B941C5656801}" dt="2021-05-24T10:57:17.050" v="495" actId="255"/>
          <ac:spMkLst>
            <pc:docMk/>
            <pc:sldMk cId="3131449368" sldId="535"/>
            <ac:spMk id="23" creationId="{8EBD5BC9-0376-4561-BBD9-E367B591F366}"/>
          </ac:spMkLst>
        </pc:spChg>
        <pc:spChg chg="mod">
          <ac:chgData name="Lukáš Psota - 2N" userId="01a0e882-39e8-4bb7-b3d2-54f4a1681987" providerId="ADAL" clId="{F9FCB358-49A3-4479-A632-B941C5656801}" dt="2021-05-24T10:57:17.050" v="495" actId="255"/>
          <ac:spMkLst>
            <pc:docMk/>
            <pc:sldMk cId="3131449368" sldId="535"/>
            <ac:spMk id="24" creationId="{893F9D59-E4EE-4AB5-A04D-1880F706F2A2}"/>
          </ac:spMkLst>
        </pc:spChg>
        <pc:spChg chg="mod">
          <ac:chgData name="Lukáš Psota - 2N" userId="01a0e882-39e8-4bb7-b3d2-54f4a1681987" providerId="ADAL" clId="{F9FCB358-49A3-4479-A632-B941C5656801}" dt="2021-05-24T10:58:08.712" v="503" actId="207"/>
          <ac:spMkLst>
            <pc:docMk/>
            <pc:sldMk cId="3131449368" sldId="535"/>
            <ac:spMk id="31" creationId="{AD29CED9-2606-4043-9954-92AFC93105BB}"/>
          </ac:spMkLst>
        </pc:spChg>
        <pc:spChg chg="mod">
          <ac:chgData name="Lukáš Psota - 2N" userId="01a0e882-39e8-4bb7-b3d2-54f4a1681987" providerId="ADAL" clId="{F9FCB358-49A3-4479-A632-B941C5656801}" dt="2021-05-24T10:57:17.050" v="495" actId="255"/>
          <ac:spMkLst>
            <pc:docMk/>
            <pc:sldMk cId="3131449368" sldId="535"/>
            <ac:spMk id="32" creationId="{24F66464-1942-4D51-993B-B3AB72EC1D3B}"/>
          </ac:spMkLst>
        </pc:spChg>
        <pc:spChg chg="mod">
          <ac:chgData name="Lukáš Psota - 2N" userId="01a0e882-39e8-4bb7-b3d2-54f4a1681987" providerId="ADAL" clId="{F9FCB358-49A3-4479-A632-B941C5656801}" dt="2021-05-24T10:57:17.050" v="495" actId="255"/>
          <ac:spMkLst>
            <pc:docMk/>
            <pc:sldMk cId="3131449368" sldId="535"/>
            <ac:spMk id="33" creationId="{3B505C79-B2CF-4B29-B009-CA620EEA043C}"/>
          </ac:spMkLst>
        </pc:spChg>
        <pc:spChg chg="mod">
          <ac:chgData name="Lukáš Psota - 2N" userId="01a0e882-39e8-4bb7-b3d2-54f4a1681987" providerId="ADAL" clId="{F9FCB358-49A3-4479-A632-B941C5656801}" dt="2021-05-24T10:58:11.907" v="504" actId="207"/>
          <ac:spMkLst>
            <pc:docMk/>
            <pc:sldMk cId="3131449368" sldId="535"/>
            <ac:spMk id="36" creationId="{1A7D6200-833D-4D57-9886-F953E45E13CC}"/>
          </ac:spMkLst>
        </pc:spChg>
        <pc:spChg chg="mod">
          <ac:chgData name="Lukáš Psota - 2N" userId="01a0e882-39e8-4bb7-b3d2-54f4a1681987" providerId="ADAL" clId="{F9FCB358-49A3-4479-A632-B941C5656801}" dt="2021-05-24T10:57:17.050" v="495" actId="255"/>
          <ac:spMkLst>
            <pc:docMk/>
            <pc:sldMk cId="3131449368" sldId="535"/>
            <ac:spMk id="37" creationId="{E8465402-48BA-447B-8587-7BA470EC9C63}"/>
          </ac:spMkLst>
        </pc:spChg>
        <pc:spChg chg="mod">
          <ac:chgData name="Lukáš Psota - 2N" userId="01a0e882-39e8-4bb7-b3d2-54f4a1681987" providerId="ADAL" clId="{F9FCB358-49A3-4479-A632-B941C5656801}" dt="2021-05-24T10:57:17.050" v="495" actId="255"/>
          <ac:spMkLst>
            <pc:docMk/>
            <pc:sldMk cId="3131449368" sldId="535"/>
            <ac:spMk id="38" creationId="{F7113DA1-1200-4804-98BF-2255F924BA3B}"/>
          </ac:spMkLst>
        </pc:spChg>
        <pc:spChg chg="mod">
          <ac:chgData name="Lukáš Psota - 2N" userId="01a0e882-39e8-4bb7-b3d2-54f4a1681987" providerId="ADAL" clId="{F9FCB358-49A3-4479-A632-B941C5656801}" dt="2021-05-24T10:57:41.025" v="496" actId="207"/>
          <ac:spMkLst>
            <pc:docMk/>
            <pc:sldMk cId="3131449368" sldId="535"/>
            <ac:spMk id="43" creationId="{BE82B952-5DE2-4FFD-8C4E-7EA489BFBE23}"/>
          </ac:spMkLst>
        </pc:spChg>
        <pc:spChg chg="mod">
          <ac:chgData name="Lukáš Psota - 2N" userId="01a0e882-39e8-4bb7-b3d2-54f4a1681987" providerId="ADAL" clId="{F9FCB358-49A3-4479-A632-B941C5656801}" dt="2021-05-24T10:57:17.050" v="495" actId="255"/>
          <ac:spMkLst>
            <pc:docMk/>
            <pc:sldMk cId="3131449368" sldId="535"/>
            <ac:spMk id="44" creationId="{3746FC0F-C5D7-406E-94E7-DFA68B4BDB2F}"/>
          </ac:spMkLst>
        </pc:spChg>
        <pc:spChg chg="mod">
          <ac:chgData name="Lukáš Psota - 2N" userId="01a0e882-39e8-4bb7-b3d2-54f4a1681987" providerId="ADAL" clId="{F9FCB358-49A3-4479-A632-B941C5656801}" dt="2021-05-24T10:57:17.050" v="495" actId="255"/>
          <ac:spMkLst>
            <pc:docMk/>
            <pc:sldMk cId="3131449368" sldId="535"/>
            <ac:spMk id="45" creationId="{A7F4BC54-6F4A-492A-9C1B-5B5D3CE6777C}"/>
          </ac:spMkLst>
        </pc:spChg>
        <pc:grpChg chg="del">
          <ac:chgData name="Lukáš Psota - 2N" userId="01a0e882-39e8-4bb7-b3d2-54f4a1681987" providerId="ADAL" clId="{F9FCB358-49A3-4479-A632-B941C5656801}" dt="2021-05-24T10:55:15.681" v="476" actId="478"/>
          <ac:grpSpMkLst>
            <pc:docMk/>
            <pc:sldMk cId="3131449368" sldId="535"/>
            <ac:grpSpMk id="5" creationId="{00000000-0000-0000-0000-000000000000}"/>
          </ac:grpSpMkLst>
        </pc:grpChg>
        <pc:grpChg chg="add mod">
          <ac:chgData name="Lukáš Psota - 2N" userId="01a0e882-39e8-4bb7-b3d2-54f4a1681987" providerId="ADAL" clId="{F9FCB358-49A3-4479-A632-B941C5656801}" dt="2021-05-24T10:58:00.956" v="501" actId="1076"/>
          <ac:grpSpMkLst>
            <pc:docMk/>
            <pc:sldMk cId="3131449368" sldId="535"/>
            <ac:grpSpMk id="10" creationId="{4C0E9C6E-DD20-417D-8CB9-55AB199DB26A}"/>
          </ac:grpSpMkLst>
        </pc:grpChg>
        <pc:grpChg chg="add mod">
          <ac:chgData name="Lukáš Psota - 2N" userId="01a0e882-39e8-4bb7-b3d2-54f4a1681987" providerId="ADAL" clId="{F9FCB358-49A3-4479-A632-B941C5656801}" dt="2021-05-24T10:58:26.247" v="517" actId="1036"/>
          <ac:grpSpMkLst>
            <pc:docMk/>
            <pc:sldMk cId="3131449368" sldId="535"/>
            <ac:grpSpMk id="16" creationId="{29957A45-C314-4B6F-8713-9E2D4A3310E1}"/>
          </ac:grpSpMkLst>
        </pc:grpChg>
        <pc:grpChg chg="add mod">
          <ac:chgData name="Lukáš Psota - 2N" userId="01a0e882-39e8-4bb7-b3d2-54f4a1681987" providerId="ADAL" clId="{F9FCB358-49A3-4479-A632-B941C5656801}" dt="2021-05-24T10:58:26.247" v="517" actId="1036"/>
          <ac:grpSpMkLst>
            <pc:docMk/>
            <pc:sldMk cId="3131449368" sldId="535"/>
            <ac:grpSpMk id="21" creationId="{972A2F5E-61B3-43E9-B916-A55F642D0401}"/>
          </ac:grpSpMkLst>
        </pc:grpChg>
        <pc:grpChg chg="mod">
          <ac:chgData name="Lukáš Psota - 2N" userId="01a0e882-39e8-4bb7-b3d2-54f4a1681987" providerId="ADAL" clId="{F9FCB358-49A3-4479-A632-B941C5656801}" dt="2021-05-24T10:55:16.586" v="477"/>
          <ac:grpSpMkLst>
            <pc:docMk/>
            <pc:sldMk cId="3131449368" sldId="535"/>
            <ac:grpSpMk id="25" creationId="{7E522057-E75A-40E5-B822-76E6053F687D}"/>
          </ac:grpSpMkLst>
        </pc:grpChg>
        <pc:grpChg chg="mod">
          <ac:chgData name="Lukáš Psota - 2N" userId="01a0e882-39e8-4bb7-b3d2-54f4a1681987" providerId="ADAL" clId="{F9FCB358-49A3-4479-A632-B941C5656801}" dt="2021-05-24T10:55:16.586" v="477"/>
          <ac:grpSpMkLst>
            <pc:docMk/>
            <pc:sldMk cId="3131449368" sldId="535"/>
            <ac:grpSpMk id="26" creationId="{922BF941-ACC3-4C5D-BF75-A35527484E54}"/>
          </ac:grpSpMkLst>
        </pc:grpChg>
        <pc:grpChg chg="add mod">
          <ac:chgData name="Lukáš Psota - 2N" userId="01a0e882-39e8-4bb7-b3d2-54f4a1681987" providerId="ADAL" clId="{F9FCB358-49A3-4479-A632-B941C5656801}" dt="2021-05-24T10:56:57.538" v="492" actId="1076"/>
          <ac:grpSpMkLst>
            <pc:docMk/>
            <pc:sldMk cId="3131449368" sldId="535"/>
            <ac:grpSpMk id="30" creationId="{EB8AA62B-B9B3-4EE6-9735-DC1099FB0666}"/>
          </ac:grpSpMkLst>
        </pc:grpChg>
        <pc:grpChg chg="add mod">
          <ac:chgData name="Lukáš Psota - 2N" userId="01a0e882-39e8-4bb7-b3d2-54f4a1681987" providerId="ADAL" clId="{F9FCB358-49A3-4479-A632-B941C5656801}" dt="2021-05-24T10:58:26.247" v="517" actId="1036"/>
          <ac:grpSpMkLst>
            <pc:docMk/>
            <pc:sldMk cId="3131449368" sldId="535"/>
            <ac:grpSpMk id="35" creationId="{28E1FCEA-1D50-4440-B0C7-C159F572B16C}"/>
          </ac:grpSpMkLst>
        </pc:grpChg>
        <pc:grpChg chg="mod">
          <ac:chgData name="Lukáš Psota - 2N" userId="01a0e882-39e8-4bb7-b3d2-54f4a1681987" providerId="ADAL" clId="{F9FCB358-49A3-4479-A632-B941C5656801}" dt="2021-05-24T10:55:16.586" v="477"/>
          <ac:grpSpMkLst>
            <pc:docMk/>
            <pc:sldMk cId="3131449368" sldId="535"/>
            <ac:grpSpMk id="39" creationId="{36BEB2C1-EDD5-4734-A82F-C6D46124C1A5}"/>
          </ac:grpSpMkLst>
        </pc:grpChg>
        <pc:grpChg chg="add mod">
          <ac:chgData name="Lukáš Psota - 2N" userId="01a0e882-39e8-4bb7-b3d2-54f4a1681987" providerId="ADAL" clId="{F9FCB358-49A3-4479-A632-B941C5656801}" dt="2021-05-24T10:56:57.538" v="492" actId="1076"/>
          <ac:grpSpMkLst>
            <pc:docMk/>
            <pc:sldMk cId="3131449368" sldId="535"/>
            <ac:grpSpMk id="42" creationId="{CE84206D-A6EC-4A49-9056-8FB71D7984B8}"/>
          </ac:grpSpMkLst>
        </pc:grpChg>
        <pc:picChg chg="del">
          <ac:chgData name="Lukáš Psota - 2N" userId="01a0e882-39e8-4bb7-b3d2-54f4a1681987" providerId="ADAL" clId="{F9FCB358-49A3-4479-A632-B941C5656801}" dt="2021-05-24T10:55:15.681" v="476" actId="478"/>
          <ac:picMkLst>
            <pc:docMk/>
            <pc:sldMk cId="3131449368" sldId="535"/>
            <ac:picMk id="8" creationId="{00000000-0000-0000-0000-000000000000}"/>
          </ac:picMkLst>
        </pc:picChg>
        <pc:picChg chg="mod">
          <ac:chgData name="Lukáš Psota - 2N" userId="01a0e882-39e8-4bb7-b3d2-54f4a1681987" providerId="ADAL" clId="{F9FCB358-49A3-4479-A632-B941C5656801}" dt="2021-05-24T10:55:16.586" v="477"/>
          <ac:picMkLst>
            <pc:docMk/>
            <pc:sldMk cId="3131449368" sldId="535"/>
            <ac:picMk id="15" creationId="{101F7B16-3FE9-41E4-AF7F-816B8672C81C}"/>
          </ac:picMkLst>
        </pc:picChg>
        <pc:picChg chg="mod">
          <ac:chgData name="Lukáš Psota - 2N" userId="01a0e882-39e8-4bb7-b3d2-54f4a1681987" providerId="ADAL" clId="{F9FCB358-49A3-4479-A632-B941C5656801}" dt="2021-05-24T10:55:16.586" v="477"/>
          <ac:picMkLst>
            <pc:docMk/>
            <pc:sldMk cId="3131449368" sldId="535"/>
            <ac:picMk id="20" creationId="{E46073B4-4585-46F7-8E3B-A778BE6F6097}"/>
          </ac:picMkLst>
        </pc:picChg>
        <pc:picChg chg="mod">
          <ac:chgData name="Lukáš Psota - 2N" userId="01a0e882-39e8-4bb7-b3d2-54f4a1681987" providerId="ADAL" clId="{F9FCB358-49A3-4479-A632-B941C5656801}" dt="2021-05-24T10:55:16.586" v="477"/>
          <ac:picMkLst>
            <pc:docMk/>
            <pc:sldMk cId="3131449368" sldId="535"/>
            <ac:picMk id="27" creationId="{FE835665-8DEF-4BC2-AC31-7F738C3FCBEB}"/>
          </ac:picMkLst>
        </pc:picChg>
        <pc:picChg chg="mod">
          <ac:chgData name="Lukáš Psota - 2N" userId="01a0e882-39e8-4bb7-b3d2-54f4a1681987" providerId="ADAL" clId="{F9FCB358-49A3-4479-A632-B941C5656801}" dt="2021-05-24T10:55:16.586" v="477"/>
          <ac:picMkLst>
            <pc:docMk/>
            <pc:sldMk cId="3131449368" sldId="535"/>
            <ac:picMk id="28" creationId="{F82498D6-2A26-4F19-AFC5-DAB82D6E4B2F}"/>
          </ac:picMkLst>
        </pc:picChg>
        <pc:picChg chg="mod">
          <ac:chgData name="Lukáš Psota - 2N" userId="01a0e882-39e8-4bb7-b3d2-54f4a1681987" providerId="ADAL" clId="{F9FCB358-49A3-4479-A632-B941C5656801}" dt="2021-05-24T10:55:16.586" v="477"/>
          <ac:picMkLst>
            <pc:docMk/>
            <pc:sldMk cId="3131449368" sldId="535"/>
            <ac:picMk id="29" creationId="{63C4BC3C-1B15-48A6-9D67-F3148E466763}"/>
          </ac:picMkLst>
        </pc:picChg>
        <pc:picChg chg="mod">
          <ac:chgData name="Lukáš Psota - 2N" userId="01a0e882-39e8-4bb7-b3d2-54f4a1681987" providerId="ADAL" clId="{F9FCB358-49A3-4479-A632-B941C5656801}" dt="2021-05-24T10:57:45.318" v="498" actId="108"/>
          <ac:picMkLst>
            <pc:docMk/>
            <pc:sldMk cId="3131449368" sldId="535"/>
            <ac:picMk id="34" creationId="{72608786-3CA0-4782-9A13-3F3672034756}"/>
          </ac:picMkLst>
        </pc:picChg>
        <pc:picChg chg="mod">
          <ac:chgData name="Lukáš Psota - 2N" userId="01a0e882-39e8-4bb7-b3d2-54f4a1681987" providerId="ADAL" clId="{F9FCB358-49A3-4479-A632-B941C5656801}" dt="2021-05-24T10:55:16.586" v="477"/>
          <ac:picMkLst>
            <pc:docMk/>
            <pc:sldMk cId="3131449368" sldId="535"/>
            <ac:picMk id="40" creationId="{BE86149A-863A-4A41-8610-39587DC6D9D7}"/>
          </ac:picMkLst>
        </pc:picChg>
        <pc:picChg chg="mod">
          <ac:chgData name="Lukáš Psota - 2N" userId="01a0e882-39e8-4bb7-b3d2-54f4a1681987" providerId="ADAL" clId="{F9FCB358-49A3-4479-A632-B941C5656801}" dt="2021-05-24T10:55:16.586" v="477"/>
          <ac:picMkLst>
            <pc:docMk/>
            <pc:sldMk cId="3131449368" sldId="535"/>
            <ac:picMk id="41" creationId="{D59DD0EB-AAEB-49FC-8335-641799845711}"/>
          </ac:picMkLst>
        </pc:picChg>
        <pc:picChg chg="mod">
          <ac:chgData name="Lukáš Psota - 2N" userId="01a0e882-39e8-4bb7-b3d2-54f4a1681987" providerId="ADAL" clId="{F9FCB358-49A3-4479-A632-B941C5656801}" dt="2021-05-24T10:57:46.231" v="499" actId="108"/>
          <ac:picMkLst>
            <pc:docMk/>
            <pc:sldMk cId="3131449368" sldId="535"/>
            <ac:picMk id="46" creationId="{1CB69DC3-FA9D-4B1A-9E24-89750E9FEFD7}"/>
          </ac:picMkLst>
        </pc:picChg>
        <pc:picChg chg="add mod ord">
          <ac:chgData name="Lukáš Psota - 2N" userId="01a0e882-39e8-4bb7-b3d2-54f4a1681987" providerId="ADAL" clId="{F9FCB358-49A3-4479-A632-B941C5656801}" dt="2021-05-24T10:56:59.824" v="493" actId="167"/>
          <ac:picMkLst>
            <pc:docMk/>
            <pc:sldMk cId="3131449368" sldId="535"/>
            <ac:picMk id="47" creationId="{2A40227D-4B06-48AD-9E7C-CDF4E02418DA}"/>
          </ac:picMkLst>
        </pc:picChg>
      </pc:sldChg>
      <pc:sldChg chg="addSp delSp modSp add mod ord modNotesTx">
        <pc:chgData name="Lukáš Psota - 2N" userId="01a0e882-39e8-4bb7-b3d2-54f4a1681987" providerId="ADAL" clId="{F9FCB358-49A3-4479-A632-B941C5656801}" dt="2021-05-24T14:31:21.187" v="4250" actId="1037"/>
        <pc:sldMkLst>
          <pc:docMk/>
          <pc:sldMk cId="423487825" sldId="536"/>
        </pc:sldMkLst>
        <pc:spChg chg="mod">
          <ac:chgData name="Lukáš Psota - 2N" userId="01a0e882-39e8-4bb7-b3d2-54f4a1681987" providerId="ADAL" clId="{F9FCB358-49A3-4479-A632-B941C5656801}" dt="2021-05-24T11:53:19.248" v="1164" actId="20577"/>
          <ac:spMkLst>
            <pc:docMk/>
            <pc:sldMk cId="423487825" sldId="536"/>
            <ac:spMk id="16" creationId="{00000000-0000-0000-0000-000000000000}"/>
          </ac:spMkLst>
        </pc:spChg>
        <pc:spChg chg="mod">
          <ac:chgData name="Lukáš Psota - 2N" userId="01a0e882-39e8-4bb7-b3d2-54f4a1681987" providerId="ADAL" clId="{F9FCB358-49A3-4479-A632-B941C5656801}" dt="2021-05-24T11:42:18.142" v="1076" actId="20577"/>
          <ac:spMkLst>
            <pc:docMk/>
            <pc:sldMk cId="423487825" sldId="536"/>
            <ac:spMk id="26627" creationId="{00000000-0000-0000-0000-000000000000}"/>
          </ac:spMkLst>
        </pc:spChg>
        <pc:grpChg chg="del">
          <ac:chgData name="Lukáš Psota - 2N" userId="01a0e882-39e8-4bb7-b3d2-54f4a1681987" providerId="ADAL" clId="{F9FCB358-49A3-4479-A632-B941C5656801}" dt="2021-05-24T11:33:14.070" v="820" actId="478"/>
          <ac:grpSpMkLst>
            <pc:docMk/>
            <pc:sldMk cId="423487825" sldId="536"/>
            <ac:grpSpMk id="15" creationId="{00000000-0000-0000-0000-000000000000}"/>
          </ac:grpSpMkLst>
        </pc:grpChg>
        <pc:picChg chg="del">
          <ac:chgData name="Lukáš Psota - 2N" userId="01a0e882-39e8-4bb7-b3d2-54f4a1681987" providerId="ADAL" clId="{F9FCB358-49A3-4479-A632-B941C5656801}" dt="2021-05-24T11:33:14.070" v="820" actId="478"/>
          <ac:picMkLst>
            <pc:docMk/>
            <pc:sldMk cId="423487825" sldId="536"/>
            <ac:picMk id="3" creationId="{4D9FD67D-CAF6-48E9-948B-A1674B70C5C3}"/>
          </ac:picMkLst>
        </pc:picChg>
        <pc:picChg chg="add del mod modCrop">
          <ac:chgData name="Lukáš Psota - 2N" userId="01a0e882-39e8-4bb7-b3d2-54f4a1681987" providerId="ADAL" clId="{F9FCB358-49A3-4479-A632-B941C5656801}" dt="2021-05-24T11:34:31.270" v="832" actId="478"/>
          <ac:picMkLst>
            <pc:docMk/>
            <pc:sldMk cId="423487825" sldId="536"/>
            <ac:picMk id="4" creationId="{F40D744D-A1F0-4610-8262-8B9E8F586773}"/>
          </ac:picMkLst>
        </pc:picChg>
        <pc:picChg chg="add del mod modCrop">
          <ac:chgData name="Lukáš Psota - 2N" userId="01a0e882-39e8-4bb7-b3d2-54f4a1681987" providerId="ADAL" clId="{F9FCB358-49A3-4479-A632-B941C5656801}" dt="2021-05-24T11:34:55.554" v="840" actId="478"/>
          <ac:picMkLst>
            <pc:docMk/>
            <pc:sldMk cId="423487825" sldId="536"/>
            <ac:picMk id="6" creationId="{C03D30B2-5D48-44B0-97EC-5324EBF83F5C}"/>
          </ac:picMkLst>
        </pc:picChg>
        <pc:picChg chg="del">
          <ac:chgData name="Lukáš Psota - 2N" userId="01a0e882-39e8-4bb7-b3d2-54f4a1681987" providerId="ADAL" clId="{F9FCB358-49A3-4479-A632-B941C5656801}" dt="2021-05-24T11:33:14.070" v="820" actId="478"/>
          <ac:picMkLst>
            <pc:docMk/>
            <pc:sldMk cId="423487825" sldId="536"/>
            <ac:picMk id="17" creationId="{00000000-0000-0000-0000-000000000000}"/>
          </ac:picMkLst>
        </pc:picChg>
        <pc:picChg chg="add mod modCrop">
          <ac:chgData name="Lukáš Psota - 2N" userId="01a0e882-39e8-4bb7-b3d2-54f4a1681987" providerId="ADAL" clId="{F9FCB358-49A3-4479-A632-B941C5656801}" dt="2021-05-24T14:31:21.187" v="4250" actId="1037"/>
          <ac:picMkLst>
            <pc:docMk/>
            <pc:sldMk cId="423487825" sldId="536"/>
            <ac:picMk id="21" creationId="{0C4B5760-A75B-41E8-8DEE-EFA799AFCAE0}"/>
          </ac:picMkLst>
        </pc:picChg>
        <pc:picChg chg="del">
          <ac:chgData name="Lukáš Psota - 2N" userId="01a0e882-39e8-4bb7-b3d2-54f4a1681987" providerId="ADAL" clId="{F9FCB358-49A3-4479-A632-B941C5656801}" dt="2021-05-24T11:33:14.070" v="820" actId="478"/>
          <ac:picMkLst>
            <pc:docMk/>
            <pc:sldMk cId="423487825" sldId="536"/>
            <ac:picMk id="23" creationId="{00000000-0000-0000-0000-000000000000}"/>
          </ac:picMkLst>
        </pc:picChg>
        <pc:picChg chg="del">
          <ac:chgData name="Lukáš Psota - 2N" userId="01a0e882-39e8-4bb7-b3d2-54f4a1681987" providerId="ADAL" clId="{F9FCB358-49A3-4479-A632-B941C5656801}" dt="2021-05-24T11:33:14.070" v="820" actId="478"/>
          <ac:picMkLst>
            <pc:docMk/>
            <pc:sldMk cId="423487825" sldId="536"/>
            <ac:picMk id="4098" creationId="{00000000-0000-0000-0000-000000000000}"/>
          </ac:picMkLst>
        </pc:picChg>
      </pc:sldChg>
      <pc:sldChg chg="addSp delSp modSp add mod ord modNotesTx">
        <pc:chgData name="Lukáš Psota - 2N" userId="01a0e882-39e8-4bb7-b3d2-54f4a1681987" providerId="ADAL" clId="{F9FCB358-49A3-4479-A632-B941C5656801}" dt="2021-05-24T14:32:44.375" v="4296" actId="20577"/>
        <pc:sldMkLst>
          <pc:docMk/>
          <pc:sldMk cId="1747353632" sldId="537"/>
        </pc:sldMkLst>
        <pc:spChg chg="mod">
          <ac:chgData name="Lukáš Psota - 2N" userId="01a0e882-39e8-4bb7-b3d2-54f4a1681987" providerId="ADAL" clId="{F9FCB358-49A3-4479-A632-B941C5656801}" dt="2021-05-24T14:32:44.375" v="4296" actId="20577"/>
          <ac:spMkLst>
            <pc:docMk/>
            <pc:sldMk cId="1747353632" sldId="537"/>
            <ac:spMk id="8" creationId="{00000000-0000-0000-0000-000000000000}"/>
          </ac:spMkLst>
        </pc:spChg>
        <pc:spChg chg="mod">
          <ac:chgData name="Lukáš Psota - 2N" userId="01a0e882-39e8-4bb7-b3d2-54f4a1681987" providerId="ADAL" clId="{F9FCB358-49A3-4479-A632-B941C5656801}" dt="2021-05-24T12:06:09.551" v="1393" actId="20577"/>
          <ac:spMkLst>
            <pc:docMk/>
            <pc:sldMk cId="1747353632" sldId="537"/>
            <ac:spMk id="25603" creationId="{00000000-0000-0000-0000-000000000000}"/>
          </ac:spMkLst>
        </pc:spChg>
        <pc:grpChg chg="del">
          <ac:chgData name="Lukáš Psota - 2N" userId="01a0e882-39e8-4bb7-b3d2-54f4a1681987" providerId="ADAL" clId="{F9FCB358-49A3-4479-A632-B941C5656801}" dt="2021-05-24T12:31:09.370" v="1607" actId="478"/>
          <ac:grpSpMkLst>
            <pc:docMk/>
            <pc:sldMk cId="1747353632" sldId="537"/>
            <ac:grpSpMk id="16" creationId="{00000000-0000-0000-0000-000000000000}"/>
          </ac:grpSpMkLst>
        </pc:grpChg>
        <pc:picChg chg="add del mod">
          <ac:chgData name="Lukáš Psota - 2N" userId="01a0e882-39e8-4bb7-b3d2-54f4a1681987" providerId="ADAL" clId="{F9FCB358-49A3-4479-A632-B941C5656801}" dt="2021-05-24T12:09:31.041" v="1395" actId="21"/>
          <ac:picMkLst>
            <pc:docMk/>
            <pc:sldMk cId="1747353632" sldId="537"/>
            <ac:picMk id="3" creationId="{C2B2A74A-2E26-45C6-BE70-891A522D48FC}"/>
          </ac:picMkLst>
        </pc:picChg>
        <pc:picChg chg="add del mod">
          <ac:chgData name="Lukáš Psota - 2N" userId="01a0e882-39e8-4bb7-b3d2-54f4a1681987" providerId="ADAL" clId="{F9FCB358-49A3-4479-A632-B941C5656801}" dt="2021-05-24T12:26:12.269" v="1423" actId="21"/>
          <ac:picMkLst>
            <pc:docMk/>
            <pc:sldMk cId="1747353632" sldId="537"/>
            <ac:picMk id="5" creationId="{E28106F5-CDBD-4E7C-84E2-130C9BD33375}"/>
          </ac:picMkLst>
        </pc:picChg>
        <pc:picChg chg="del">
          <ac:chgData name="Lukáš Psota - 2N" userId="01a0e882-39e8-4bb7-b3d2-54f4a1681987" providerId="ADAL" clId="{F9FCB358-49A3-4479-A632-B941C5656801}" dt="2021-05-24T12:31:10.121" v="1608" actId="478"/>
          <ac:picMkLst>
            <pc:docMk/>
            <pc:sldMk cId="1747353632" sldId="537"/>
            <ac:picMk id="7" creationId="{00000000-0000-0000-0000-000000000000}"/>
          </ac:picMkLst>
        </pc:picChg>
        <pc:picChg chg="add mod">
          <ac:chgData name="Lukáš Psota - 2N" userId="01a0e882-39e8-4bb7-b3d2-54f4a1681987" providerId="ADAL" clId="{F9FCB358-49A3-4479-A632-B941C5656801}" dt="2021-05-24T12:34:09.910" v="1627" actId="732"/>
          <ac:picMkLst>
            <pc:docMk/>
            <pc:sldMk cId="1747353632" sldId="537"/>
            <ac:picMk id="1026" creationId="{C9E2353F-71FE-4F22-813D-9076636ED5FD}"/>
          </ac:picMkLst>
        </pc:picChg>
      </pc:sldChg>
      <pc:sldChg chg="addSp delSp modSp add mod ord">
        <pc:chgData name="Lukáš Psota - 2N" userId="01a0e882-39e8-4bb7-b3d2-54f4a1681987" providerId="ADAL" clId="{F9FCB358-49A3-4479-A632-B941C5656801}" dt="2021-05-24T13:05:05.979" v="2211" actId="1076"/>
        <pc:sldMkLst>
          <pc:docMk/>
          <pc:sldMk cId="1479639212" sldId="538"/>
        </pc:sldMkLst>
        <pc:spChg chg="mod">
          <ac:chgData name="Lukáš Psota - 2N" userId="01a0e882-39e8-4bb7-b3d2-54f4a1681987" providerId="ADAL" clId="{F9FCB358-49A3-4479-A632-B941C5656801}" dt="2021-05-24T13:04:03.454" v="2197" actId="113"/>
          <ac:spMkLst>
            <pc:docMk/>
            <pc:sldMk cId="1479639212" sldId="538"/>
            <ac:spMk id="16" creationId="{00000000-0000-0000-0000-000000000000}"/>
          </ac:spMkLst>
        </pc:spChg>
        <pc:spChg chg="mod">
          <ac:chgData name="Lukáš Psota - 2N" userId="01a0e882-39e8-4bb7-b3d2-54f4a1681987" providerId="ADAL" clId="{F9FCB358-49A3-4479-A632-B941C5656801}" dt="2021-05-24T13:03:20.055" v="2169" actId="21"/>
          <ac:spMkLst>
            <pc:docMk/>
            <pc:sldMk cId="1479639212" sldId="538"/>
            <ac:spMk id="26627" creationId="{00000000-0000-0000-0000-000000000000}"/>
          </ac:spMkLst>
        </pc:spChg>
        <pc:picChg chg="add mod modCrop">
          <ac:chgData name="Lukáš Psota - 2N" userId="01a0e882-39e8-4bb7-b3d2-54f4a1681987" providerId="ADAL" clId="{F9FCB358-49A3-4479-A632-B941C5656801}" dt="2021-05-24T13:04:48.292" v="2208" actId="1038"/>
          <ac:picMkLst>
            <pc:docMk/>
            <pc:sldMk cId="1479639212" sldId="538"/>
            <ac:picMk id="5" creationId="{1A96E728-2B2E-43BB-B968-F36E38A886DC}"/>
          </ac:picMkLst>
        </pc:picChg>
        <pc:picChg chg="del">
          <ac:chgData name="Lukáš Psota - 2N" userId="01a0e882-39e8-4bb7-b3d2-54f4a1681987" providerId="ADAL" clId="{F9FCB358-49A3-4479-A632-B941C5656801}" dt="2021-05-24T13:04:07.684" v="2198" actId="478"/>
          <ac:picMkLst>
            <pc:docMk/>
            <pc:sldMk cId="1479639212" sldId="538"/>
            <ac:picMk id="6" creationId="{3DA3187B-F457-4344-961E-A6A7B2AB7644}"/>
          </ac:picMkLst>
        </pc:picChg>
        <pc:picChg chg="add mod">
          <ac:chgData name="Lukáš Psota - 2N" userId="01a0e882-39e8-4bb7-b3d2-54f4a1681987" providerId="ADAL" clId="{F9FCB358-49A3-4479-A632-B941C5656801}" dt="2021-05-24T13:05:05.979" v="2211" actId="1076"/>
          <ac:picMkLst>
            <pc:docMk/>
            <pc:sldMk cId="1479639212" sldId="538"/>
            <ac:picMk id="7" creationId="{1458DFCB-397C-435E-BDDA-79DD61DD090D}"/>
          </ac:picMkLst>
        </pc:picChg>
      </pc:sldChg>
      <pc:sldChg chg="addSp delSp modSp add mod ord">
        <pc:chgData name="Lukáš Psota - 2N" userId="01a0e882-39e8-4bb7-b3d2-54f4a1681987" providerId="ADAL" clId="{F9FCB358-49A3-4479-A632-B941C5656801}" dt="2021-05-24T14:36:15.477" v="4348" actId="1076"/>
        <pc:sldMkLst>
          <pc:docMk/>
          <pc:sldMk cId="1467510626" sldId="539"/>
        </pc:sldMkLst>
        <pc:spChg chg="mod">
          <ac:chgData name="Lukáš Psota - 2N" userId="01a0e882-39e8-4bb7-b3d2-54f4a1681987" providerId="ADAL" clId="{F9FCB358-49A3-4479-A632-B941C5656801}" dt="2021-05-24T14:36:15.477" v="4348" actId="1076"/>
          <ac:spMkLst>
            <pc:docMk/>
            <pc:sldMk cId="1467510626" sldId="539"/>
            <ac:spMk id="8" creationId="{00000000-0000-0000-0000-000000000000}"/>
          </ac:spMkLst>
        </pc:spChg>
        <pc:spChg chg="mod">
          <ac:chgData name="Lukáš Psota - 2N" userId="01a0e882-39e8-4bb7-b3d2-54f4a1681987" providerId="ADAL" clId="{F9FCB358-49A3-4479-A632-B941C5656801}" dt="2021-05-24T13:05:47.376" v="2253" actId="20577"/>
          <ac:spMkLst>
            <pc:docMk/>
            <pc:sldMk cId="1467510626" sldId="539"/>
            <ac:spMk id="25603" creationId="{00000000-0000-0000-0000-000000000000}"/>
          </ac:spMkLst>
        </pc:spChg>
        <pc:picChg chg="add mod modCrop">
          <ac:chgData name="Lukáš Psota - 2N" userId="01a0e882-39e8-4bb7-b3d2-54f4a1681987" providerId="ADAL" clId="{F9FCB358-49A3-4479-A632-B941C5656801}" dt="2021-05-24T14:35:49.442" v="4344" actId="1038"/>
          <ac:picMkLst>
            <pc:docMk/>
            <pc:sldMk cId="1467510626" sldId="539"/>
            <ac:picMk id="3" creationId="{E37D3344-183C-4818-A719-C5B9FE79341C}"/>
          </ac:picMkLst>
        </pc:picChg>
        <pc:picChg chg="del">
          <ac:chgData name="Lukáš Psota - 2N" userId="01a0e882-39e8-4bb7-b3d2-54f4a1681987" providerId="ADAL" clId="{F9FCB358-49A3-4479-A632-B941C5656801}" dt="2021-05-24T13:06:59.094" v="2269" actId="478"/>
          <ac:picMkLst>
            <pc:docMk/>
            <pc:sldMk cId="1467510626" sldId="539"/>
            <ac:picMk id="5" creationId="{4FE9387B-BE0D-4BDB-8125-C23187C91F08}"/>
          </ac:picMkLst>
        </pc:picChg>
        <pc:picChg chg="add del mod">
          <ac:chgData name="Lukáš Psota - 2N" userId="01a0e882-39e8-4bb7-b3d2-54f4a1681987" providerId="ADAL" clId="{F9FCB358-49A3-4479-A632-B941C5656801}" dt="2021-05-24T14:03:45.505" v="3588" actId="21"/>
          <ac:picMkLst>
            <pc:docMk/>
            <pc:sldMk cId="1467510626" sldId="539"/>
            <ac:picMk id="6" creationId="{55653DF1-0E83-408B-BD31-5DF9A02EB600}"/>
          </ac:picMkLst>
        </pc:picChg>
        <pc:picChg chg="add mod ord modCrop">
          <ac:chgData name="Lukáš Psota - 2N" userId="01a0e882-39e8-4bb7-b3d2-54f4a1681987" providerId="ADAL" clId="{F9FCB358-49A3-4479-A632-B941C5656801}" dt="2021-05-24T14:35:49.442" v="4344" actId="1038"/>
          <ac:picMkLst>
            <pc:docMk/>
            <pc:sldMk cId="1467510626" sldId="539"/>
            <ac:picMk id="9" creationId="{C257902C-F203-4A64-878E-D98EF809B9F2}"/>
          </ac:picMkLst>
        </pc:picChg>
        <pc:picChg chg="add mod ord modCrop">
          <ac:chgData name="Lukáš Psota - 2N" userId="01a0e882-39e8-4bb7-b3d2-54f4a1681987" providerId="ADAL" clId="{F9FCB358-49A3-4479-A632-B941C5656801}" dt="2021-05-24T14:35:49.442" v="4344" actId="1038"/>
          <ac:picMkLst>
            <pc:docMk/>
            <pc:sldMk cId="1467510626" sldId="539"/>
            <ac:picMk id="11" creationId="{6A4833E5-7768-45AC-9F90-756C57AD067E}"/>
          </ac:picMkLst>
        </pc:picChg>
      </pc:sldChg>
      <pc:sldChg chg="add del ord">
        <pc:chgData name="Lukáš Psota - 2N" userId="01a0e882-39e8-4bb7-b3d2-54f4a1681987" providerId="ADAL" clId="{F9FCB358-49A3-4479-A632-B941C5656801}" dt="2021-05-24T13:05:33.690" v="2215" actId="47"/>
        <pc:sldMkLst>
          <pc:docMk/>
          <pc:sldMk cId="2786054792" sldId="539"/>
        </pc:sldMkLst>
      </pc:sldChg>
      <pc:sldChg chg="delSp modSp add mod">
        <pc:chgData name="Lukáš Psota - 2N" userId="01a0e882-39e8-4bb7-b3d2-54f4a1681987" providerId="ADAL" clId="{F9FCB358-49A3-4479-A632-B941C5656801}" dt="2021-05-24T14:47:15.213" v="4466" actId="1038"/>
        <pc:sldMkLst>
          <pc:docMk/>
          <pc:sldMk cId="2073517534" sldId="549"/>
        </pc:sldMkLst>
        <pc:spChg chg="mod">
          <ac:chgData name="Lukáš Psota - 2N" userId="01a0e882-39e8-4bb7-b3d2-54f4a1681987" providerId="ADAL" clId="{F9FCB358-49A3-4479-A632-B941C5656801}" dt="2021-05-24T14:45:35.271" v="4446" actId="2711"/>
          <ac:spMkLst>
            <pc:docMk/>
            <pc:sldMk cId="2073517534" sldId="549"/>
            <ac:spMk id="10" creationId="{647EA348-7B43-40AF-A74B-A2A3833FE2F8}"/>
          </ac:spMkLst>
        </pc:spChg>
        <pc:spChg chg="mod">
          <ac:chgData name="Lukáš Psota - 2N" userId="01a0e882-39e8-4bb7-b3d2-54f4a1681987" providerId="ADAL" clId="{F9FCB358-49A3-4479-A632-B941C5656801}" dt="2021-05-24T13:28:22.096" v="2488" actId="2711"/>
          <ac:spMkLst>
            <pc:docMk/>
            <pc:sldMk cId="2073517534" sldId="549"/>
            <ac:spMk id="25" creationId="{90D4A117-9502-4D31-AB54-C8DD4DA5E1EA}"/>
          </ac:spMkLst>
        </pc:spChg>
        <pc:spChg chg="mod">
          <ac:chgData name="Lukáš Psota - 2N" userId="01a0e882-39e8-4bb7-b3d2-54f4a1681987" providerId="ADAL" clId="{F9FCB358-49A3-4479-A632-B941C5656801}" dt="2021-05-24T14:46:53.799" v="4456" actId="208"/>
          <ac:spMkLst>
            <pc:docMk/>
            <pc:sldMk cId="2073517534" sldId="549"/>
            <ac:spMk id="28" creationId="{9FD9B583-FE22-4BB6-A385-8D5D7DA4BC2C}"/>
          </ac:spMkLst>
        </pc:spChg>
        <pc:spChg chg="mod">
          <ac:chgData name="Lukáš Psota - 2N" userId="01a0e882-39e8-4bb7-b3d2-54f4a1681987" providerId="ADAL" clId="{F9FCB358-49A3-4479-A632-B941C5656801}" dt="2021-05-24T14:46:27.952" v="4454" actId="404"/>
          <ac:spMkLst>
            <pc:docMk/>
            <pc:sldMk cId="2073517534" sldId="549"/>
            <ac:spMk id="29" creationId="{D2EFA86D-E2DF-46C0-8553-B57551491C8C}"/>
          </ac:spMkLst>
        </pc:spChg>
        <pc:spChg chg="mod">
          <ac:chgData name="Lukáš Psota - 2N" userId="01a0e882-39e8-4bb7-b3d2-54f4a1681987" providerId="ADAL" clId="{F9FCB358-49A3-4479-A632-B941C5656801}" dt="2021-05-24T14:45:35.271" v="4446" actId="2711"/>
          <ac:spMkLst>
            <pc:docMk/>
            <pc:sldMk cId="2073517534" sldId="549"/>
            <ac:spMk id="36" creationId="{2232A157-FBA5-4765-A0CF-FFA8F7B04F6C}"/>
          </ac:spMkLst>
        </pc:spChg>
        <pc:spChg chg="mod">
          <ac:chgData name="Lukáš Psota - 2N" userId="01a0e882-39e8-4bb7-b3d2-54f4a1681987" providerId="ADAL" clId="{F9FCB358-49A3-4479-A632-B941C5656801}" dt="2021-05-24T14:46:10.193" v="4452" actId="14100"/>
          <ac:spMkLst>
            <pc:docMk/>
            <pc:sldMk cId="2073517534" sldId="549"/>
            <ac:spMk id="41" creationId="{FC305956-74EA-4292-B06B-8D3D57031E22}"/>
          </ac:spMkLst>
        </pc:spChg>
        <pc:spChg chg="mod">
          <ac:chgData name="Lukáš Psota - 2N" userId="01a0e882-39e8-4bb7-b3d2-54f4a1681987" providerId="ADAL" clId="{F9FCB358-49A3-4479-A632-B941C5656801}" dt="2021-05-24T14:46:02.786" v="4451" actId="947"/>
          <ac:spMkLst>
            <pc:docMk/>
            <pc:sldMk cId="2073517534" sldId="549"/>
            <ac:spMk id="42" creationId="{A53A9DF4-3BD6-4E1E-B5A2-405A6F32D89B}"/>
          </ac:spMkLst>
        </pc:spChg>
        <pc:spChg chg="mod">
          <ac:chgData name="Lukáš Psota - 2N" userId="01a0e882-39e8-4bb7-b3d2-54f4a1681987" providerId="ADAL" clId="{F9FCB358-49A3-4479-A632-B941C5656801}" dt="2021-05-24T14:47:15.213" v="4466" actId="1038"/>
          <ac:spMkLst>
            <pc:docMk/>
            <pc:sldMk cId="2073517534" sldId="549"/>
            <ac:spMk id="44" creationId="{93F5F25A-434F-49C3-8A6D-1090C0AADE4D}"/>
          </ac:spMkLst>
        </pc:spChg>
        <pc:spChg chg="mod">
          <ac:chgData name="Lukáš Psota - 2N" userId="01a0e882-39e8-4bb7-b3d2-54f4a1681987" providerId="ADAL" clId="{F9FCB358-49A3-4479-A632-B941C5656801}" dt="2021-05-24T14:46:27.952" v="4454" actId="404"/>
          <ac:spMkLst>
            <pc:docMk/>
            <pc:sldMk cId="2073517534" sldId="549"/>
            <ac:spMk id="47" creationId="{CCDC8001-FB26-490E-A5F2-C4F9B3C1FA08}"/>
          </ac:spMkLst>
        </pc:spChg>
        <pc:spChg chg="mod">
          <ac:chgData name="Lukáš Psota - 2N" userId="01a0e882-39e8-4bb7-b3d2-54f4a1681987" providerId="ADAL" clId="{F9FCB358-49A3-4479-A632-B941C5656801}" dt="2021-05-24T14:47:01.312" v="4457" actId="1076"/>
          <ac:spMkLst>
            <pc:docMk/>
            <pc:sldMk cId="2073517534" sldId="549"/>
            <ac:spMk id="50" creationId="{3146272F-BB61-4100-9590-0E0A0C2FACD5}"/>
          </ac:spMkLst>
        </pc:spChg>
        <pc:spChg chg="mod">
          <ac:chgData name="Lukáš Psota - 2N" userId="01a0e882-39e8-4bb7-b3d2-54f4a1681987" providerId="ADAL" clId="{F9FCB358-49A3-4479-A632-B941C5656801}" dt="2021-05-24T14:46:18.881" v="4453" actId="14100"/>
          <ac:spMkLst>
            <pc:docMk/>
            <pc:sldMk cId="2073517534" sldId="549"/>
            <ac:spMk id="51" creationId="{9F9F704F-5168-4F45-B178-02BAD24DD82C}"/>
          </ac:spMkLst>
        </pc:spChg>
        <pc:spChg chg="mod">
          <ac:chgData name="Lukáš Psota - 2N" userId="01a0e882-39e8-4bb7-b3d2-54f4a1681987" providerId="ADAL" clId="{F9FCB358-49A3-4479-A632-B941C5656801}" dt="2021-05-24T14:46:27.952" v="4454" actId="404"/>
          <ac:spMkLst>
            <pc:docMk/>
            <pc:sldMk cId="2073517534" sldId="549"/>
            <ac:spMk id="63" creationId="{EA01B3B8-B624-49BC-B299-EE565D57224A}"/>
          </ac:spMkLst>
        </pc:spChg>
        <pc:spChg chg="del">
          <ac:chgData name="Lukáš Psota - 2N" userId="01a0e882-39e8-4bb7-b3d2-54f4a1681987" providerId="ADAL" clId="{F9FCB358-49A3-4479-A632-B941C5656801}" dt="2021-05-24T13:28:28.868" v="2489" actId="478"/>
          <ac:spMkLst>
            <pc:docMk/>
            <pc:sldMk cId="2073517534" sldId="549"/>
            <ac:spMk id="66" creationId="{DC200B10-472A-4F4A-B2C6-549E2264385C}"/>
          </ac:spMkLst>
        </pc:spChg>
        <pc:spChg chg="del">
          <ac:chgData name="Lukáš Psota - 2N" userId="01a0e882-39e8-4bb7-b3d2-54f4a1681987" providerId="ADAL" clId="{F9FCB358-49A3-4479-A632-B941C5656801}" dt="2021-05-24T13:28:28.868" v="2489" actId="478"/>
          <ac:spMkLst>
            <pc:docMk/>
            <pc:sldMk cId="2073517534" sldId="549"/>
            <ac:spMk id="67" creationId="{F9B790DB-C797-4A53-A9FE-6E6FB237736E}"/>
          </ac:spMkLst>
        </pc:spChg>
        <pc:spChg chg="del mod">
          <ac:chgData name="Lukáš Psota - 2N" userId="01a0e882-39e8-4bb7-b3d2-54f4a1681987" providerId="ADAL" clId="{F9FCB358-49A3-4479-A632-B941C5656801}" dt="2021-05-24T13:12:10.977" v="2406" actId="478"/>
          <ac:spMkLst>
            <pc:docMk/>
            <pc:sldMk cId="2073517534" sldId="549"/>
            <ac:spMk id="68" creationId="{BF980BF4-0AD9-44B8-8676-1FFBF30F26A2}"/>
          </ac:spMkLst>
        </pc:spChg>
        <pc:grpChg chg="mod">
          <ac:chgData name="Lukáš Psota - 2N" userId="01a0e882-39e8-4bb7-b3d2-54f4a1681987" providerId="ADAL" clId="{F9FCB358-49A3-4479-A632-B941C5656801}" dt="2021-05-24T13:13:16.992" v="2412" actId="1076"/>
          <ac:grpSpMkLst>
            <pc:docMk/>
            <pc:sldMk cId="2073517534" sldId="549"/>
            <ac:grpSpMk id="40" creationId="{02B8EC3C-BBDF-4686-B21B-524DBD703925}"/>
          </ac:grpSpMkLst>
        </pc:grpChg>
        <pc:grpChg chg="mod">
          <ac:chgData name="Lukáš Psota - 2N" userId="01a0e882-39e8-4bb7-b3d2-54f4a1681987" providerId="ADAL" clId="{F9FCB358-49A3-4479-A632-B941C5656801}" dt="2021-05-24T14:45:35.271" v="4446" actId="2711"/>
          <ac:grpSpMkLst>
            <pc:docMk/>
            <pc:sldMk cId="2073517534" sldId="549"/>
            <ac:grpSpMk id="55" creationId="{06AB435D-7FE8-42D1-A649-36025364E9A4}"/>
          </ac:grpSpMkLst>
        </pc:grpChg>
        <pc:picChg chg="mod">
          <ac:chgData name="Lukáš Psota - 2N" userId="01a0e882-39e8-4bb7-b3d2-54f4a1681987" providerId="ADAL" clId="{F9FCB358-49A3-4479-A632-B941C5656801}" dt="2021-05-24T14:45:35.271" v="4446" actId="2711"/>
          <ac:picMkLst>
            <pc:docMk/>
            <pc:sldMk cId="2073517534" sldId="549"/>
            <ac:picMk id="7" creationId="{BF718FD9-7D19-4929-9F8C-9DFDC8A2BFBF}"/>
          </ac:picMkLst>
        </pc:picChg>
        <pc:picChg chg="mod">
          <ac:chgData name="Lukáš Psota - 2N" userId="01a0e882-39e8-4bb7-b3d2-54f4a1681987" providerId="ADAL" clId="{F9FCB358-49A3-4479-A632-B941C5656801}" dt="2021-05-24T13:13:16.992" v="2412" actId="1076"/>
          <ac:picMkLst>
            <pc:docMk/>
            <pc:sldMk cId="2073517534" sldId="549"/>
            <ac:picMk id="79" creationId="{939409D2-864A-4A57-911F-33896DC91291}"/>
          </ac:picMkLst>
        </pc:picChg>
        <pc:picChg chg="mod">
          <ac:chgData name="Lukáš Psota - 2N" userId="01a0e882-39e8-4bb7-b3d2-54f4a1681987" providerId="ADAL" clId="{F9FCB358-49A3-4479-A632-B941C5656801}" dt="2021-05-24T14:45:35.271" v="4446" actId="2711"/>
          <ac:picMkLst>
            <pc:docMk/>
            <pc:sldMk cId="2073517534" sldId="549"/>
            <ac:picMk id="1028" creationId="{91372A74-2D48-478F-B7B9-5CEAEC2DE855}"/>
          </ac:picMkLst>
        </pc:picChg>
        <pc:cxnChg chg="mod">
          <ac:chgData name="Lukáš Psota - 2N" userId="01a0e882-39e8-4bb7-b3d2-54f4a1681987" providerId="ADAL" clId="{F9FCB358-49A3-4479-A632-B941C5656801}" dt="2021-05-24T14:45:35.271" v="4446" actId="2711"/>
          <ac:cxnSpMkLst>
            <pc:docMk/>
            <pc:sldMk cId="2073517534" sldId="549"/>
            <ac:cxnSpMk id="3" creationId="{1C8D8425-745A-45B0-AA5D-4E3A07AECFCB}"/>
          </ac:cxnSpMkLst>
        </pc:cxnChg>
        <pc:cxnChg chg="mod">
          <ac:chgData name="Lukáš Psota - 2N" userId="01a0e882-39e8-4bb7-b3d2-54f4a1681987" providerId="ADAL" clId="{F9FCB358-49A3-4479-A632-B941C5656801}" dt="2021-05-24T14:45:35.271" v="4446" actId="2711"/>
          <ac:cxnSpMkLst>
            <pc:docMk/>
            <pc:sldMk cId="2073517534" sldId="549"/>
            <ac:cxnSpMk id="33" creationId="{BC9621D9-983C-4C0A-A5E6-8FFF817724A1}"/>
          </ac:cxnSpMkLst>
        </pc:cxnChg>
        <pc:cxnChg chg="mod">
          <ac:chgData name="Lukáš Psota - 2N" userId="01a0e882-39e8-4bb7-b3d2-54f4a1681987" providerId="ADAL" clId="{F9FCB358-49A3-4479-A632-B941C5656801}" dt="2021-05-24T14:45:35.271" v="4446" actId="2711"/>
          <ac:cxnSpMkLst>
            <pc:docMk/>
            <pc:sldMk cId="2073517534" sldId="549"/>
            <ac:cxnSpMk id="38" creationId="{3E7C9537-0CBF-4F2C-B5E8-0C6FC95A52D8}"/>
          </ac:cxnSpMkLst>
        </pc:cxnChg>
        <pc:cxnChg chg="mod">
          <ac:chgData name="Lukáš Psota - 2N" userId="01a0e882-39e8-4bb7-b3d2-54f4a1681987" providerId="ADAL" clId="{F9FCB358-49A3-4479-A632-B941C5656801}" dt="2021-05-24T14:45:35.271" v="4446" actId="2711"/>
          <ac:cxnSpMkLst>
            <pc:docMk/>
            <pc:sldMk cId="2073517534" sldId="549"/>
            <ac:cxnSpMk id="39" creationId="{4DCAE95D-4BA3-4481-85F4-2827CA27106E}"/>
          </ac:cxnSpMkLst>
        </pc:cxnChg>
        <pc:cxnChg chg="mod">
          <ac:chgData name="Lukáš Psota - 2N" userId="01a0e882-39e8-4bb7-b3d2-54f4a1681987" providerId="ADAL" clId="{F9FCB358-49A3-4479-A632-B941C5656801}" dt="2021-05-24T14:45:35.271" v="4446" actId="2711"/>
          <ac:cxnSpMkLst>
            <pc:docMk/>
            <pc:sldMk cId="2073517534" sldId="549"/>
            <ac:cxnSpMk id="53" creationId="{1CBA67C3-EF8B-4CC9-A8CA-BAB602DEB26B}"/>
          </ac:cxnSpMkLst>
        </pc:cxnChg>
        <pc:cxnChg chg="mod">
          <ac:chgData name="Lukáš Psota - 2N" userId="01a0e882-39e8-4bb7-b3d2-54f4a1681987" providerId="ADAL" clId="{F9FCB358-49A3-4479-A632-B941C5656801}" dt="2021-05-24T14:45:35.271" v="4446" actId="2711"/>
          <ac:cxnSpMkLst>
            <pc:docMk/>
            <pc:sldMk cId="2073517534" sldId="549"/>
            <ac:cxnSpMk id="54" creationId="{9585CC4C-2BEF-4EB7-85CD-6DECD6220B56}"/>
          </ac:cxnSpMkLst>
        </pc:cxnChg>
      </pc:sldChg>
      <pc:sldChg chg="addSp delSp modSp add mod ord">
        <pc:chgData name="Lukáš Psota - 2N" userId="01a0e882-39e8-4bb7-b3d2-54f4a1681987" providerId="ADAL" clId="{F9FCB358-49A3-4479-A632-B941C5656801}" dt="2021-05-24T14:47:41.340" v="4467" actId="404"/>
        <pc:sldMkLst>
          <pc:docMk/>
          <pc:sldMk cId="1946266044" sldId="550"/>
        </pc:sldMkLst>
        <pc:spChg chg="del">
          <ac:chgData name="Lukáš Psota - 2N" userId="01a0e882-39e8-4bb7-b3d2-54f4a1681987" providerId="ADAL" clId="{F9FCB358-49A3-4479-A632-B941C5656801}" dt="2021-05-24T13:38:43.851" v="2968" actId="478"/>
          <ac:spMkLst>
            <pc:docMk/>
            <pc:sldMk cId="1946266044" sldId="550"/>
            <ac:spMk id="2" creationId="{10F29164-B8A2-4802-B203-8E6837369E7B}"/>
          </ac:spMkLst>
        </pc:spChg>
        <pc:spChg chg="add del mod">
          <ac:chgData name="Lukáš Psota - 2N" userId="01a0e882-39e8-4bb7-b3d2-54f4a1681987" providerId="ADAL" clId="{F9FCB358-49A3-4479-A632-B941C5656801}" dt="2021-05-24T13:40:15.217" v="3013" actId="478"/>
          <ac:spMkLst>
            <pc:docMk/>
            <pc:sldMk cId="1946266044" sldId="550"/>
            <ac:spMk id="4" creationId="{1D2C5A32-A315-4C85-9D8F-B11ED701AD41}"/>
          </ac:spMkLst>
        </pc:spChg>
        <pc:spChg chg="del">
          <ac:chgData name="Lukáš Psota - 2N" userId="01a0e882-39e8-4bb7-b3d2-54f4a1681987" providerId="ADAL" clId="{F9FCB358-49A3-4479-A632-B941C5656801}" dt="2021-05-24T13:38:15.018" v="2963" actId="478"/>
          <ac:spMkLst>
            <pc:docMk/>
            <pc:sldMk cId="1946266044" sldId="550"/>
            <ac:spMk id="36" creationId="{485CC3B7-9A40-4B83-9033-11F72A505B6C}"/>
          </ac:spMkLst>
        </pc:spChg>
        <pc:spChg chg="mod">
          <ac:chgData name="Lukáš Psota - 2N" userId="01a0e882-39e8-4bb7-b3d2-54f4a1681987" providerId="ADAL" clId="{F9FCB358-49A3-4479-A632-B941C5656801}" dt="2021-05-24T13:49:26.514" v="3209" actId="207"/>
          <ac:spMkLst>
            <pc:docMk/>
            <pc:sldMk cId="1946266044" sldId="550"/>
            <ac:spMk id="129" creationId="{52D45A3E-6911-480B-9D21-BCE229C2FD2A}"/>
          </ac:spMkLst>
        </pc:spChg>
        <pc:spChg chg="mod">
          <ac:chgData name="Lukáš Psota - 2N" userId="01a0e882-39e8-4bb7-b3d2-54f4a1681987" providerId="ADAL" clId="{F9FCB358-49A3-4479-A632-B941C5656801}" dt="2021-05-24T13:39:31.494" v="3003" actId="20577"/>
          <ac:spMkLst>
            <pc:docMk/>
            <pc:sldMk cId="1946266044" sldId="550"/>
            <ac:spMk id="130" creationId="{AB6D17BF-320D-405C-81AD-575F8A5E96AB}"/>
          </ac:spMkLst>
        </pc:spChg>
        <pc:spChg chg="mod">
          <ac:chgData name="Lukáš Psota - 2N" userId="01a0e882-39e8-4bb7-b3d2-54f4a1681987" providerId="ADAL" clId="{F9FCB358-49A3-4479-A632-B941C5656801}" dt="2021-05-24T14:47:41.340" v="4467" actId="404"/>
          <ac:spMkLst>
            <pc:docMk/>
            <pc:sldMk cId="1946266044" sldId="550"/>
            <ac:spMk id="134" creationId="{425DA34E-425E-4484-A81E-108F3C82685E}"/>
          </ac:spMkLst>
        </pc:spChg>
        <pc:spChg chg="del">
          <ac:chgData name="Lukáš Psota - 2N" userId="01a0e882-39e8-4bb7-b3d2-54f4a1681987" providerId="ADAL" clId="{F9FCB358-49A3-4479-A632-B941C5656801}" dt="2021-05-24T13:38:12.199" v="2962" actId="478"/>
          <ac:spMkLst>
            <pc:docMk/>
            <pc:sldMk cId="1946266044" sldId="550"/>
            <ac:spMk id="143" creationId="{846994C0-C464-4591-B095-E024ABCFD9D5}"/>
          </ac:spMkLst>
        </pc:spChg>
        <pc:spChg chg="del">
          <ac:chgData name="Lukáš Psota - 2N" userId="01a0e882-39e8-4bb7-b3d2-54f4a1681987" providerId="ADAL" clId="{F9FCB358-49A3-4479-A632-B941C5656801}" dt="2021-05-24T13:38:09.933" v="2961" actId="478"/>
          <ac:spMkLst>
            <pc:docMk/>
            <pc:sldMk cId="1946266044" sldId="550"/>
            <ac:spMk id="144" creationId="{EE05F991-3D41-4F9B-92FA-EF70258187CD}"/>
          </ac:spMkLst>
        </pc:spChg>
        <pc:grpChg chg="del">
          <ac:chgData name="Lukáš Psota - 2N" userId="01a0e882-39e8-4bb7-b3d2-54f4a1681987" providerId="ADAL" clId="{F9FCB358-49A3-4479-A632-B941C5656801}" dt="2021-05-24T13:38:15.757" v="2964" actId="478"/>
          <ac:grpSpMkLst>
            <pc:docMk/>
            <pc:sldMk cId="1946266044" sldId="550"/>
            <ac:grpSpMk id="32" creationId="{7E3AE3B7-0766-4A89-8258-E145AB59CE11}"/>
          </ac:grpSpMkLst>
        </pc:grpChg>
        <pc:picChg chg="mod">
          <ac:chgData name="Lukáš Psota - 2N" userId="01a0e882-39e8-4bb7-b3d2-54f4a1681987" providerId="ADAL" clId="{F9FCB358-49A3-4479-A632-B941C5656801}" dt="2021-05-24T13:38:34.178" v="2966" actId="1076"/>
          <ac:picMkLst>
            <pc:docMk/>
            <pc:sldMk cId="1946266044" sldId="550"/>
            <ac:picMk id="118" creationId="{C7530B48-6449-4F0E-A5FD-F33FE2E87E62}"/>
          </ac:picMkLst>
        </pc:picChg>
        <pc:picChg chg="mod">
          <ac:chgData name="Lukáš Psota - 2N" userId="01a0e882-39e8-4bb7-b3d2-54f4a1681987" providerId="ADAL" clId="{F9FCB358-49A3-4479-A632-B941C5656801}" dt="2021-05-24T13:39:38.292" v="3004" actId="1076"/>
          <ac:picMkLst>
            <pc:docMk/>
            <pc:sldMk cId="1946266044" sldId="550"/>
            <ac:picMk id="138" creationId="{606EB85A-C60A-40FC-9803-E1C3C820DDCC}"/>
          </ac:picMkLst>
        </pc:picChg>
      </pc:sldChg>
      <pc:sldChg chg="addSp delSp modSp add mod ord modAnim">
        <pc:chgData name="Lukáš Psota - 2N" userId="01a0e882-39e8-4bb7-b3d2-54f4a1681987" providerId="ADAL" clId="{F9FCB358-49A3-4479-A632-B941C5656801}" dt="2021-05-24T13:47:37.265" v="3076"/>
        <pc:sldMkLst>
          <pc:docMk/>
          <pc:sldMk cId="4243536085" sldId="551"/>
        </pc:sldMkLst>
        <pc:spChg chg="del">
          <ac:chgData name="Lukáš Psota - 2N" userId="01a0e882-39e8-4bb7-b3d2-54f4a1681987" providerId="ADAL" clId="{F9FCB358-49A3-4479-A632-B941C5656801}" dt="2021-05-24T13:41:05.048" v="3022" actId="478"/>
          <ac:spMkLst>
            <pc:docMk/>
            <pc:sldMk cId="4243536085" sldId="551"/>
            <ac:spMk id="10" creationId="{647EA348-7B43-40AF-A74B-A2A3833FE2F8}"/>
          </ac:spMkLst>
        </pc:spChg>
        <pc:spChg chg="del">
          <ac:chgData name="Lukáš Psota - 2N" userId="01a0e882-39e8-4bb7-b3d2-54f4a1681987" providerId="ADAL" clId="{F9FCB358-49A3-4479-A632-B941C5656801}" dt="2021-05-24T13:41:05.048" v="3022" actId="478"/>
          <ac:spMkLst>
            <pc:docMk/>
            <pc:sldMk cId="4243536085" sldId="551"/>
            <ac:spMk id="25" creationId="{90D4A117-9502-4D31-AB54-C8DD4DA5E1EA}"/>
          </ac:spMkLst>
        </pc:spChg>
        <pc:spChg chg="del">
          <ac:chgData name="Lukáš Psota - 2N" userId="01a0e882-39e8-4bb7-b3d2-54f4a1681987" providerId="ADAL" clId="{F9FCB358-49A3-4479-A632-B941C5656801}" dt="2021-05-24T13:41:05.048" v="3022" actId="478"/>
          <ac:spMkLst>
            <pc:docMk/>
            <pc:sldMk cId="4243536085" sldId="551"/>
            <ac:spMk id="29" creationId="{D2EFA86D-E2DF-46C0-8553-B57551491C8C}"/>
          </ac:spMkLst>
        </pc:spChg>
        <pc:spChg chg="add mod">
          <ac:chgData name="Lukáš Psota - 2N" userId="01a0e882-39e8-4bb7-b3d2-54f4a1681987" providerId="ADAL" clId="{F9FCB358-49A3-4479-A632-B941C5656801}" dt="2021-05-24T13:42:53.557" v="3045" actId="1076"/>
          <ac:spMkLst>
            <pc:docMk/>
            <pc:sldMk cId="4243536085" sldId="551"/>
            <ac:spMk id="30" creationId="{2109D4DD-9683-4BEF-A80F-AAFFE2AD6445}"/>
          </ac:spMkLst>
        </pc:spChg>
        <pc:spChg chg="add mod">
          <ac:chgData name="Lukáš Psota - 2N" userId="01a0e882-39e8-4bb7-b3d2-54f4a1681987" providerId="ADAL" clId="{F9FCB358-49A3-4479-A632-B941C5656801}" dt="2021-05-24T13:42:53.557" v="3045" actId="1076"/>
          <ac:spMkLst>
            <pc:docMk/>
            <pc:sldMk cId="4243536085" sldId="551"/>
            <ac:spMk id="31" creationId="{D17E8756-B50D-43B4-AA07-D729F49E0D8D}"/>
          </ac:spMkLst>
        </pc:spChg>
        <pc:spChg chg="add mod">
          <ac:chgData name="Lukáš Psota - 2N" userId="01a0e882-39e8-4bb7-b3d2-54f4a1681987" providerId="ADAL" clId="{F9FCB358-49A3-4479-A632-B941C5656801}" dt="2021-05-24T13:42:53.557" v="3045" actId="1076"/>
          <ac:spMkLst>
            <pc:docMk/>
            <pc:sldMk cId="4243536085" sldId="551"/>
            <ac:spMk id="32" creationId="{F6EC007B-F4EA-423E-9AAF-66C5B4899442}"/>
          </ac:spMkLst>
        </pc:spChg>
        <pc:spChg chg="del">
          <ac:chgData name="Lukáš Psota - 2N" userId="01a0e882-39e8-4bb7-b3d2-54f4a1681987" providerId="ADAL" clId="{F9FCB358-49A3-4479-A632-B941C5656801}" dt="2021-05-24T13:41:05.048" v="3022" actId="478"/>
          <ac:spMkLst>
            <pc:docMk/>
            <pc:sldMk cId="4243536085" sldId="551"/>
            <ac:spMk id="36" creationId="{2232A157-FBA5-4765-A0CF-FFA8F7B04F6C}"/>
          </ac:spMkLst>
        </pc:spChg>
        <pc:spChg chg="add mod">
          <ac:chgData name="Lukáš Psota - 2N" userId="01a0e882-39e8-4bb7-b3d2-54f4a1681987" providerId="ADAL" clId="{F9FCB358-49A3-4479-A632-B941C5656801}" dt="2021-05-24T13:42:53.557" v="3045" actId="1076"/>
          <ac:spMkLst>
            <pc:docMk/>
            <pc:sldMk cId="4243536085" sldId="551"/>
            <ac:spMk id="43" creationId="{09C5D9F6-2893-4441-B784-30D5EDDE98D2}"/>
          </ac:spMkLst>
        </pc:spChg>
        <pc:spChg chg="add mod">
          <ac:chgData name="Lukáš Psota - 2N" userId="01a0e882-39e8-4bb7-b3d2-54f4a1681987" providerId="ADAL" clId="{F9FCB358-49A3-4479-A632-B941C5656801}" dt="2021-05-24T13:42:53.557" v="3045" actId="1076"/>
          <ac:spMkLst>
            <pc:docMk/>
            <pc:sldMk cId="4243536085" sldId="551"/>
            <ac:spMk id="45" creationId="{CECCEC40-4265-47D3-BBB1-5CB7140D9902}"/>
          </ac:spMkLst>
        </pc:spChg>
        <pc:spChg chg="del">
          <ac:chgData name="Lukáš Psota - 2N" userId="01a0e882-39e8-4bb7-b3d2-54f4a1681987" providerId="ADAL" clId="{F9FCB358-49A3-4479-A632-B941C5656801}" dt="2021-05-24T13:41:05.048" v="3022" actId="478"/>
          <ac:spMkLst>
            <pc:docMk/>
            <pc:sldMk cId="4243536085" sldId="551"/>
            <ac:spMk id="47" creationId="{CCDC8001-FB26-490E-A5F2-C4F9B3C1FA08}"/>
          </ac:spMkLst>
        </pc:spChg>
        <pc:spChg chg="add mod">
          <ac:chgData name="Lukáš Psota - 2N" userId="01a0e882-39e8-4bb7-b3d2-54f4a1681987" providerId="ADAL" clId="{F9FCB358-49A3-4479-A632-B941C5656801}" dt="2021-05-24T13:42:53.557" v="3045" actId="1076"/>
          <ac:spMkLst>
            <pc:docMk/>
            <pc:sldMk cId="4243536085" sldId="551"/>
            <ac:spMk id="48" creationId="{13A4C294-B1E9-4EC9-A52A-3867B02EB6C6}"/>
          </ac:spMkLst>
        </pc:spChg>
        <pc:spChg chg="add mod">
          <ac:chgData name="Lukáš Psota - 2N" userId="01a0e882-39e8-4bb7-b3d2-54f4a1681987" providerId="ADAL" clId="{F9FCB358-49A3-4479-A632-B941C5656801}" dt="2021-05-24T13:42:53.557" v="3045" actId="1076"/>
          <ac:spMkLst>
            <pc:docMk/>
            <pc:sldMk cId="4243536085" sldId="551"/>
            <ac:spMk id="49" creationId="{56D68EA0-D2E6-4B6D-8C92-84256B019588}"/>
          </ac:spMkLst>
        </pc:spChg>
        <pc:spChg chg="del">
          <ac:chgData name="Lukáš Psota - 2N" userId="01a0e882-39e8-4bb7-b3d2-54f4a1681987" providerId="ADAL" clId="{F9FCB358-49A3-4479-A632-B941C5656801}" dt="2021-05-24T13:41:05.048" v="3022" actId="478"/>
          <ac:spMkLst>
            <pc:docMk/>
            <pc:sldMk cId="4243536085" sldId="551"/>
            <ac:spMk id="50" creationId="{3146272F-BB61-4100-9590-0E0A0C2FACD5}"/>
          </ac:spMkLst>
        </pc:spChg>
        <pc:spChg chg="del">
          <ac:chgData name="Lukáš Psota - 2N" userId="01a0e882-39e8-4bb7-b3d2-54f4a1681987" providerId="ADAL" clId="{F9FCB358-49A3-4479-A632-B941C5656801}" dt="2021-05-24T13:41:05.048" v="3022" actId="478"/>
          <ac:spMkLst>
            <pc:docMk/>
            <pc:sldMk cId="4243536085" sldId="551"/>
            <ac:spMk id="51" creationId="{9F9F704F-5168-4F45-B178-02BAD24DD82C}"/>
          </ac:spMkLst>
        </pc:spChg>
        <pc:spChg chg="add mod">
          <ac:chgData name="Lukáš Psota - 2N" userId="01a0e882-39e8-4bb7-b3d2-54f4a1681987" providerId="ADAL" clId="{F9FCB358-49A3-4479-A632-B941C5656801}" dt="2021-05-24T13:42:53.557" v="3045" actId="1076"/>
          <ac:spMkLst>
            <pc:docMk/>
            <pc:sldMk cId="4243536085" sldId="551"/>
            <ac:spMk id="52" creationId="{09492747-A384-4B18-900F-4FAC1888CAF0}"/>
          </ac:spMkLst>
        </pc:spChg>
        <pc:spChg chg="mod">
          <ac:chgData name="Lukáš Psota - 2N" userId="01a0e882-39e8-4bb7-b3d2-54f4a1681987" providerId="ADAL" clId="{F9FCB358-49A3-4479-A632-B941C5656801}" dt="2021-05-24T13:41:13.512" v="3025" actId="404"/>
          <ac:spMkLst>
            <pc:docMk/>
            <pc:sldMk cId="4243536085" sldId="551"/>
            <ac:spMk id="57" creationId="{836388E0-E808-416F-91CF-BBDE1959DF13}"/>
          </ac:spMkLst>
        </pc:spChg>
        <pc:spChg chg="mod">
          <ac:chgData name="Lukáš Psota - 2N" userId="01a0e882-39e8-4bb7-b3d2-54f4a1681987" providerId="ADAL" clId="{F9FCB358-49A3-4479-A632-B941C5656801}" dt="2021-05-24T13:41:13.512" v="3025" actId="404"/>
          <ac:spMkLst>
            <pc:docMk/>
            <pc:sldMk cId="4243536085" sldId="551"/>
            <ac:spMk id="58" creationId="{2C70AAD1-FF92-4B23-B939-138BEAD120BA}"/>
          </ac:spMkLst>
        </pc:spChg>
        <pc:spChg chg="mod">
          <ac:chgData name="Lukáš Psota - 2N" userId="01a0e882-39e8-4bb7-b3d2-54f4a1681987" providerId="ADAL" clId="{F9FCB358-49A3-4479-A632-B941C5656801}" dt="2021-05-24T13:41:13.512" v="3025" actId="404"/>
          <ac:spMkLst>
            <pc:docMk/>
            <pc:sldMk cId="4243536085" sldId="551"/>
            <ac:spMk id="59" creationId="{BD925BF8-ABA1-482B-B33E-AB7DA2752DC2}"/>
          </ac:spMkLst>
        </pc:spChg>
        <pc:spChg chg="del">
          <ac:chgData name="Lukáš Psota - 2N" userId="01a0e882-39e8-4bb7-b3d2-54f4a1681987" providerId="ADAL" clId="{F9FCB358-49A3-4479-A632-B941C5656801}" dt="2021-05-24T13:41:05.048" v="3022" actId="478"/>
          <ac:spMkLst>
            <pc:docMk/>
            <pc:sldMk cId="4243536085" sldId="551"/>
            <ac:spMk id="63" creationId="{EA01B3B8-B624-49BC-B299-EE565D57224A}"/>
          </ac:spMkLst>
        </pc:spChg>
        <pc:spChg chg="mod">
          <ac:chgData name="Lukáš Psota - 2N" userId="01a0e882-39e8-4bb7-b3d2-54f4a1681987" providerId="ADAL" clId="{F9FCB358-49A3-4479-A632-B941C5656801}" dt="2021-05-24T13:42:11.030" v="3033" actId="1076"/>
          <ac:spMkLst>
            <pc:docMk/>
            <pc:sldMk cId="4243536085" sldId="551"/>
            <ac:spMk id="64" creationId="{C7241D57-EEFB-4585-8833-025A4ED6EF13}"/>
          </ac:spMkLst>
        </pc:spChg>
        <pc:spChg chg="mod">
          <ac:chgData name="Lukáš Psota - 2N" userId="01a0e882-39e8-4bb7-b3d2-54f4a1681987" providerId="ADAL" clId="{F9FCB358-49A3-4479-A632-B941C5656801}" dt="2021-05-24T13:42:04.623" v="3032" actId="1076"/>
          <ac:spMkLst>
            <pc:docMk/>
            <pc:sldMk cId="4243536085" sldId="551"/>
            <ac:spMk id="65" creationId="{F9CE5F10-2250-4465-B1DC-01C80A6A0BE5}"/>
          </ac:spMkLst>
        </pc:spChg>
        <pc:spChg chg="mod">
          <ac:chgData name="Lukáš Psota - 2N" userId="01a0e882-39e8-4bb7-b3d2-54f4a1681987" providerId="ADAL" clId="{F9FCB358-49A3-4479-A632-B941C5656801}" dt="2021-05-24T13:42:13.894" v="3034" actId="1076"/>
          <ac:spMkLst>
            <pc:docMk/>
            <pc:sldMk cId="4243536085" sldId="551"/>
            <ac:spMk id="66" creationId="{FCD4DA8E-2844-4C3D-8069-76910E239B55}"/>
          </ac:spMkLst>
        </pc:spChg>
        <pc:grpChg chg="del">
          <ac:chgData name="Lukáš Psota - 2N" userId="01a0e882-39e8-4bb7-b3d2-54f4a1681987" providerId="ADAL" clId="{F9FCB358-49A3-4479-A632-B941C5656801}" dt="2021-05-24T13:41:05.048" v="3022" actId="478"/>
          <ac:grpSpMkLst>
            <pc:docMk/>
            <pc:sldMk cId="4243536085" sldId="551"/>
            <ac:grpSpMk id="26" creationId="{E179875A-5D09-4997-911F-918E72A9FF26}"/>
          </ac:grpSpMkLst>
        </pc:grpChg>
        <pc:grpChg chg="del">
          <ac:chgData name="Lukáš Psota - 2N" userId="01a0e882-39e8-4bb7-b3d2-54f4a1681987" providerId="ADAL" clId="{F9FCB358-49A3-4479-A632-B941C5656801}" dt="2021-05-24T13:41:05.048" v="3022" actId="478"/>
          <ac:grpSpMkLst>
            <pc:docMk/>
            <pc:sldMk cId="4243536085" sldId="551"/>
            <ac:grpSpMk id="40" creationId="{02B8EC3C-BBDF-4686-B21B-524DBD703925}"/>
          </ac:grpSpMkLst>
        </pc:grpChg>
        <pc:grpChg chg="del">
          <ac:chgData name="Lukáš Psota - 2N" userId="01a0e882-39e8-4bb7-b3d2-54f4a1681987" providerId="ADAL" clId="{F9FCB358-49A3-4479-A632-B941C5656801}" dt="2021-05-24T13:41:05.048" v="3022" actId="478"/>
          <ac:grpSpMkLst>
            <pc:docMk/>
            <pc:sldMk cId="4243536085" sldId="551"/>
            <ac:grpSpMk id="55" creationId="{06AB435D-7FE8-42D1-A649-36025364E9A4}"/>
          </ac:grpSpMkLst>
        </pc:grpChg>
        <pc:grpChg chg="add mod">
          <ac:chgData name="Lukáš Psota - 2N" userId="01a0e882-39e8-4bb7-b3d2-54f4a1681987" providerId="ADAL" clId="{F9FCB358-49A3-4479-A632-B941C5656801}" dt="2021-05-24T13:43:00.126" v="3046" actId="1076"/>
          <ac:grpSpMkLst>
            <pc:docMk/>
            <pc:sldMk cId="4243536085" sldId="551"/>
            <ac:grpSpMk id="56" creationId="{6EA655EC-7270-4700-8548-FFACD07948AD}"/>
          </ac:grpSpMkLst>
        </pc:grpChg>
        <pc:grpChg chg="add mod">
          <ac:chgData name="Lukáš Psota - 2N" userId="01a0e882-39e8-4bb7-b3d2-54f4a1681987" providerId="ADAL" clId="{F9FCB358-49A3-4479-A632-B941C5656801}" dt="2021-05-24T13:42:53.557" v="3045" actId="1076"/>
          <ac:grpSpMkLst>
            <pc:docMk/>
            <pc:sldMk cId="4243536085" sldId="551"/>
            <ac:grpSpMk id="67" creationId="{656A2AE4-C7C5-4CDE-9066-012E26FC00C2}"/>
          </ac:grpSpMkLst>
        </pc:grpChg>
        <pc:picChg chg="del">
          <ac:chgData name="Lukáš Psota - 2N" userId="01a0e882-39e8-4bb7-b3d2-54f4a1681987" providerId="ADAL" clId="{F9FCB358-49A3-4479-A632-B941C5656801}" dt="2021-05-24T13:41:05.048" v="3022" actId="478"/>
          <ac:picMkLst>
            <pc:docMk/>
            <pc:sldMk cId="4243536085" sldId="551"/>
            <ac:picMk id="7" creationId="{BF718FD9-7D19-4929-9F8C-9DFDC8A2BFBF}"/>
          </ac:picMkLst>
        </pc:picChg>
        <pc:picChg chg="del">
          <ac:chgData name="Lukáš Psota - 2N" userId="01a0e882-39e8-4bb7-b3d2-54f4a1681987" providerId="ADAL" clId="{F9FCB358-49A3-4479-A632-B941C5656801}" dt="2021-05-24T13:41:05.048" v="3022" actId="478"/>
          <ac:picMkLst>
            <pc:docMk/>
            <pc:sldMk cId="4243536085" sldId="551"/>
            <ac:picMk id="9" creationId="{27D06442-C064-49C6-98A9-9FB3CE2B14E9}"/>
          </ac:picMkLst>
        </pc:picChg>
        <pc:picChg chg="add mod">
          <ac:chgData name="Lukáš Psota - 2N" userId="01a0e882-39e8-4bb7-b3d2-54f4a1681987" providerId="ADAL" clId="{F9FCB358-49A3-4479-A632-B941C5656801}" dt="2021-05-24T13:42:53.557" v="3045" actId="1076"/>
          <ac:picMkLst>
            <pc:docMk/>
            <pc:sldMk cId="4243536085" sldId="551"/>
            <ac:picMk id="34" creationId="{B93CE6C7-BC3A-4D65-BDD0-24DB3190A8E8}"/>
          </ac:picMkLst>
        </pc:picChg>
        <pc:picChg chg="add mod">
          <ac:chgData name="Lukáš Psota - 2N" userId="01a0e882-39e8-4bb7-b3d2-54f4a1681987" providerId="ADAL" clId="{F9FCB358-49A3-4479-A632-B941C5656801}" dt="2021-05-24T13:42:53.557" v="3045" actId="1076"/>
          <ac:picMkLst>
            <pc:docMk/>
            <pc:sldMk cId="4243536085" sldId="551"/>
            <ac:picMk id="35" creationId="{865AC902-8991-4C8C-AEA1-F5AAC41C5D48}"/>
          </ac:picMkLst>
        </pc:picChg>
        <pc:picChg chg="add mod">
          <ac:chgData name="Lukáš Psota - 2N" userId="01a0e882-39e8-4bb7-b3d2-54f4a1681987" providerId="ADAL" clId="{F9FCB358-49A3-4479-A632-B941C5656801}" dt="2021-05-24T13:42:53.557" v="3045" actId="1076"/>
          <ac:picMkLst>
            <pc:docMk/>
            <pc:sldMk cId="4243536085" sldId="551"/>
            <ac:picMk id="37" creationId="{DAA90873-92FE-4239-94B5-B9B2D8651476}"/>
          </ac:picMkLst>
        </pc:picChg>
        <pc:picChg chg="mod">
          <ac:chgData name="Lukáš Psota - 2N" userId="01a0e882-39e8-4bb7-b3d2-54f4a1681987" providerId="ADAL" clId="{F9FCB358-49A3-4479-A632-B941C5656801}" dt="2021-05-24T13:42:30.269" v="3039" actId="1076"/>
          <ac:picMkLst>
            <pc:docMk/>
            <pc:sldMk cId="4243536085" sldId="551"/>
            <ac:picMk id="60" creationId="{006C0F4A-1C59-429E-B450-50ADF733CE45}"/>
          </ac:picMkLst>
        </pc:picChg>
        <pc:picChg chg="mod">
          <ac:chgData name="Lukáš Psota - 2N" userId="01a0e882-39e8-4bb7-b3d2-54f4a1681987" providerId="ADAL" clId="{F9FCB358-49A3-4479-A632-B941C5656801}" dt="2021-05-24T13:42:27.661" v="3038" actId="1076"/>
          <ac:picMkLst>
            <pc:docMk/>
            <pc:sldMk cId="4243536085" sldId="551"/>
            <ac:picMk id="61" creationId="{2122EB21-CEC8-412F-BF44-1DDB7A5170D9}"/>
          </ac:picMkLst>
        </pc:picChg>
        <pc:picChg chg="mod">
          <ac:chgData name="Lukáš Psota - 2N" userId="01a0e882-39e8-4bb7-b3d2-54f4a1681987" providerId="ADAL" clId="{F9FCB358-49A3-4479-A632-B941C5656801}" dt="2021-05-24T13:42:25.310" v="3037" actId="1076"/>
          <ac:picMkLst>
            <pc:docMk/>
            <pc:sldMk cId="4243536085" sldId="551"/>
            <ac:picMk id="62" creationId="{30DDD84D-30E7-4DED-9D03-09E75F7AC93B}"/>
          </ac:picMkLst>
        </pc:picChg>
        <pc:picChg chg="mod">
          <ac:chgData name="Lukáš Psota - 2N" userId="01a0e882-39e8-4bb7-b3d2-54f4a1681987" providerId="ADAL" clId="{F9FCB358-49A3-4479-A632-B941C5656801}" dt="2021-05-24T13:41:06.169" v="3023"/>
          <ac:picMkLst>
            <pc:docMk/>
            <pc:sldMk cId="4243536085" sldId="551"/>
            <ac:picMk id="68" creationId="{4E118DCF-B4B2-42D7-BEDF-9DAC89F6B1F9}"/>
          </ac:picMkLst>
        </pc:picChg>
        <pc:picChg chg="mod">
          <ac:chgData name="Lukáš Psota - 2N" userId="01a0e882-39e8-4bb7-b3d2-54f4a1681987" providerId="ADAL" clId="{F9FCB358-49A3-4479-A632-B941C5656801}" dt="2021-05-24T13:41:06.169" v="3023"/>
          <ac:picMkLst>
            <pc:docMk/>
            <pc:sldMk cId="4243536085" sldId="551"/>
            <ac:picMk id="69" creationId="{51569197-1434-4141-A560-2435DC186F2D}"/>
          </ac:picMkLst>
        </pc:picChg>
        <pc:picChg chg="del">
          <ac:chgData name="Lukáš Psota - 2N" userId="01a0e882-39e8-4bb7-b3d2-54f4a1681987" providerId="ADAL" clId="{F9FCB358-49A3-4479-A632-B941C5656801}" dt="2021-05-24T13:41:05.048" v="3022" actId="478"/>
          <ac:picMkLst>
            <pc:docMk/>
            <pc:sldMk cId="4243536085" sldId="551"/>
            <ac:picMk id="79" creationId="{939409D2-864A-4A57-911F-33896DC91291}"/>
          </ac:picMkLst>
        </pc:picChg>
        <pc:picChg chg="del">
          <ac:chgData name="Lukáš Psota - 2N" userId="01a0e882-39e8-4bb7-b3d2-54f4a1681987" providerId="ADAL" clId="{F9FCB358-49A3-4479-A632-B941C5656801}" dt="2021-05-24T13:41:05.048" v="3022" actId="478"/>
          <ac:picMkLst>
            <pc:docMk/>
            <pc:sldMk cId="4243536085" sldId="551"/>
            <ac:picMk id="1028" creationId="{91372A74-2D48-478F-B7B9-5CEAEC2DE855}"/>
          </ac:picMkLst>
        </pc:picChg>
        <pc:cxnChg chg="del">
          <ac:chgData name="Lukáš Psota - 2N" userId="01a0e882-39e8-4bb7-b3d2-54f4a1681987" providerId="ADAL" clId="{F9FCB358-49A3-4479-A632-B941C5656801}" dt="2021-05-24T13:41:05.048" v="3022" actId="478"/>
          <ac:cxnSpMkLst>
            <pc:docMk/>
            <pc:sldMk cId="4243536085" sldId="551"/>
            <ac:cxnSpMk id="3" creationId="{1C8D8425-745A-45B0-AA5D-4E3A07AECFCB}"/>
          </ac:cxnSpMkLst>
        </pc:cxnChg>
        <pc:cxnChg chg="del">
          <ac:chgData name="Lukáš Psota - 2N" userId="01a0e882-39e8-4bb7-b3d2-54f4a1681987" providerId="ADAL" clId="{F9FCB358-49A3-4479-A632-B941C5656801}" dt="2021-05-24T13:41:05.048" v="3022" actId="478"/>
          <ac:cxnSpMkLst>
            <pc:docMk/>
            <pc:sldMk cId="4243536085" sldId="551"/>
            <ac:cxnSpMk id="33" creationId="{BC9621D9-983C-4C0A-A5E6-8FFF817724A1}"/>
          </ac:cxnSpMkLst>
        </pc:cxnChg>
        <pc:cxnChg chg="del">
          <ac:chgData name="Lukáš Psota - 2N" userId="01a0e882-39e8-4bb7-b3d2-54f4a1681987" providerId="ADAL" clId="{F9FCB358-49A3-4479-A632-B941C5656801}" dt="2021-05-24T13:41:05.048" v="3022" actId="478"/>
          <ac:cxnSpMkLst>
            <pc:docMk/>
            <pc:sldMk cId="4243536085" sldId="551"/>
            <ac:cxnSpMk id="38" creationId="{3E7C9537-0CBF-4F2C-B5E8-0C6FC95A52D8}"/>
          </ac:cxnSpMkLst>
        </pc:cxnChg>
        <pc:cxnChg chg="del">
          <ac:chgData name="Lukáš Psota - 2N" userId="01a0e882-39e8-4bb7-b3d2-54f4a1681987" providerId="ADAL" clId="{F9FCB358-49A3-4479-A632-B941C5656801}" dt="2021-05-24T13:41:05.048" v="3022" actId="478"/>
          <ac:cxnSpMkLst>
            <pc:docMk/>
            <pc:sldMk cId="4243536085" sldId="551"/>
            <ac:cxnSpMk id="39" creationId="{4DCAE95D-4BA3-4481-85F4-2827CA27106E}"/>
          </ac:cxnSpMkLst>
        </pc:cxnChg>
        <pc:cxnChg chg="del">
          <ac:chgData name="Lukáš Psota - 2N" userId="01a0e882-39e8-4bb7-b3d2-54f4a1681987" providerId="ADAL" clId="{F9FCB358-49A3-4479-A632-B941C5656801}" dt="2021-05-24T13:41:05.048" v="3022" actId="478"/>
          <ac:cxnSpMkLst>
            <pc:docMk/>
            <pc:sldMk cId="4243536085" sldId="551"/>
            <ac:cxnSpMk id="53" creationId="{1CBA67C3-EF8B-4CC9-A8CA-BAB602DEB26B}"/>
          </ac:cxnSpMkLst>
        </pc:cxnChg>
        <pc:cxnChg chg="del">
          <ac:chgData name="Lukáš Psota - 2N" userId="01a0e882-39e8-4bb7-b3d2-54f4a1681987" providerId="ADAL" clId="{F9FCB358-49A3-4479-A632-B941C5656801}" dt="2021-05-24T13:41:05.048" v="3022" actId="478"/>
          <ac:cxnSpMkLst>
            <pc:docMk/>
            <pc:sldMk cId="4243536085" sldId="551"/>
            <ac:cxnSpMk id="54" creationId="{9585CC4C-2BEF-4EB7-85CD-6DECD6220B56}"/>
          </ac:cxnSpMkLst>
        </pc:cxnChg>
      </pc:sldChg>
      <pc:sldChg chg="addSp delSp modSp add mod ord">
        <pc:chgData name="Lukáš Psota - 2N" userId="01a0e882-39e8-4bb7-b3d2-54f4a1681987" providerId="ADAL" clId="{F9FCB358-49A3-4479-A632-B941C5656801}" dt="2021-05-24T13:56:15.670" v="3374" actId="113"/>
        <pc:sldMkLst>
          <pc:docMk/>
          <pc:sldMk cId="1156271651" sldId="552"/>
        </pc:sldMkLst>
        <pc:spChg chg="add del mod">
          <ac:chgData name="Lukáš Psota - 2N" userId="01a0e882-39e8-4bb7-b3d2-54f4a1681987" providerId="ADAL" clId="{F9FCB358-49A3-4479-A632-B941C5656801}" dt="2021-05-24T13:55:40.561" v="3365" actId="478"/>
          <ac:spMkLst>
            <pc:docMk/>
            <pc:sldMk cId="1156271651" sldId="552"/>
            <ac:spMk id="4" creationId="{79687D45-7CDC-44C3-86AF-D36CDF2041D9}"/>
          </ac:spMkLst>
        </pc:spChg>
        <pc:spChg chg="del">
          <ac:chgData name="Lukáš Psota - 2N" userId="01a0e882-39e8-4bb7-b3d2-54f4a1681987" providerId="ADAL" clId="{F9FCB358-49A3-4479-A632-B941C5656801}" dt="2021-05-24T13:55:38.412" v="3363" actId="478"/>
          <ac:spMkLst>
            <pc:docMk/>
            <pc:sldMk cId="1156271651" sldId="552"/>
            <ac:spMk id="8" creationId="{00000000-0000-0000-0000-000000000000}"/>
          </ac:spMkLst>
        </pc:spChg>
        <pc:spChg chg="add mod">
          <ac:chgData name="Lukáš Psota - 2N" userId="01a0e882-39e8-4bb7-b3d2-54f4a1681987" providerId="ADAL" clId="{F9FCB358-49A3-4479-A632-B941C5656801}" dt="2021-05-24T13:56:15.670" v="3374" actId="113"/>
          <ac:spMkLst>
            <pc:docMk/>
            <pc:sldMk cId="1156271651" sldId="552"/>
            <ac:spMk id="9" creationId="{A5488819-73AD-4E32-A09D-3B4CCEE869CD}"/>
          </ac:spMkLst>
        </pc:spChg>
        <pc:spChg chg="mod">
          <ac:chgData name="Lukáš Psota - 2N" userId="01a0e882-39e8-4bb7-b3d2-54f4a1681987" providerId="ADAL" clId="{F9FCB358-49A3-4479-A632-B941C5656801}" dt="2021-05-24T13:54:57.606" v="3353" actId="20577"/>
          <ac:spMkLst>
            <pc:docMk/>
            <pc:sldMk cId="1156271651" sldId="552"/>
            <ac:spMk id="25603" creationId="{00000000-0000-0000-0000-000000000000}"/>
          </ac:spMkLst>
        </pc:spChg>
        <pc:picChg chg="del">
          <ac:chgData name="Lukáš Psota - 2N" userId="01a0e882-39e8-4bb7-b3d2-54f4a1681987" providerId="ADAL" clId="{F9FCB358-49A3-4479-A632-B941C5656801}" dt="2021-05-24T13:55:03.030" v="3354" actId="478"/>
          <ac:picMkLst>
            <pc:docMk/>
            <pc:sldMk cId="1156271651" sldId="552"/>
            <ac:picMk id="3" creationId="{E37D3344-183C-4818-A719-C5B9FE79341C}"/>
          </ac:picMkLst>
        </pc:picChg>
        <pc:picChg chg="add mod modCrop">
          <ac:chgData name="Lukáš Psota - 2N" userId="01a0e882-39e8-4bb7-b3d2-54f4a1681987" providerId="ADAL" clId="{F9FCB358-49A3-4479-A632-B941C5656801}" dt="2021-05-24T13:55:28.132" v="3362" actId="18131"/>
          <ac:picMkLst>
            <pc:docMk/>
            <pc:sldMk cId="1156271651" sldId="552"/>
            <ac:picMk id="5" creationId="{AD4E71AC-BFD5-4722-BF39-BFD47FD79D0E}"/>
          </ac:picMkLst>
        </pc:picChg>
      </pc:sldChg>
      <pc:sldChg chg="addSp delSp modSp add mod ord modNotesTx">
        <pc:chgData name="Lukáš Psota - 2N" userId="01a0e882-39e8-4bb7-b3d2-54f4a1681987" providerId="ADAL" clId="{F9FCB358-49A3-4479-A632-B941C5656801}" dt="2021-05-25T08:07:36.859" v="4480" actId="478"/>
        <pc:sldMkLst>
          <pc:docMk/>
          <pc:sldMk cId="2385966487" sldId="553"/>
        </pc:sldMkLst>
        <pc:spChg chg="mod">
          <ac:chgData name="Lukáš Psota - 2N" userId="01a0e882-39e8-4bb7-b3d2-54f4a1681987" providerId="ADAL" clId="{F9FCB358-49A3-4479-A632-B941C5656801}" dt="2021-05-24T14:08:24.280" v="3811" actId="20577"/>
          <ac:spMkLst>
            <pc:docMk/>
            <pc:sldMk cId="2385966487" sldId="553"/>
            <ac:spMk id="16" creationId="{00000000-0000-0000-0000-000000000000}"/>
          </ac:spMkLst>
        </pc:spChg>
        <pc:spChg chg="mod">
          <ac:chgData name="Lukáš Psota - 2N" userId="01a0e882-39e8-4bb7-b3d2-54f4a1681987" providerId="ADAL" clId="{F9FCB358-49A3-4479-A632-B941C5656801}" dt="2021-05-24T14:07:11.991" v="3647" actId="20577"/>
          <ac:spMkLst>
            <pc:docMk/>
            <pc:sldMk cId="2385966487" sldId="553"/>
            <ac:spMk id="26627" creationId="{00000000-0000-0000-0000-000000000000}"/>
          </ac:spMkLst>
        </pc:spChg>
        <pc:picChg chg="add mod modCrop">
          <ac:chgData name="Lukáš Psota - 2N" userId="01a0e882-39e8-4bb7-b3d2-54f4a1681987" providerId="ADAL" clId="{F9FCB358-49A3-4479-A632-B941C5656801}" dt="2021-05-25T08:07:34.844" v="4479" actId="1076"/>
          <ac:picMkLst>
            <pc:docMk/>
            <pc:sldMk cId="2385966487" sldId="553"/>
            <ac:picMk id="3" creationId="{A032F6FE-35B6-4C44-8E67-CBEEC5FAF499}"/>
          </ac:picMkLst>
        </pc:picChg>
        <pc:picChg chg="add del mod">
          <ac:chgData name="Lukáš Psota - 2N" userId="01a0e882-39e8-4bb7-b3d2-54f4a1681987" providerId="ADAL" clId="{F9FCB358-49A3-4479-A632-B941C5656801}" dt="2021-05-25T08:07:36.859" v="4480" actId="478"/>
          <ac:picMkLst>
            <pc:docMk/>
            <pc:sldMk cId="2385966487" sldId="553"/>
            <ac:picMk id="5" creationId="{1B024395-8829-49B0-860B-193795C67B3E}"/>
          </ac:picMkLst>
        </pc:picChg>
      </pc:sldChg>
      <pc:sldChg chg="modSp add del mod ord modNotesTx">
        <pc:chgData name="Lukáš Psota - 2N" userId="01a0e882-39e8-4bb7-b3d2-54f4a1681987" providerId="ADAL" clId="{F9FCB358-49A3-4479-A632-B941C5656801}" dt="2021-05-24T14:19:22.440" v="4143" actId="47"/>
        <pc:sldMkLst>
          <pc:docMk/>
          <pc:sldMk cId="483521393" sldId="554"/>
        </pc:sldMkLst>
        <pc:spChg chg="mod">
          <ac:chgData name="Lukáš Psota - 2N" userId="01a0e882-39e8-4bb7-b3d2-54f4a1681987" providerId="ADAL" clId="{F9FCB358-49A3-4479-A632-B941C5656801}" dt="2021-05-24T14:10:53.230" v="4055" actId="20577"/>
          <ac:spMkLst>
            <pc:docMk/>
            <pc:sldMk cId="483521393" sldId="554"/>
            <ac:spMk id="8" creationId="{00000000-0000-0000-0000-000000000000}"/>
          </ac:spMkLst>
        </pc:spChg>
        <pc:spChg chg="mod">
          <ac:chgData name="Lukáš Psota - 2N" userId="01a0e882-39e8-4bb7-b3d2-54f4a1681987" providerId="ADAL" clId="{F9FCB358-49A3-4479-A632-B941C5656801}" dt="2021-05-24T14:08:43.567" v="3833" actId="20577"/>
          <ac:spMkLst>
            <pc:docMk/>
            <pc:sldMk cId="483521393" sldId="554"/>
            <ac:spMk id="25603" creationId="{00000000-0000-0000-0000-000000000000}"/>
          </ac:spMkLst>
        </pc:spChg>
      </pc:sldChg>
      <pc:sldChg chg="modSp add del mod ord modNotesTx">
        <pc:chgData name="Lukáš Psota - 2N" userId="01a0e882-39e8-4bb7-b3d2-54f4a1681987" providerId="ADAL" clId="{F9FCB358-49A3-4479-A632-B941C5656801}" dt="2021-05-24T14:18:20.301" v="4134" actId="47"/>
        <pc:sldMkLst>
          <pc:docMk/>
          <pc:sldMk cId="3762004552" sldId="555"/>
        </pc:sldMkLst>
        <pc:spChg chg="mod">
          <ac:chgData name="Lukáš Psota - 2N" userId="01a0e882-39e8-4bb7-b3d2-54f4a1681987" providerId="ADAL" clId="{F9FCB358-49A3-4479-A632-B941C5656801}" dt="2021-05-24T14:11:19.327" v="4089" actId="6549"/>
          <ac:spMkLst>
            <pc:docMk/>
            <pc:sldMk cId="3762004552" sldId="555"/>
            <ac:spMk id="26627" creationId="{00000000-0000-0000-0000-000000000000}"/>
          </ac:spMkLst>
        </pc:spChg>
      </pc:sldChg>
      <pc:sldChg chg="addSp delSp modSp add mod ord delAnim modNotesTx">
        <pc:chgData name="Lukáš Psota - 2N" userId="01a0e882-39e8-4bb7-b3d2-54f4a1681987" providerId="ADAL" clId="{F9FCB358-49A3-4479-A632-B941C5656801}" dt="2021-05-24T14:28:10.168" v="4215" actId="1038"/>
        <pc:sldMkLst>
          <pc:docMk/>
          <pc:sldMk cId="634274392" sldId="556"/>
        </pc:sldMkLst>
        <pc:spChg chg="mod">
          <ac:chgData name="Lukáš Psota - 2N" userId="01a0e882-39e8-4bb7-b3d2-54f4a1681987" providerId="ADAL" clId="{F9FCB358-49A3-4479-A632-B941C5656801}" dt="2021-05-24T14:23:22.739" v="4168" actId="790"/>
          <ac:spMkLst>
            <pc:docMk/>
            <pc:sldMk cId="634274392" sldId="556"/>
            <ac:spMk id="8" creationId="{00000000-0000-0000-0000-000000000000}"/>
          </ac:spMkLst>
        </pc:spChg>
        <pc:spChg chg="mod">
          <ac:chgData name="Lukáš Psota - 2N" userId="01a0e882-39e8-4bb7-b3d2-54f4a1681987" providerId="ADAL" clId="{F9FCB358-49A3-4479-A632-B941C5656801}" dt="2021-05-24T14:11:36.169" v="4114" actId="20577"/>
          <ac:spMkLst>
            <pc:docMk/>
            <pc:sldMk cId="634274392" sldId="556"/>
            <ac:spMk id="25603" creationId="{00000000-0000-0000-0000-000000000000}"/>
          </ac:spMkLst>
        </pc:spChg>
        <pc:picChg chg="add del mod">
          <ac:chgData name="Lukáš Psota - 2N" userId="01a0e882-39e8-4bb7-b3d2-54f4a1681987" providerId="ADAL" clId="{F9FCB358-49A3-4479-A632-B941C5656801}" dt="2021-05-24T14:17:50.847" v="4133" actId="21"/>
          <ac:picMkLst>
            <pc:docMk/>
            <pc:sldMk cId="634274392" sldId="556"/>
            <ac:picMk id="3" creationId="{F6B6AAC1-C690-4E05-98FF-13F1176E8556}"/>
          </ac:picMkLst>
        </pc:picChg>
        <pc:picChg chg="add del mod">
          <ac:chgData name="Lukáš Psota - 2N" userId="01a0e882-39e8-4bb7-b3d2-54f4a1681987" providerId="ADAL" clId="{F9FCB358-49A3-4479-A632-B941C5656801}" dt="2021-05-24T14:26:06.057" v="4173" actId="478"/>
          <ac:picMkLst>
            <pc:docMk/>
            <pc:sldMk cId="634274392" sldId="556"/>
            <ac:picMk id="5" creationId="{4FE04DFC-B7B2-44D3-9ED8-F314DE03171A}"/>
          </ac:picMkLst>
        </pc:picChg>
        <pc:picChg chg="del">
          <ac:chgData name="Lukáš Psota - 2N" userId="01a0e882-39e8-4bb7-b3d2-54f4a1681987" providerId="ADAL" clId="{F9FCB358-49A3-4479-A632-B941C5656801}" dt="2021-05-24T14:12:50.229" v="4128" actId="478"/>
          <ac:picMkLst>
            <pc:docMk/>
            <pc:sldMk cId="634274392" sldId="556"/>
            <ac:picMk id="7" creationId="{8CD31EF7-B58B-4C61-AE02-84E898827B18}"/>
          </ac:picMkLst>
        </pc:picChg>
        <pc:picChg chg="del">
          <ac:chgData name="Lukáš Psota - 2N" userId="01a0e882-39e8-4bb7-b3d2-54f4a1681987" providerId="ADAL" clId="{F9FCB358-49A3-4479-A632-B941C5656801}" dt="2021-05-24T14:12:51.838" v="4129" actId="478"/>
          <ac:picMkLst>
            <pc:docMk/>
            <pc:sldMk cId="634274392" sldId="556"/>
            <ac:picMk id="9" creationId="{48A18F3B-53B5-4A13-AD47-C359423B6A36}"/>
          </ac:picMkLst>
        </pc:picChg>
        <pc:picChg chg="del">
          <ac:chgData name="Lukáš Psota - 2N" userId="01a0e882-39e8-4bb7-b3d2-54f4a1681987" providerId="ADAL" clId="{F9FCB358-49A3-4479-A632-B941C5656801}" dt="2021-05-24T14:12:51.838" v="4129" actId="478"/>
          <ac:picMkLst>
            <pc:docMk/>
            <pc:sldMk cId="634274392" sldId="556"/>
            <ac:picMk id="10" creationId="{2F143E57-49B3-4668-82A7-C347848D4F4B}"/>
          </ac:picMkLst>
        </pc:picChg>
        <pc:picChg chg="del">
          <ac:chgData name="Lukáš Psota - 2N" userId="01a0e882-39e8-4bb7-b3d2-54f4a1681987" providerId="ADAL" clId="{F9FCB358-49A3-4479-A632-B941C5656801}" dt="2021-05-24T14:12:51.838" v="4129" actId="478"/>
          <ac:picMkLst>
            <pc:docMk/>
            <pc:sldMk cId="634274392" sldId="556"/>
            <ac:picMk id="11" creationId="{F38E5143-DA73-4D8E-A13F-099EEE379457}"/>
          </ac:picMkLst>
        </pc:picChg>
        <pc:picChg chg="add del mod modCrop">
          <ac:chgData name="Lukáš Psota - 2N" userId="01a0e882-39e8-4bb7-b3d2-54f4a1681987" providerId="ADAL" clId="{F9FCB358-49A3-4479-A632-B941C5656801}" dt="2021-05-24T14:27:43.928" v="4200" actId="478"/>
          <ac:picMkLst>
            <pc:docMk/>
            <pc:sldMk cId="634274392" sldId="556"/>
            <ac:picMk id="12" creationId="{D81C17A6-ED6E-493D-98B2-576C860EC3AE}"/>
          </ac:picMkLst>
        </pc:picChg>
        <pc:picChg chg="add mod modCrop">
          <ac:chgData name="Lukáš Psota - 2N" userId="01a0e882-39e8-4bb7-b3d2-54f4a1681987" providerId="ADAL" clId="{F9FCB358-49A3-4479-A632-B941C5656801}" dt="2021-05-24T14:28:10.168" v="4215" actId="1038"/>
          <ac:picMkLst>
            <pc:docMk/>
            <pc:sldMk cId="634274392" sldId="556"/>
            <ac:picMk id="14" creationId="{70722AAE-1F94-4FCA-80A3-A01283776352}"/>
          </ac:picMkLst>
        </pc:picChg>
      </pc:sldChg>
      <pc:sldChg chg="addSp modSp add mod ord">
        <pc:chgData name="Lukáš Psota - 2N" userId="01a0e882-39e8-4bb7-b3d2-54f4a1681987" providerId="ADAL" clId="{F9FCB358-49A3-4479-A632-B941C5656801}" dt="2021-05-24T14:29:31.619" v="4229" actId="1076"/>
        <pc:sldMkLst>
          <pc:docMk/>
          <pc:sldMk cId="1586309641" sldId="557"/>
        </pc:sldMkLst>
        <pc:spChg chg="mod">
          <ac:chgData name="Lukáš Psota - 2N" userId="01a0e882-39e8-4bb7-b3d2-54f4a1681987" providerId="ADAL" clId="{F9FCB358-49A3-4479-A632-B941C5656801}" dt="2021-05-24T14:19:05.128" v="4141" actId="14100"/>
          <ac:spMkLst>
            <pc:docMk/>
            <pc:sldMk cId="1586309641" sldId="557"/>
            <ac:spMk id="16" creationId="{00000000-0000-0000-0000-000000000000}"/>
          </ac:spMkLst>
        </pc:spChg>
        <pc:spChg chg="mod">
          <ac:chgData name="Lukáš Psota - 2N" userId="01a0e882-39e8-4bb7-b3d2-54f4a1681987" providerId="ADAL" clId="{F9FCB358-49A3-4479-A632-B941C5656801}" dt="2021-05-24T14:19:19.555" v="4142"/>
          <ac:spMkLst>
            <pc:docMk/>
            <pc:sldMk cId="1586309641" sldId="557"/>
            <ac:spMk id="26627" creationId="{00000000-0000-0000-0000-000000000000}"/>
          </ac:spMkLst>
        </pc:spChg>
        <pc:picChg chg="add mod">
          <ac:chgData name="Lukáš Psota - 2N" userId="01a0e882-39e8-4bb7-b3d2-54f4a1681987" providerId="ADAL" clId="{F9FCB358-49A3-4479-A632-B941C5656801}" dt="2021-05-24T14:29:31.619" v="4229" actId="1076"/>
          <ac:picMkLst>
            <pc:docMk/>
            <pc:sldMk cId="1586309641" sldId="557"/>
            <ac:picMk id="4" creationId="{D3C1625C-34F6-41FA-A513-593E81BF9C74}"/>
          </ac:picMkLst>
        </pc:picChg>
      </pc:sldChg>
      <pc:sldChg chg="add del">
        <pc:chgData name="Lukáš Psota - 2N" userId="01a0e882-39e8-4bb7-b3d2-54f4a1681987" providerId="ADAL" clId="{F9FCB358-49A3-4479-A632-B941C5656801}" dt="2021-05-24T14:28:43.866" v="4217"/>
        <pc:sldMkLst>
          <pc:docMk/>
          <pc:sldMk cId="2975529637" sldId="558"/>
        </pc:sldMkLst>
      </pc:sldChg>
      <pc:sldMasterChg chg="addSp modSp">
        <pc:chgData name="Lukáš Psota - 2N" userId="01a0e882-39e8-4bb7-b3d2-54f4a1681987" providerId="ADAL" clId="{F9FCB358-49A3-4479-A632-B941C5656801}" dt="2021-05-24T13:14:09.414" v="2421"/>
        <pc:sldMasterMkLst>
          <pc:docMk/>
          <pc:sldMasterMk cId="0" sldId="2147483648"/>
        </pc:sldMasterMkLst>
        <pc:picChg chg="add mod">
          <ac:chgData name="Lukáš Psota - 2N" userId="01a0e882-39e8-4bb7-b3d2-54f4a1681987" providerId="ADAL" clId="{F9FCB358-49A3-4479-A632-B941C5656801}" dt="2021-05-24T13:14:09.414" v="2421"/>
          <ac:picMkLst>
            <pc:docMk/>
            <pc:sldMasterMk cId="0" sldId="2147483648"/>
            <ac:picMk id="2" creationId="{6B4215D3-2913-40C8-9ED2-FC6CD3EA17F5}"/>
          </ac:picMkLst>
        </pc:picChg>
      </pc:sldMasterChg>
      <pc:sldMasterChg chg="addSp modSp modSldLayout">
        <pc:chgData name="Lukáš Psota - 2N" userId="01a0e882-39e8-4bb7-b3d2-54f4a1681987" providerId="ADAL" clId="{F9FCB358-49A3-4479-A632-B941C5656801}" dt="2021-05-24T14:43:30.617" v="4437" actId="732"/>
        <pc:sldMasterMkLst>
          <pc:docMk/>
          <pc:sldMasterMk cId="0" sldId="2147484655"/>
        </pc:sldMasterMkLst>
        <pc:picChg chg="add mod">
          <ac:chgData name="Lukáš Psota - 2N" userId="01a0e882-39e8-4bb7-b3d2-54f4a1681987" providerId="ADAL" clId="{F9FCB358-49A3-4479-A632-B941C5656801}" dt="2021-05-24T13:14:14.340" v="2422"/>
          <ac:picMkLst>
            <pc:docMk/>
            <pc:sldMasterMk cId="0" sldId="2147484655"/>
            <ac:picMk id="6" creationId="{DCE02A40-2F07-4497-BA04-406AF436F5CA}"/>
          </ac:picMkLst>
        </pc:picChg>
        <pc:sldLayoutChg chg="addSp delSp modSp mod">
          <pc:chgData name="Lukáš Psota - 2N" userId="01a0e882-39e8-4bb7-b3d2-54f4a1681987" providerId="ADAL" clId="{F9FCB358-49A3-4479-A632-B941C5656801}" dt="2021-05-24T13:14:19.929" v="2425"/>
          <pc:sldLayoutMkLst>
            <pc:docMk/>
            <pc:sldMasterMk cId="0" sldId="2147484655"/>
            <pc:sldLayoutMk cId="0" sldId="2147484795"/>
          </pc:sldLayoutMkLst>
          <pc:picChg chg="del">
            <ac:chgData name="Lukáš Psota - 2N" userId="01a0e882-39e8-4bb7-b3d2-54f4a1681987" providerId="ADAL" clId="{F9FCB358-49A3-4479-A632-B941C5656801}" dt="2021-05-24T13:14:17.674" v="2423" actId="478"/>
            <ac:picMkLst>
              <pc:docMk/>
              <pc:sldMasterMk cId="0" sldId="2147484655"/>
              <pc:sldLayoutMk cId="0" sldId="2147484795"/>
              <ac:picMk id="5" creationId="{00000000-0000-0000-0000-000000000000}"/>
            </ac:picMkLst>
          </pc:picChg>
          <pc:picChg chg="add del mod">
            <ac:chgData name="Lukáš Psota - 2N" userId="01a0e882-39e8-4bb7-b3d2-54f4a1681987" providerId="ADAL" clId="{F9FCB358-49A3-4479-A632-B941C5656801}" dt="2021-05-24T13:14:19.929" v="2425"/>
            <ac:picMkLst>
              <pc:docMk/>
              <pc:sldMasterMk cId="0" sldId="2147484655"/>
              <pc:sldLayoutMk cId="0" sldId="2147484795"/>
              <ac:picMk id="11" creationId="{4D711C85-C844-4AA3-A21A-C7E5E837C205}"/>
            </ac:picMkLst>
          </pc:picChg>
        </pc:sldLayoutChg>
        <pc:sldLayoutChg chg="modSp mod">
          <pc:chgData name="Lukáš Psota - 2N" userId="01a0e882-39e8-4bb7-b3d2-54f4a1681987" providerId="ADAL" clId="{F9FCB358-49A3-4479-A632-B941C5656801}" dt="2021-05-24T14:43:30.617" v="4437" actId="732"/>
          <pc:sldLayoutMkLst>
            <pc:docMk/>
            <pc:sldMasterMk cId="0" sldId="2147484655"/>
            <pc:sldLayoutMk cId="0" sldId="2147484796"/>
          </pc:sldLayoutMkLst>
          <pc:picChg chg="mod modCrop">
            <ac:chgData name="Lukáš Psota - 2N" userId="01a0e882-39e8-4bb7-b3d2-54f4a1681987" providerId="ADAL" clId="{F9FCB358-49A3-4479-A632-B941C5656801}" dt="2021-05-24T14:43:30.617" v="4437" actId="732"/>
            <ac:picMkLst>
              <pc:docMk/>
              <pc:sldMasterMk cId="0" sldId="2147484655"/>
              <pc:sldLayoutMk cId="0" sldId="2147484796"/>
              <ac:picMk id="10" creationId="{00000000-0000-0000-0000-000000000000}"/>
            </ac:picMkLst>
          </pc:picChg>
        </pc:sldLayoutChg>
      </pc:sldMasterChg>
      <pc:sldMasterChg chg="addSp delSp modSp mod delSldLayout modSldLayout">
        <pc:chgData name="Lukáš Psota - 2N" userId="01a0e882-39e8-4bb7-b3d2-54f4a1681987" providerId="ADAL" clId="{F9FCB358-49A3-4479-A632-B941C5656801}" dt="2021-05-24T13:56:23.760" v="3375" actId="47"/>
        <pc:sldMasterMkLst>
          <pc:docMk/>
          <pc:sldMasterMk cId="0" sldId="2147484677"/>
        </pc:sldMasterMkLst>
        <pc:picChg chg="del">
          <ac:chgData name="Lukáš Psota - 2N" userId="01a0e882-39e8-4bb7-b3d2-54f4a1681987" providerId="ADAL" clId="{F9FCB358-49A3-4479-A632-B941C5656801}" dt="2021-05-24T13:14:06.729" v="2419" actId="478"/>
          <ac:picMkLst>
            <pc:docMk/>
            <pc:sldMasterMk cId="0" sldId="2147484677"/>
            <ac:picMk id="9" creationId="{00000000-0000-0000-0000-000000000000}"/>
          </ac:picMkLst>
        </pc:picChg>
        <pc:picChg chg="add mod">
          <ac:chgData name="Lukáš Psota - 2N" userId="01a0e882-39e8-4bb7-b3d2-54f4a1681987" providerId="ADAL" clId="{F9FCB358-49A3-4479-A632-B941C5656801}" dt="2021-05-24T13:14:06.986" v="2420"/>
          <ac:picMkLst>
            <pc:docMk/>
            <pc:sldMasterMk cId="0" sldId="2147484677"/>
            <ac:picMk id="12" creationId="{210729AB-6F09-4B58-A705-B57A134B08AC}"/>
          </ac:picMkLst>
        </pc:picChg>
        <pc:sldLayoutChg chg="modSp mod">
          <pc:chgData name="Lukáš Psota - 2N" userId="01a0e882-39e8-4bb7-b3d2-54f4a1681987" providerId="ADAL" clId="{F9FCB358-49A3-4479-A632-B941C5656801}" dt="2021-05-24T10:28:53.989" v="317" actId="14100"/>
          <pc:sldLayoutMkLst>
            <pc:docMk/>
            <pc:sldMasterMk cId="0" sldId="2147484677"/>
            <pc:sldLayoutMk cId="0" sldId="2147484790"/>
          </pc:sldLayoutMkLst>
          <pc:spChg chg="mod">
            <ac:chgData name="Lukáš Psota - 2N" userId="01a0e882-39e8-4bb7-b3d2-54f4a1681987" providerId="ADAL" clId="{F9FCB358-49A3-4479-A632-B941C5656801}" dt="2021-05-24T10:28:53.989" v="317" actId="14100"/>
            <ac:spMkLst>
              <pc:docMk/>
              <pc:sldMasterMk cId="0" sldId="2147484677"/>
              <pc:sldLayoutMk cId="0" sldId="2147484790"/>
              <ac:spMk id="13" creationId="{00000000-0000-0000-0000-000000000000}"/>
            </ac:spMkLst>
          </pc:spChg>
        </pc:sldLayoutChg>
        <pc:sldLayoutChg chg="del">
          <pc:chgData name="Lukáš Psota - 2N" userId="01a0e882-39e8-4bb7-b3d2-54f4a1681987" providerId="ADAL" clId="{F9FCB358-49A3-4479-A632-B941C5656801}" dt="2021-05-10T14:44:24.273" v="93" actId="47"/>
          <pc:sldLayoutMkLst>
            <pc:docMk/>
            <pc:sldMasterMk cId="0" sldId="2147484677"/>
            <pc:sldLayoutMk cId="526922238" sldId="2147484797"/>
          </pc:sldLayoutMkLst>
        </pc:sldLayoutChg>
        <pc:sldLayoutChg chg="delSp mod">
          <pc:chgData name="Lukáš Psota - 2N" userId="01a0e882-39e8-4bb7-b3d2-54f4a1681987" providerId="ADAL" clId="{F9FCB358-49A3-4479-A632-B941C5656801}" dt="2021-05-24T13:13:31.116" v="2413" actId="478"/>
          <pc:sldLayoutMkLst>
            <pc:docMk/>
            <pc:sldMasterMk cId="0" sldId="2147484677"/>
            <pc:sldLayoutMk cId="3209729080" sldId="2147484799"/>
          </pc:sldLayoutMkLst>
          <pc:spChg chg="del">
            <ac:chgData name="Lukáš Psota - 2N" userId="01a0e882-39e8-4bb7-b3d2-54f4a1681987" providerId="ADAL" clId="{F9FCB358-49A3-4479-A632-B941C5656801}" dt="2021-05-24T13:13:31.116" v="2413" actId="478"/>
            <ac:spMkLst>
              <pc:docMk/>
              <pc:sldMasterMk cId="0" sldId="2147484677"/>
              <pc:sldLayoutMk cId="3209729080" sldId="2147484799"/>
              <ac:spMk id="2" creationId="{3574D95B-DADD-4BB8-B987-9DEFD4EA9360}"/>
            </ac:spMkLst>
          </pc:spChg>
        </pc:sldLayoutChg>
        <pc:sldLayoutChg chg="del">
          <pc:chgData name="Lukáš Psota - 2N" userId="01a0e882-39e8-4bb7-b3d2-54f4a1681987" providerId="ADAL" clId="{F9FCB358-49A3-4479-A632-B941C5656801}" dt="2021-05-24T13:56:23.760" v="3375" actId="47"/>
          <pc:sldLayoutMkLst>
            <pc:docMk/>
            <pc:sldMasterMk cId="0" sldId="2147484677"/>
            <pc:sldLayoutMk cId="919871720" sldId="2147484802"/>
          </pc:sldLayoutMkLst>
        </pc:sldLayoutChg>
      </pc:sldMasterChg>
      <pc:sldMasterChg chg="modSp mod delSldLayout modSldLayout">
        <pc:chgData name="Lukáš Psota - 2N" userId="01a0e882-39e8-4bb7-b3d2-54f4a1681987" providerId="ADAL" clId="{F9FCB358-49A3-4479-A632-B941C5656801}" dt="2021-05-24T14:12:32.319" v="4126" actId="1076"/>
        <pc:sldMasterMkLst>
          <pc:docMk/>
          <pc:sldMasterMk cId="0" sldId="2147484683"/>
        </pc:sldMasterMkLst>
        <pc:picChg chg="mod modCrop">
          <ac:chgData name="Lukáš Psota - 2N" userId="01a0e882-39e8-4bb7-b3d2-54f4a1681987" providerId="ADAL" clId="{F9FCB358-49A3-4479-A632-B941C5656801}" dt="2021-05-24T13:14:00.912" v="2418" actId="1076"/>
          <ac:picMkLst>
            <pc:docMk/>
            <pc:sldMasterMk cId="0" sldId="2147484683"/>
            <ac:picMk id="10" creationId="{00000000-0000-0000-0000-000000000000}"/>
          </ac:picMkLst>
        </pc:picChg>
        <pc:sldLayoutChg chg="modSp mod">
          <pc:chgData name="Lukáš Psota - 2N" userId="01a0e882-39e8-4bb7-b3d2-54f4a1681987" providerId="ADAL" clId="{F9FCB358-49A3-4479-A632-B941C5656801}" dt="2021-05-24T14:12:32.319" v="4126" actId="1076"/>
          <pc:sldLayoutMkLst>
            <pc:docMk/>
            <pc:sldMasterMk cId="0" sldId="2147484683"/>
            <pc:sldLayoutMk cId="0" sldId="2147484793"/>
          </pc:sldLayoutMkLst>
          <pc:spChg chg="mod">
            <ac:chgData name="Lukáš Psota - 2N" userId="01a0e882-39e8-4bb7-b3d2-54f4a1681987" providerId="ADAL" clId="{F9FCB358-49A3-4479-A632-B941C5656801}" dt="2021-05-24T14:12:32.319" v="4126" actId="1076"/>
            <ac:spMkLst>
              <pc:docMk/>
              <pc:sldMasterMk cId="0" sldId="2147484683"/>
              <pc:sldLayoutMk cId="0" sldId="2147484793"/>
              <ac:spMk id="4" creationId="{00000000-0000-0000-0000-000000000000}"/>
            </ac:spMkLst>
          </pc:spChg>
          <pc:spChg chg="mod">
            <ac:chgData name="Lukáš Psota - 2N" userId="01a0e882-39e8-4bb7-b3d2-54f4a1681987" providerId="ADAL" clId="{F9FCB358-49A3-4479-A632-B941C5656801}" dt="2021-05-24T14:12:29.390" v="4125" actId="1076"/>
            <ac:spMkLst>
              <pc:docMk/>
              <pc:sldMasterMk cId="0" sldId="2147484683"/>
              <pc:sldLayoutMk cId="0" sldId="2147484793"/>
              <ac:spMk id="13" creationId="{00000000-0000-0000-0000-000000000000}"/>
            </ac:spMkLst>
          </pc:spChg>
        </pc:sldLayoutChg>
        <pc:sldLayoutChg chg="delSp mod">
          <pc:chgData name="Lukáš Psota - 2N" userId="01a0e882-39e8-4bb7-b3d2-54f4a1681987" providerId="ADAL" clId="{F9FCB358-49A3-4479-A632-B941C5656801}" dt="2021-05-24T13:40:20.310" v="3014" actId="478"/>
          <pc:sldLayoutMkLst>
            <pc:docMk/>
            <pc:sldMasterMk cId="0" sldId="2147484683"/>
            <pc:sldLayoutMk cId="1645279869" sldId="2147484801"/>
          </pc:sldLayoutMkLst>
          <pc:spChg chg="del">
            <ac:chgData name="Lukáš Psota - 2N" userId="01a0e882-39e8-4bb7-b3d2-54f4a1681987" providerId="ADAL" clId="{F9FCB358-49A3-4479-A632-B941C5656801}" dt="2021-05-24T13:40:20.310" v="3014" actId="478"/>
            <ac:spMkLst>
              <pc:docMk/>
              <pc:sldMasterMk cId="0" sldId="2147484683"/>
              <pc:sldLayoutMk cId="1645279869" sldId="2147484801"/>
              <ac:spMk id="3" creationId="{2727AA80-5C86-441D-A4CE-6584ABA40DB8}"/>
            </ac:spMkLst>
          </pc:spChg>
        </pc:sldLayoutChg>
        <pc:sldLayoutChg chg="del">
          <pc:chgData name="Lukáš Psota - 2N" userId="01a0e882-39e8-4bb7-b3d2-54f4a1681987" providerId="ADAL" clId="{F9FCB358-49A3-4479-A632-B941C5656801}" dt="2021-05-24T13:40:52.924" v="3018" actId="47"/>
          <pc:sldLayoutMkLst>
            <pc:docMk/>
            <pc:sldMasterMk cId="0" sldId="2147484683"/>
            <pc:sldLayoutMk cId="3344596258" sldId="2147484802"/>
          </pc:sldLayoutMkLst>
        </pc:sldLayoutChg>
      </pc:sldMasterChg>
    </pc:docChg>
  </pc:docChgLst>
  <pc:docChgLst>
    <pc:chgData name="Lukáš Psota - 2N" userId="01a0e882-39e8-4bb7-b3d2-54f4a1681987" providerId="ADAL" clId="{80263695-B904-4CC0-B98A-137FC9D4E0EF}"/>
    <pc:docChg chg="undo redo custSel modSld sldOrd">
      <pc:chgData name="Lukáš Psota - 2N" userId="01a0e882-39e8-4bb7-b3d2-54f4a1681987" providerId="ADAL" clId="{80263695-B904-4CC0-B98A-137FC9D4E0EF}" dt="2021-07-07T09:12:05.806" v="555" actId="1037"/>
      <pc:docMkLst>
        <pc:docMk/>
      </pc:docMkLst>
      <pc:sldChg chg="modSp mod">
        <pc:chgData name="Lukáš Psota - 2N" userId="01a0e882-39e8-4bb7-b3d2-54f4a1681987" providerId="ADAL" clId="{80263695-B904-4CC0-B98A-137FC9D4E0EF}" dt="2021-07-07T09:09:13.013" v="539" actId="2711"/>
        <pc:sldMkLst>
          <pc:docMk/>
          <pc:sldMk cId="2622674399" sldId="276"/>
        </pc:sldMkLst>
        <pc:spChg chg="mod">
          <ac:chgData name="Lukáš Psota - 2N" userId="01a0e882-39e8-4bb7-b3d2-54f4a1681987" providerId="ADAL" clId="{80263695-B904-4CC0-B98A-137FC9D4E0EF}" dt="2021-07-07T09:09:13.013" v="539" actId="2711"/>
          <ac:spMkLst>
            <pc:docMk/>
            <pc:sldMk cId="2622674399" sldId="276"/>
            <ac:spMk id="66" creationId="{DE9A909D-F4FE-44A7-A54C-7A531167EDD9}"/>
          </ac:spMkLst>
        </pc:spChg>
        <pc:spChg chg="mod">
          <ac:chgData name="Lukáš Psota - 2N" userId="01a0e882-39e8-4bb7-b3d2-54f4a1681987" providerId="ADAL" clId="{80263695-B904-4CC0-B98A-137FC9D4E0EF}" dt="2021-07-07T09:09:13.013" v="539" actId="2711"/>
          <ac:spMkLst>
            <pc:docMk/>
            <pc:sldMk cId="2622674399" sldId="276"/>
            <ac:spMk id="67" creationId="{D4EE732E-1FF3-4885-BA40-E303A026A84A}"/>
          </ac:spMkLst>
        </pc:spChg>
        <pc:spChg chg="mod">
          <ac:chgData name="Lukáš Psota - 2N" userId="01a0e882-39e8-4bb7-b3d2-54f4a1681987" providerId="ADAL" clId="{80263695-B904-4CC0-B98A-137FC9D4E0EF}" dt="2021-07-07T09:09:13.013" v="539" actId="2711"/>
          <ac:spMkLst>
            <pc:docMk/>
            <pc:sldMk cId="2622674399" sldId="276"/>
            <ac:spMk id="68" creationId="{FCFE766B-4552-400B-9969-264009F3E945}"/>
          </ac:spMkLst>
        </pc:spChg>
        <pc:spChg chg="mod">
          <ac:chgData name="Lukáš Psota - 2N" userId="01a0e882-39e8-4bb7-b3d2-54f4a1681987" providerId="ADAL" clId="{80263695-B904-4CC0-B98A-137FC9D4E0EF}" dt="2021-07-07T09:09:13.013" v="539" actId="2711"/>
          <ac:spMkLst>
            <pc:docMk/>
            <pc:sldMk cId="2622674399" sldId="276"/>
            <ac:spMk id="69" creationId="{99EB2D99-717E-4235-BE8E-4F1AF5BC1AD4}"/>
          </ac:spMkLst>
        </pc:spChg>
      </pc:sldChg>
      <pc:sldChg chg="ord">
        <pc:chgData name="Lukáš Psota - 2N" userId="01a0e882-39e8-4bb7-b3d2-54f4a1681987" providerId="ADAL" clId="{80263695-B904-4CC0-B98A-137FC9D4E0EF}" dt="2021-07-02T13:10:44.939" v="115"/>
        <pc:sldMkLst>
          <pc:docMk/>
          <pc:sldMk cId="2920986935" sldId="292"/>
        </pc:sldMkLst>
      </pc:sldChg>
      <pc:sldChg chg="modSp mod">
        <pc:chgData name="Lukáš Psota - 2N" userId="01a0e882-39e8-4bb7-b3d2-54f4a1681987" providerId="ADAL" clId="{80263695-B904-4CC0-B98A-137FC9D4E0EF}" dt="2021-07-02T13:11:00.437" v="116" actId="790"/>
        <pc:sldMkLst>
          <pc:docMk/>
          <pc:sldMk cId="1723986979" sldId="300"/>
        </pc:sldMkLst>
        <pc:spChg chg="mod">
          <ac:chgData name="Lukáš Psota - 2N" userId="01a0e882-39e8-4bb7-b3d2-54f4a1681987" providerId="ADAL" clId="{80263695-B904-4CC0-B98A-137FC9D4E0EF}" dt="2021-07-02T13:11:00.437" v="116" actId="790"/>
          <ac:spMkLst>
            <pc:docMk/>
            <pc:sldMk cId="1723986979" sldId="300"/>
            <ac:spMk id="25" creationId="{90D4A117-9502-4D31-AB54-C8DD4DA5E1EA}"/>
          </ac:spMkLst>
        </pc:spChg>
      </pc:sldChg>
      <pc:sldChg chg="addSp delSp modSp mod">
        <pc:chgData name="Lukáš Psota - 2N" userId="01a0e882-39e8-4bb7-b3d2-54f4a1681987" providerId="ADAL" clId="{80263695-B904-4CC0-B98A-137FC9D4E0EF}" dt="2021-07-02T07:13:32.300" v="47" actId="21"/>
        <pc:sldMkLst>
          <pc:docMk/>
          <pc:sldMk cId="0" sldId="385"/>
        </pc:sldMkLst>
        <pc:spChg chg="mod">
          <ac:chgData name="Lukáš Psota - 2N" userId="01a0e882-39e8-4bb7-b3d2-54f4a1681987" providerId="ADAL" clId="{80263695-B904-4CC0-B98A-137FC9D4E0EF}" dt="2021-07-02T07:12:08.456" v="34" actId="404"/>
          <ac:spMkLst>
            <pc:docMk/>
            <pc:sldMk cId="0" sldId="385"/>
            <ac:spMk id="22535" creationId="{00000000-0000-0000-0000-000000000000}"/>
          </ac:spMkLst>
        </pc:spChg>
        <pc:picChg chg="add del mod">
          <ac:chgData name="Lukáš Psota - 2N" userId="01a0e882-39e8-4bb7-b3d2-54f4a1681987" providerId="ADAL" clId="{80263695-B904-4CC0-B98A-137FC9D4E0EF}" dt="2021-06-30T08:08:32.817" v="9" actId="478"/>
          <ac:picMkLst>
            <pc:docMk/>
            <pc:sldMk cId="0" sldId="385"/>
            <ac:picMk id="3" creationId="{6A405D25-0C65-4FCC-A977-B8D48500E3EE}"/>
          </ac:picMkLst>
        </pc:picChg>
        <pc:picChg chg="del">
          <ac:chgData name="Lukáš Psota - 2N" userId="01a0e882-39e8-4bb7-b3d2-54f4a1681987" providerId="ADAL" clId="{80263695-B904-4CC0-B98A-137FC9D4E0EF}" dt="2021-06-30T07:59:39.919" v="0" actId="478"/>
          <ac:picMkLst>
            <pc:docMk/>
            <pc:sldMk cId="0" sldId="385"/>
            <ac:picMk id="4" creationId="{9EF97114-0CE2-4720-A794-15B8F9C933F0}"/>
          </ac:picMkLst>
        </pc:picChg>
        <pc:picChg chg="add del mod modCrop">
          <ac:chgData name="Lukáš Psota - 2N" userId="01a0e882-39e8-4bb7-b3d2-54f4a1681987" providerId="ADAL" clId="{80263695-B904-4CC0-B98A-137FC9D4E0EF}" dt="2021-07-02T07:11:27.347" v="20" actId="478"/>
          <ac:picMkLst>
            <pc:docMk/>
            <pc:sldMk cId="0" sldId="385"/>
            <ac:picMk id="5" creationId="{0A9CDDAA-0435-4C33-8316-F0567AB76638}"/>
          </ac:picMkLst>
        </pc:picChg>
        <pc:picChg chg="add del mod ord">
          <ac:chgData name="Lukáš Psota - 2N" userId="01a0e882-39e8-4bb7-b3d2-54f4a1681987" providerId="ADAL" clId="{80263695-B904-4CC0-B98A-137FC9D4E0EF}" dt="2021-06-30T08:09:16.832" v="18" actId="478"/>
          <ac:picMkLst>
            <pc:docMk/>
            <pc:sldMk cId="0" sldId="385"/>
            <ac:picMk id="7" creationId="{CDF2193B-B722-4FBA-9164-85A3EF612CE0}"/>
          </ac:picMkLst>
        </pc:picChg>
        <pc:picChg chg="add del mod ord">
          <ac:chgData name="Lukáš Psota - 2N" userId="01a0e882-39e8-4bb7-b3d2-54f4a1681987" providerId="ADAL" clId="{80263695-B904-4CC0-B98A-137FC9D4E0EF}" dt="2021-07-02T07:13:32.300" v="47" actId="21"/>
          <ac:picMkLst>
            <pc:docMk/>
            <pc:sldMk cId="0" sldId="385"/>
            <ac:picMk id="9" creationId="{EB2C811B-6F50-44E4-A2C7-56D9CE82DF49}"/>
          </ac:picMkLst>
        </pc:picChg>
        <pc:picChg chg="add mod ord">
          <ac:chgData name="Lukáš Psota - 2N" userId="01a0e882-39e8-4bb7-b3d2-54f4a1681987" providerId="ADAL" clId="{80263695-B904-4CC0-B98A-137FC9D4E0EF}" dt="2021-07-02T07:13:19.876" v="45" actId="1076"/>
          <ac:picMkLst>
            <pc:docMk/>
            <pc:sldMk cId="0" sldId="385"/>
            <ac:picMk id="11" creationId="{92C8D2BF-E3DA-4A9F-A1BC-886BB5D8CA01}"/>
          </ac:picMkLst>
        </pc:picChg>
      </pc:sldChg>
      <pc:sldChg chg="addSp delSp modSp mod">
        <pc:chgData name="Lukáš Psota - 2N" userId="01a0e882-39e8-4bb7-b3d2-54f4a1681987" providerId="ADAL" clId="{80263695-B904-4CC0-B98A-137FC9D4E0EF}" dt="2021-07-02T07:13:52.782" v="54" actId="1076"/>
        <pc:sldMkLst>
          <pc:docMk/>
          <pc:sldMk cId="0" sldId="410"/>
        </pc:sldMkLst>
        <pc:picChg chg="del">
          <ac:chgData name="Lukáš Psota - 2N" userId="01a0e882-39e8-4bb7-b3d2-54f4a1681987" providerId="ADAL" clId="{80263695-B904-4CC0-B98A-137FC9D4E0EF}" dt="2021-07-02T07:13:40.631" v="48" actId="478"/>
          <ac:picMkLst>
            <pc:docMk/>
            <pc:sldMk cId="0" sldId="410"/>
            <ac:picMk id="3" creationId="{6A156AB6-F2FB-445F-9BAC-F1D9513150DB}"/>
          </ac:picMkLst>
        </pc:picChg>
        <pc:picChg chg="add mod">
          <ac:chgData name="Lukáš Psota - 2N" userId="01a0e882-39e8-4bb7-b3d2-54f4a1681987" providerId="ADAL" clId="{80263695-B904-4CC0-B98A-137FC9D4E0EF}" dt="2021-07-02T07:13:52.782" v="54" actId="1076"/>
          <ac:picMkLst>
            <pc:docMk/>
            <pc:sldMk cId="0" sldId="410"/>
            <ac:picMk id="5" creationId="{D72C816B-59F7-4B4D-833D-5718FE30059D}"/>
          </ac:picMkLst>
        </pc:picChg>
      </pc:sldChg>
      <pc:sldChg chg="addSp delSp modSp mod">
        <pc:chgData name="Lukáš Psota - 2N" userId="01a0e882-39e8-4bb7-b3d2-54f4a1681987" providerId="ADAL" clId="{80263695-B904-4CC0-B98A-137FC9D4E0EF}" dt="2021-07-02T07:14:27.773" v="61" actId="1076"/>
        <pc:sldMkLst>
          <pc:docMk/>
          <pc:sldMk cId="0" sldId="438"/>
        </pc:sldMkLst>
        <pc:grpChg chg="del">
          <ac:chgData name="Lukáš Psota - 2N" userId="01a0e882-39e8-4bb7-b3d2-54f4a1681987" providerId="ADAL" clId="{80263695-B904-4CC0-B98A-137FC9D4E0EF}" dt="2021-07-02T07:14:05.447" v="55" actId="478"/>
          <ac:grpSpMkLst>
            <pc:docMk/>
            <pc:sldMk cId="0" sldId="438"/>
            <ac:grpSpMk id="6" creationId="{5E67BFBD-9FF6-4FE1-99F0-A776088CE10E}"/>
          </ac:grpSpMkLst>
        </pc:grpChg>
        <pc:picChg chg="add mod">
          <ac:chgData name="Lukáš Psota - 2N" userId="01a0e882-39e8-4bb7-b3d2-54f4a1681987" providerId="ADAL" clId="{80263695-B904-4CC0-B98A-137FC9D4E0EF}" dt="2021-07-02T07:14:27.773" v="61" actId="1076"/>
          <ac:picMkLst>
            <pc:docMk/>
            <pc:sldMk cId="0" sldId="438"/>
            <ac:picMk id="10" creationId="{37604F02-AC31-48C6-BD77-61E300DFB836}"/>
          </ac:picMkLst>
        </pc:picChg>
      </pc:sldChg>
      <pc:sldChg chg="ord">
        <pc:chgData name="Lukáš Psota - 2N" userId="01a0e882-39e8-4bb7-b3d2-54f4a1681987" providerId="ADAL" clId="{80263695-B904-4CC0-B98A-137FC9D4E0EF}" dt="2021-07-02T13:10:28.305" v="113"/>
        <pc:sldMkLst>
          <pc:docMk/>
          <pc:sldMk cId="0" sldId="442"/>
        </pc:sldMkLst>
      </pc:sldChg>
      <pc:sldChg chg="ord">
        <pc:chgData name="Lukáš Psota - 2N" userId="01a0e882-39e8-4bb7-b3d2-54f4a1681987" providerId="ADAL" clId="{80263695-B904-4CC0-B98A-137FC9D4E0EF}" dt="2021-07-02T13:09:59.655" v="107"/>
        <pc:sldMkLst>
          <pc:docMk/>
          <pc:sldMk cId="0" sldId="443"/>
        </pc:sldMkLst>
      </pc:sldChg>
      <pc:sldChg chg="modSp mod">
        <pc:chgData name="Lukáš Psota - 2N" userId="01a0e882-39e8-4bb7-b3d2-54f4a1681987" providerId="ADAL" clId="{80263695-B904-4CC0-B98A-137FC9D4E0EF}" dt="2021-07-02T13:08:55.951" v="105" actId="20577"/>
        <pc:sldMkLst>
          <pc:docMk/>
          <pc:sldMk cId="0" sldId="460"/>
        </pc:sldMkLst>
        <pc:spChg chg="mod">
          <ac:chgData name="Lukáš Psota - 2N" userId="01a0e882-39e8-4bb7-b3d2-54f4a1681987" providerId="ADAL" clId="{80263695-B904-4CC0-B98A-137FC9D4E0EF}" dt="2021-07-02T13:08:55.951" v="105" actId="20577"/>
          <ac:spMkLst>
            <pc:docMk/>
            <pc:sldMk cId="0" sldId="460"/>
            <ac:spMk id="9" creationId="{00000000-0000-0000-0000-000000000000}"/>
          </ac:spMkLst>
        </pc:spChg>
      </pc:sldChg>
      <pc:sldChg chg="addSp delSp modSp mod">
        <pc:chgData name="Lukáš Psota - 2N" userId="01a0e882-39e8-4bb7-b3d2-54f4a1681987" providerId="ADAL" clId="{80263695-B904-4CC0-B98A-137FC9D4E0EF}" dt="2021-07-07T09:12:05.806" v="555" actId="1037"/>
        <pc:sldMkLst>
          <pc:docMk/>
          <pc:sldMk cId="3330197761" sldId="534"/>
        </pc:sldMkLst>
        <pc:picChg chg="add del mod">
          <ac:chgData name="Lukáš Psota - 2N" userId="01a0e882-39e8-4bb7-b3d2-54f4a1681987" providerId="ADAL" clId="{80263695-B904-4CC0-B98A-137FC9D4E0EF}" dt="2021-07-07T09:11:02.323" v="546" actId="478"/>
          <ac:picMkLst>
            <pc:docMk/>
            <pc:sldMk cId="3330197761" sldId="534"/>
            <ac:picMk id="3" creationId="{4CB15907-6099-42A8-A16E-83B189842163}"/>
          </ac:picMkLst>
        </pc:picChg>
        <pc:picChg chg="add mod modCrop">
          <ac:chgData name="Lukáš Psota - 2N" userId="01a0e882-39e8-4bb7-b3d2-54f4a1681987" providerId="ADAL" clId="{80263695-B904-4CC0-B98A-137FC9D4E0EF}" dt="2021-07-07T09:12:05.806" v="555" actId="1037"/>
          <ac:picMkLst>
            <pc:docMk/>
            <pc:sldMk cId="3330197761" sldId="534"/>
            <ac:picMk id="5" creationId="{CEE7432D-8888-46F4-80E4-903FD82AB4E2}"/>
          </ac:picMkLst>
        </pc:picChg>
        <pc:picChg chg="del">
          <ac:chgData name="Lukáš Psota - 2N" userId="01a0e882-39e8-4bb7-b3d2-54f4a1681987" providerId="ADAL" clId="{80263695-B904-4CC0-B98A-137FC9D4E0EF}" dt="2021-07-07T09:09:30.398" v="540" actId="478"/>
          <ac:picMkLst>
            <pc:docMk/>
            <pc:sldMk cId="3330197761" sldId="534"/>
            <ac:picMk id="6" creationId="{00000000-0000-0000-0000-000000000000}"/>
          </ac:picMkLst>
        </pc:picChg>
      </pc:sldChg>
      <pc:sldChg chg="ord">
        <pc:chgData name="Lukáš Psota - 2N" userId="01a0e882-39e8-4bb7-b3d2-54f4a1681987" providerId="ADAL" clId="{80263695-B904-4CC0-B98A-137FC9D4E0EF}" dt="2021-07-02T13:10:26.313" v="111"/>
        <pc:sldMkLst>
          <pc:docMk/>
          <pc:sldMk cId="1479639212" sldId="538"/>
        </pc:sldMkLst>
      </pc:sldChg>
      <pc:sldChg chg="ord">
        <pc:chgData name="Lukáš Psota - 2N" userId="01a0e882-39e8-4bb7-b3d2-54f4a1681987" providerId="ADAL" clId="{80263695-B904-4CC0-B98A-137FC9D4E0EF}" dt="2021-07-02T13:10:13.421" v="109"/>
        <pc:sldMkLst>
          <pc:docMk/>
          <pc:sldMk cId="1467510626" sldId="539"/>
        </pc:sldMkLst>
      </pc:sldChg>
      <pc:sldChg chg="modSp mod ord">
        <pc:chgData name="Lukáš Psota - 2N" userId="01a0e882-39e8-4bb7-b3d2-54f4a1681987" providerId="ADAL" clId="{80263695-B904-4CC0-B98A-137FC9D4E0EF}" dt="2021-07-02T13:12:31.448" v="121" actId="1076"/>
        <pc:sldMkLst>
          <pc:docMk/>
          <pc:sldMk cId="4243536085" sldId="551"/>
        </pc:sldMkLst>
        <pc:spChg chg="mod">
          <ac:chgData name="Lukáš Psota - 2N" userId="01a0e882-39e8-4bb7-b3d2-54f4a1681987" providerId="ADAL" clId="{80263695-B904-4CC0-B98A-137FC9D4E0EF}" dt="2021-07-02T13:12:09.523" v="119" actId="1076"/>
          <ac:spMkLst>
            <pc:docMk/>
            <pc:sldMk cId="4243536085" sldId="551"/>
            <ac:spMk id="43" creationId="{09C5D9F6-2893-4441-B784-30D5EDDE98D2}"/>
          </ac:spMkLst>
        </pc:spChg>
        <pc:spChg chg="mod">
          <ac:chgData name="Lukáš Psota - 2N" userId="01a0e882-39e8-4bb7-b3d2-54f4a1681987" providerId="ADAL" clId="{80263695-B904-4CC0-B98A-137FC9D4E0EF}" dt="2021-07-02T13:12:31.448" v="121" actId="1076"/>
          <ac:spMkLst>
            <pc:docMk/>
            <pc:sldMk cId="4243536085" sldId="551"/>
            <ac:spMk id="45" creationId="{CECCEC40-4265-47D3-BBB1-5CB7140D9902}"/>
          </ac:spMkLst>
        </pc:spChg>
      </pc:sldChg>
      <pc:sldChg chg="modSp mod">
        <pc:chgData name="Lukáš Psota - 2N" userId="01a0e882-39e8-4bb7-b3d2-54f4a1681987" providerId="ADAL" clId="{80263695-B904-4CC0-B98A-137FC9D4E0EF}" dt="2021-07-07T09:08:10.162" v="534" actId="948"/>
        <pc:sldMkLst>
          <pc:docMk/>
          <pc:sldMk cId="2385966487" sldId="553"/>
        </pc:sldMkLst>
        <pc:spChg chg="mod">
          <ac:chgData name="Lukáš Psota - 2N" userId="01a0e882-39e8-4bb7-b3d2-54f4a1681987" providerId="ADAL" clId="{80263695-B904-4CC0-B98A-137FC9D4E0EF}" dt="2021-07-07T09:08:10.162" v="534" actId="948"/>
          <ac:spMkLst>
            <pc:docMk/>
            <pc:sldMk cId="2385966487" sldId="553"/>
            <ac:spMk id="16" creationId="{00000000-0000-0000-0000-000000000000}"/>
          </ac:spMkLst>
        </pc:spChg>
      </pc:sldChg>
      <pc:sldChg chg="modSp mod">
        <pc:chgData name="Lukáš Psota - 2N" userId="01a0e882-39e8-4bb7-b3d2-54f4a1681987" providerId="ADAL" clId="{80263695-B904-4CC0-B98A-137FC9D4E0EF}" dt="2021-07-07T09:06:59.582" v="466" actId="790"/>
        <pc:sldMkLst>
          <pc:docMk/>
          <pc:sldMk cId="634274392" sldId="556"/>
        </pc:sldMkLst>
        <pc:spChg chg="mod">
          <ac:chgData name="Lukáš Psota - 2N" userId="01a0e882-39e8-4bb7-b3d2-54f4a1681987" providerId="ADAL" clId="{80263695-B904-4CC0-B98A-137FC9D4E0EF}" dt="2021-07-07T09:06:59.582" v="466" actId="790"/>
          <ac:spMkLst>
            <pc:docMk/>
            <pc:sldMk cId="634274392" sldId="556"/>
            <ac:spMk id="8" creationId="{00000000-0000-0000-0000-000000000000}"/>
          </ac:spMkLst>
        </pc:spChg>
      </pc:sldChg>
      <pc:sldChg chg="modSp mod">
        <pc:chgData name="Lukáš Psota - 2N" userId="01a0e882-39e8-4bb7-b3d2-54f4a1681987" providerId="ADAL" clId="{80263695-B904-4CC0-B98A-137FC9D4E0EF}" dt="2021-07-02T13:14:28.381" v="139" actId="20577"/>
        <pc:sldMkLst>
          <pc:docMk/>
          <pc:sldMk cId="1586309641" sldId="557"/>
        </pc:sldMkLst>
        <pc:spChg chg="mod">
          <ac:chgData name="Lukáš Psota - 2N" userId="01a0e882-39e8-4bb7-b3d2-54f4a1681987" providerId="ADAL" clId="{80263695-B904-4CC0-B98A-137FC9D4E0EF}" dt="2021-07-02T13:14:28.381" v="139" actId="20577"/>
          <ac:spMkLst>
            <pc:docMk/>
            <pc:sldMk cId="1586309641" sldId="557"/>
            <ac:spMk id="16" creationId="{00000000-0000-0000-0000-000000000000}"/>
          </ac:spMkLst>
        </pc:spChg>
      </pc:sldChg>
    </pc:docChg>
  </pc:docChgLst>
  <pc:docChgLst>
    <pc:chgData name="Lukáš Psota - 2N" userId="01a0e882-39e8-4bb7-b3d2-54f4a1681987" providerId="ADAL" clId="{11056EFA-CBE8-449F-A08A-CF47CD1D951B}"/>
    <pc:docChg chg="delSld modSld sldOrd">
      <pc:chgData name="Lukáš Psota - 2N" userId="01a0e882-39e8-4bb7-b3d2-54f4a1681987" providerId="ADAL" clId="{11056EFA-CBE8-449F-A08A-CF47CD1D951B}" dt="2021-08-19T13:41:30.625" v="112" actId="47"/>
      <pc:docMkLst>
        <pc:docMk/>
      </pc:docMkLst>
      <pc:sldChg chg="modSp mod">
        <pc:chgData name="Lukáš Psota - 2N" userId="01a0e882-39e8-4bb7-b3d2-54f4a1681987" providerId="ADAL" clId="{11056EFA-CBE8-449F-A08A-CF47CD1D951B}" dt="2021-08-19T13:40:51.769" v="105" actId="1037"/>
        <pc:sldMkLst>
          <pc:docMk/>
          <pc:sldMk cId="2622674399" sldId="276"/>
        </pc:sldMkLst>
        <pc:spChg chg="mod">
          <ac:chgData name="Lukáš Psota - 2N" userId="01a0e882-39e8-4bb7-b3d2-54f4a1681987" providerId="ADAL" clId="{11056EFA-CBE8-449F-A08A-CF47CD1D951B}" dt="2021-08-19T13:40:34.457" v="95" actId="1038"/>
          <ac:spMkLst>
            <pc:docMk/>
            <pc:sldMk cId="2622674399" sldId="276"/>
            <ac:spMk id="66" creationId="{DE9A909D-F4FE-44A7-A54C-7A531167EDD9}"/>
          </ac:spMkLst>
        </pc:spChg>
        <pc:spChg chg="mod">
          <ac:chgData name="Lukáš Psota - 2N" userId="01a0e882-39e8-4bb7-b3d2-54f4a1681987" providerId="ADAL" clId="{11056EFA-CBE8-449F-A08A-CF47CD1D951B}" dt="2021-08-19T13:40:51.769" v="105" actId="1037"/>
          <ac:spMkLst>
            <pc:docMk/>
            <pc:sldMk cId="2622674399" sldId="276"/>
            <ac:spMk id="67" creationId="{D4EE732E-1FF3-4885-BA40-E303A026A84A}"/>
          </ac:spMkLst>
        </pc:spChg>
        <pc:spChg chg="mod">
          <ac:chgData name="Lukáš Psota - 2N" userId="01a0e882-39e8-4bb7-b3d2-54f4a1681987" providerId="ADAL" clId="{11056EFA-CBE8-449F-A08A-CF47CD1D951B}" dt="2021-08-19T13:40:34.457" v="95" actId="1038"/>
          <ac:spMkLst>
            <pc:docMk/>
            <pc:sldMk cId="2622674399" sldId="276"/>
            <ac:spMk id="68" creationId="{FCFE766B-4552-400B-9969-264009F3E945}"/>
          </ac:spMkLst>
        </pc:spChg>
        <pc:spChg chg="mod">
          <ac:chgData name="Lukáš Psota - 2N" userId="01a0e882-39e8-4bb7-b3d2-54f4a1681987" providerId="ADAL" clId="{11056EFA-CBE8-449F-A08A-CF47CD1D951B}" dt="2021-08-19T13:40:38.593" v="97" actId="1037"/>
          <ac:spMkLst>
            <pc:docMk/>
            <pc:sldMk cId="2622674399" sldId="276"/>
            <ac:spMk id="69" creationId="{99EB2D99-717E-4235-BE8E-4F1AF5BC1AD4}"/>
          </ac:spMkLst>
        </pc:spChg>
      </pc:sldChg>
      <pc:sldChg chg="modSp mod">
        <pc:chgData name="Lukáš Psota - 2N" userId="01a0e882-39e8-4bb7-b3d2-54f4a1681987" providerId="ADAL" clId="{11056EFA-CBE8-449F-A08A-CF47CD1D951B}" dt="2021-08-19T13:37:03.913" v="1" actId="14100"/>
        <pc:sldMkLst>
          <pc:docMk/>
          <pc:sldMk cId="0" sldId="385"/>
        </pc:sldMkLst>
        <pc:picChg chg="mod">
          <ac:chgData name="Lukáš Psota - 2N" userId="01a0e882-39e8-4bb7-b3d2-54f4a1681987" providerId="ADAL" clId="{11056EFA-CBE8-449F-A08A-CF47CD1D951B}" dt="2021-08-19T13:37:03.913" v="1" actId="14100"/>
          <ac:picMkLst>
            <pc:docMk/>
            <pc:sldMk cId="0" sldId="385"/>
            <ac:picMk id="11" creationId="{92C8D2BF-E3DA-4A9F-A1BC-886BB5D8CA01}"/>
          </ac:picMkLst>
        </pc:picChg>
      </pc:sldChg>
      <pc:sldChg chg="del">
        <pc:chgData name="Lukáš Psota - 2N" userId="01a0e882-39e8-4bb7-b3d2-54f4a1681987" providerId="ADAL" clId="{11056EFA-CBE8-449F-A08A-CF47CD1D951B}" dt="2021-08-19T13:41:24.372" v="109" actId="47"/>
        <pc:sldMkLst>
          <pc:docMk/>
          <pc:sldMk cId="0" sldId="414"/>
        </pc:sldMkLst>
      </pc:sldChg>
      <pc:sldChg chg="del">
        <pc:chgData name="Lukáš Psota - 2N" userId="01a0e882-39e8-4bb7-b3d2-54f4a1681987" providerId="ADAL" clId="{11056EFA-CBE8-449F-A08A-CF47CD1D951B}" dt="2021-08-19T13:41:27.759" v="110" actId="47"/>
        <pc:sldMkLst>
          <pc:docMk/>
          <pc:sldMk cId="0" sldId="469"/>
        </pc:sldMkLst>
      </pc:sldChg>
      <pc:sldChg chg="del">
        <pc:chgData name="Lukáš Psota - 2N" userId="01a0e882-39e8-4bb7-b3d2-54f4a1681987" providerId="ADAL" clId="{11056EFA-CBE8-449F-A08A-CF47CD1D951B}" dt="2021-08-19T13:41:29.424" v="111" actId="47"/>
        <pc:sldMkLst>
          <pc:docMk/>
          <pc:sldMk cId="0" sldId="471"/>
        </pc:sldMkLst>
      </pc:sldChg>
      <pc:sldChg chg="del">
        <pc:chgData name="Lukáš Psota - 2N" userId="01a0e882-39e8-4bb7-b3d2-54f4a1681987" providerId="ADAL" clId="{11056EFA-CBE8-449F-A08A-CF47CD1D951B}" dt="2021-08-19T13:41:30.625" v="112" actId="47"/>
        <pc:sldMkLst>
          <pc:docMk/>
          <pc:sldMk cId="0" sldId="472"/>
        </pc:sldMkLst>
      </pc:sldChg>
      <pc:sldChg chg="mod ord modShow">
        <pc:chgData name="Lukáš Psota - 2N" userId="01a0e882-39e8-4bb7-b3d2-54f4a1681987" providerId="ADAL" clId="{11056EFA-CBE8-449F-A08A-CF47CD1D951B}" dt="2021-08-19T13:41:21.147" v="108" actId="729"/>
        <pc:sldMkLst>
          <pc:docMk/>
          <pc:sldMk cId="2208838068" sldId="511"/>
        </pc:sldMkLst>
      </pc:sldChg>
      <pc:sldChg chg="modSp mod">
        <pc:chgData name="Lukáš Psota - 2N" userId="01a0e882-39e8-4bb7-b3d2-54f4a1681987" providerId="ADAL" clId="{11056EFA-CBE8-449F-A08A-CF47CD1D951B}" dt="2021-08-19T13:37:46.599" v="34" actId="20577"/>
        <pc:sldMkLst>
          <pc:docMk/>
          <pc:sldMk cId="1586309641" sldId="557"/>
        </pc:sldMkLst>
        <pc:spChg chg="mod">
          <ac:chgData name="Lukáš Psota - 2N" userId="01a0e882-39e8-4bb7-b3d2-54f4a1681987" providerId="ADAL" clId="{11056EFA-CBE8-449F-A08A-CF47CD1D951B}" dt="2021-08-19T13:37:46.599" v="34" actId="20577"/>
          <ac:spMkLst>
            <pc:docMk/>
            <pc:sldMk cId="1586309641" sldId="557"/>
            <ac:spMk id="1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B584A7D6-3EAD-4617-B412-9F72E5AABD8E}" type="datetimeFigureOut">
              <a:rPr lang="cs-CZ"/>
              <a:pPr>
                <a:defRPr/>
              </a:pPr>
              <a:t>19.08.2021</a:t>
            </a:fld>
            <a:endParaRPr lang="cs-CZ"/>
          </a:p>
        </p:txBody>
      </p:sp>
      <p:sp>
        <p:nvSpPr>
          <p:cNvPr id="4" name="Zástupný symbol pro zápatí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5" name="Zástupný symbol pro číslo snímku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defTabSz="457200" fontAlgn="auto">
              <a:spcBef>
                <a:spcPts val="0"/>
              </a:spcBef>
              <a:spcAft>
                <a:spcPts val="0"/>
              </a:spcAft>
              <a:defRPr sz="1200">
                <a:latin typeface="+mn-lt"/>
                <a:cs typeface="+mn-cs"/>
              </a:defRPr>
            </a:lvl1pPr>
          </a:lstStyle>
          <a:p>
            <a:pPr>
              <a:defRPr/>
            </a:pPr>
            <a:fld id="{64AA4FE4-E819-4CF9-BAE7-316EF782E01D}" type="slidenum">
              <a:rPr lang="cs-CZ"/>
              <a:pPr>
                <a:defRPr/>
              </a:pPr>
              <a:t>‹#›</a:t>
            </a:fld>
            <a:endParaRPr 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29D1C97F-5815-4BD9-9A0A-B14950E66BC5}" type="datetimeFigureOut">
              <a:rPr lang="cs-CZ"/>
              <a:pPr>
                <a:defRPr/>
              </a:pPr>
              <a:t>19.08.2021</a:t>
            </a:fld>
            <a:endParaRPr lang="cs-CZ"/>
          </a:p>
        </p:txBody>
      </p:sp>
      <p:sp>
        <p:nvSpPr>
          <p:cNvPr id="4" name="Zástupný symbol pro obrázek snímk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defTabSz="457200" fontAlgn="auto">
              <a:spcBef>
                <a:spcPts val="0"/>
              </a:spcBef>
              <a:spcAft>
                <a:spcPts val="0"/>
              </a:spcAft>
              <a:defRPr sz="1200">
                <a:latin typeface="+mn-lt"/>
                <a:cs typeface="+mn-cs"/>
              </a:defRPr>
            </a:lvl1pPr>
          </a:lstStyle>
          <a:p>
            <a:pPr>
              <a:defRPr/>
            </a:pPr>
            <a:fld id="{9E619566-885B-4F71-8347-A3DD92591C38}"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n.cz/en_GB/products/ip-access-contro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2n.cz/en_GB/products/access-control/2n-access-commander-bo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2n.cz/en_GB/documents/22902/2919982/access_control_solution_scheme_en.png/81e45a5c-67b5-4a23-9e2e-68908c85c7a3?t=1605721828036" TargetMode="External"/><Relationship Id="rId4" Type="http://schemas.openxmlformats.org/officeDocument/2006/relationships/hyperlink" Target="https://www.2n.cz/en_GB/products/access-control/2n-access-command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2n.cz/en_GB/products/ip-access-contro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0" i="0" dirty="0">
                <a:solidFill>
                  <a:srgbClr val="161616"/>
                </a:solidFill>
                <a:effectLst/>
                <a:latin typeface="gotham"/>
              </a:rPr>
              <a:t>Use the power of smartphones to offer a modern approach to access control which is highly secure and convenient. Our leading technology means you no longer have to make compromises.</a:t>
            </a: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11</a:t>
            </a:fld>
            <a:endParaRPr lang="cs-CZ"/>
          </a:p>
        </p:txBody>
      </p:sp>
    </p:spTree>
    <p:extLst>
      <p:ext uri="{BB962C8B-B14F-4D97-AF65-F5344CB8AC3E}">
        <p14:creationId xmlns:p14="http://schemas.microsoft.com/office/powerpoint/2010/main" val="154271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0" i="0" dirty="0">
                <a:solidFill>
                  <a:srgbClr val="161616"/>
                </a:solidFill>
                <a:effectLst/>
                <a:latin typeface="gotham"/>
              </a:rPr>
              <a:t>Our </a:t>
            </a:r>
            <a:r>
              <a:rPr lang="en-US" b="1" i="0" u="none" strike="noStrike" dirty="0">
                <a:solidFill>
                  <a:srgbClr val="005598"/>
                </a:solidFill>
                <a:effectLst/>
                <a:latin typeface="gotham"/>
                <a:hlinkClick r:id="rId3"/>
              </a:rPr>
              <a:t>intelligent readers</a:t>
            </a:r>
            <a:r>
              <a:rPr lang="en-US" b="0" i="0" dirty="0">
                <a:solidFill>
                  <a:srgbClr val="161616"/>
                </a:solidFill>
                <a:effectLst/>
                <a:latin typeface="gotham"/>
              </a:rPr>
              <a:t> come with the controller already built-in. Support of PoE means you need only a single UTP cable for connection and power in one. You won't need costly stand-alone controllers and you'll save on cabling and time spent installing.</a:t>
            </a:r>
            <a:endParaRPr lang="en-US" b="1"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12</a:t>
            </a:fld>
            <a:endParaRPr lang="cs-CZ"/>
          </a:p>
        </p:txBody>
      </p:sp>
    </p:spTree>
    <p:extLst>
      <p:ext uri="{BB962C8B-B14F-4D97-AF65-F5344CB8AC3E}">
        <p14:creationId xmlns:p14="http://schemas.microsoft.com/office/powerpoint/2010/main" val="194786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lgn="l"/>
            <a:r>
              <a:rPr lang="en-US" b="0" i="0" dirty="0">
                <a:solidFill>
                  <a:srgbClr val="3D3C3C"/>
                </a:solidFill>
                <a:effectLst/>
                <a:latin typeface="gotham"/>
              </a:rPr>
              <a:t>All you need is a network cable by the door for communication and PoE. Since most camera and security systems use network cables too, </a:t>
            </a:r>
            <a:r>
              <a:rPr lang="en-US" b="1" i="0" dirty="0">
                <a:solidFill>
                  <a:srgbClr val="3D3C3C"/>
                </a:solidFill>
                <a:effectLst/>
                <a:latin typeface="gotham"/>
              </a:rPr>
              <a:t>it's no problem</a:t>
            </a:r>
            <a:r>
              <a:rPr lang="en-US" b="0" i="0" dirty="0">
                <a:solidFill>
                  <a:srgbClr val="3D3C3C"/>
                </a:solidFill>
                <a:effectLst/>
                <a:latin typeface="gotham"/>
              </a:rPr>
              <a:t> in this age of smart buildings.</a:t>
            </a:r>
          </a:p>
          <a:p>
            <a:pPr algn="l"/>
            <a:r>
              <a:rPr lang="en-US" b="0" i="0" dirty="0">
                <a:solidFill>
                  <a:srgbClr val="3D3C3C"/>
                </a:solidFill>
                <a:effectLst/>
                <a:latin typeface="gotham"/>
              </a:rPr>
              <a:t>The door lock may be connected directly to and powered by the device, so there's really no need for any extra cabling. This offers </a:t>
            </a:r>
            <a:r>
              <a:rPr lang="en-US" b="1" i="0" dirty="0">
                <a:solidFill>
                  <a:srgbClr val="3D3C3C"/>
                </a:solidFill>
                <a:effectLst/>
                <a:latin typeface="gotham"/>
              </a:rPr>
              <a:t>dramatic savings in installation costs</a:t>
            </a:r>
            <a:r>
              <a:rPr lang="en-US" b="0" i="0" dirty="0">
                <a:solidFill>
                  <a:srgbClr val="3D3C3C"/>
                </a:solidFill>
                <a:effectLst/>
                <a:latin typeface="gotham"/>
              </a:rPr>
              <a:t>.</a:t>
            </a:r>
          </a:p>
          <a:p>
            <a:pPr algn="l"/>
            <a:r>
              <a:rPr lang="en-US" b="0" i="0" dirty="0">
                <a:solidFill>
                  <a:srgbClr val="3D3C3C"/>
                </a:solidFill>
                <a:effectLst/>
                <a:latin typeface="gotham"/>
              </a:rPr>
              <a:t>You can easily configure the whole system using the </a:t>
            </a:r>
            <a:r>
              <a:rPr lang="en-US" b="1" i="0" dirty="0">
                <a:solidFill>
                  <a:srgbClr val="3D3C3C"/>
                </a:solidFill>
                <a:effectLst/>
                <a:latin typeface="gotham"/>
              </a:rPr>
              <a:t>2N</a:t>
            </a:r>
            <a:r>
              <a:rPr lang="en-US" b="1" i="0" baseline="30000" dirty="0">
                <a:solidFill>
                  <a:srgbClr val="3D3C3C"/>
                </a:solidFill>
                <a:effectLst/>
                <a:latin typeface="gotham"/>
              </a:rPr>
              <a:t>®</a:t>
            </a:r>
            <a:r>
              <a:rPr lang="en-US" b="1" i="0" dirty="0">
                <a:solidFill>
                  <a:srgbClr val="3D3C3C"/>
                </a:solidFill>
                <a:effectLst/>
                <a:latin typeface="gotham"/>
              </a:rPr>
              <a:t> Access Commander software</a:t>
            </a:r>
            <a:r>
              <a:rPr lang="en-US" b="0" i="0" dirty="0">
                <a:solidFill>
                  <a:srgbClr val="3D3C3C"/>
                </a:solidFill>
                <a:effectLst/>
                <a:latin typeface="gotham"/>
              </a:rPr>
              <a:t>. For smaller installations, we offer this software </a:t>
            </a:r>
            <a:r>
              <a:rPr lang="en-US" b="1" i="0" u="none" strike="noStrike" dirty="0">
                <a:solidFill>
                  <a:srgbClr val="005598"/>
                </a:solidFill>
                <a:effectLst/>
                <a:latin typeface="gotham"/>
                <a:hlinkClick r:id="rId3"/>
              </a:rPr>
              <a:t>pre-installed on a small PC</a:t>
            </a:r>
            <a:r>
              <a:rPr lang="en-US" b="0" i="0" dirty="0">
                <a:solidFill>
                  <a:srgbClr val="3D3C3C"/>
                </a:solidFill>
                <a:effectLst/>
                <a:latin typeface="gotham"/>
              </a:rPr>
              <a:t>. For larger installations, we have an </a:t>
            </a:r>
            <a:r>
              <a:rPr lang="en-US" b="1" i="0" u="none" strike="noStrike" dirty="0">
                <a:solidFill>
                  <a:srgbClr val="005598"/>
                </a:solidFill>
                <a:effectLst/>
                <a:latin typeface="gotham"/>
                <a:hlinkClick r:id="rId4"/>
              </a:rPr>
              <a:t>application for virtual servers</a:t>
            </a:r>
            <a:r>
              <a:rPr lang="en-US" b="0" i="0" dirty="0">
                <a:solidFill>
                  <a:srgbClr val="3D3C3C"/>
                </a:solidFill>
                <a:effectLst/>
                <a:latin typeface="gotham"/>
              </a:rPr>
              <a:t>. </a:t>
            </a:r>
            <a:r>
              <a:rPr lang="en-US" b="1" i="0" u="none" strike="noStrike" dirty="0">
                <a:solidFill>
                  <a:srgbClr val="005598"/>
                </a:solidFill>
                <a:effectLst/>
                <a:latin typeface="gotham"/>
                <a:hlinkClick r:id="rId5"/>
              </a:rPr>
              <a:t>Take a look at the diagram</a:t>
            </a:r>
            <a:r>
              <a:rPr lang="en-US" b="0" i="0" dirty="0">
                <a:solidFill>
                  <a:srgbClr val="3D3C3C"/>
                </a:solidFill>
                <a:effectLst/>
                <a:latin typeface="gotham"/>
              </a:rPr>
              <a:t> to see how easy it is!</a:t>
            </a:r>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en-US" sz="1400" b="1" dirty="0"/>
              <a:t>Access Commander provides capability</a:t>
            </a:r>
            <a:r>
              <a:rPr lang="en-US" sz="1400" dirty="0"/>
              <a:t> without the complexity. It </a:t>
            </a:r>
            <a:r>
              <a:rPr lang="en-US" sz="1400" b="1" dirty="0"/>
              <a:t>brings powerful features</a:t>
            </a:r>
            <a:r>
              <a:rPr lang="en-US" sz="1400" b="0" dirty="0"/>
              <a:t> to SMB’s </a:t>
            </a:r>
            <a:r>
              <a:rPr lang="en-US" sz="1400" b="1" dirty="0"/>
              <a:t>without</a:t>
            </a:r>
            <a:r>
              <a:rPr lang="en-US" sz="1400" dirty="0"/>
              <a:t> the </a:t>
            </a:r>
            <a:r>
              <a:rPr lang="en-US" sz="1400" b="1" dirty="0"/>
              <a:t>resources </a:t>
            </a:r>
            <a:r>
              <a:rPr lang="en-US" sz="1400" b="0" dirty="0"/>
              <a:t>needed by </a:t>
            </a:r>
            <a:r>
              <a:rPr lang="en-US" sz="1400" b="1" dirty="0"/>
              <a:t>those costly, bloated and highly complex </a:t>
            </a:r>
            <a:r>
              <a:rPr lang="en-US" sz="1400" dirty="0"/>
              <a:t>systems. </a:t>
            </a:r>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15</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1" dirty="0"/>
              <a:t>Well, </a:t>
            </a:r>
            <a:r>
              <a:rPr lang="en-US" dirty="0"/>
              <a:t>I’m </a:t>
            </a:r>
            <a:r>
              <a:rPr lang="en-US" b="1" dirty="0"/>
              <a:t>talking</a:t>
            </a:r>
            <a:r>
              <a:rPr lang="en-US" dirty="0"/>
              <a:t> about the </a:t>
            </a:r>
            <a:r>
              <a:rPr lang="en-US" b="1" dirty="0"/>
              <a:t>decentralized nature </a:t>
            </a:r>
            <a:r>
              <a:rPr lang="en-US" b="0" dirty="0"/>
              <a:t>of our </a:t>
            </a:r>
            <a:r>
              <a:rPr lang="en-US" b="1" dirty="0"/>
              <a:t>solution</a:t>
            </a:r>
            <a:r>
              <a:rPr lang="en-US" dirty="0"/>
              <a:t>, </a:t>
            </a:r>
            <a:r>
              <a:rPr lang="en-US" b="1" dirty="0"/>
              <a:t>built</a:t>
            </a:r>
            <a:r>
              <a:rPr lang="en-US" dirty="0"/>
              <a:t> on </a:t>
            </a:r>
            <a:r>
              <a:rPr lang="en-US" b="1" dirty="0"/>
              <a:t>edge</a:t>
            </a:r>
            <a:r>
              <a:rPr lang="en-US" dirty="0"/>
              <a:t> devices which </a:t>
            </a:r>
            <a:r>
              <a:rPr lang="en-US" b="1" dirty="0"/>
              <a:t>combine</a:t>
            </a:r>
            <a:r>
              <a:rPr lang="en-US" dirty="0"/>
              <a:t> controller and reader into </a:t>
            </a:r>
            <a:r>
              <a:rPr lang="en-US" b="1" dirty="0"/>
              <a:t>Component</a:t>
            </a:r>
            <a:r>
              <a:rPr lang="en-US" dirty="0"/>
              <a:t>. </a:t>
            </a:r>
            <a:r>
              <a:rPr lang="en-US" dirty="0" err="1"/>
              <a:t>That;’s</a:t>
            </a:r>
            <a:r>
              <a:rPr lang="en-US" dirty="0"/>
              <a:t> the only component type  </a:t>
            </a:r>
            <a:r>
              <a:rPr lang="en-US" b="1" dirty="0"/>
              <a:t>needed</a:t>
            </a:r>
            <a:r>
              <a:rPr lang="en-US" dirty="0"/>
              <a:t> in the </a:t>
            </a:r>
            <a:r>
              <a:rPr lang="en-US" b="1" dirty="0"/>
              <a:t>2N system </a:t>
            </a:r>
            <a:r>
              <a:rPr lang="en-US" dirty="0"/>
              <a:t>– </a:t>
            </a:r>
            <a:r>
              <a:rPr lang="en-US" b="1" dirty="0"/>
              <a:t>no additional door </a:t>
            </a:r>
            <a:r>
              <a:rPr lang="en-US" dirty="0"/>
              <a:t>controllers </a:t>
            </a:r>
            <a:r>
              <a:rPr lang="en-US" b="1" dirty="0"/>
              <a:t>or system controllers</a:t>
            </a:r>
          </a:p>
          <a:p>
            <a:r>
              <a:rPr lang="en-US" dirty="0"/>
              <a:t>~That makes it </a:t>
            </a:r>
            <a:r>
              <a:rPr lang="en-US" b="1" dirty="0"/>
              <a:t>simple </a:t>
            </a:r>
            <a:r>
              <a:rPr lang="en-US" b="0" dirty="0"/>
              <a:t>and </a:t>
            </a:r>
            <a:r>
              <a:rPr lang="en-US" b="1" dirty="0"/>
              <a:t>quick </a:t>
            </a:r>
            <a:r>
              <a:rPr lang="en-US" dirty="0"/>
              <a:t>and </a:t>
            </a:r>
            <a:r>
              <a:rPr lang="en-US" b="1" dirty="0"/>
              <a:t>cheap</a:t>
            </a:r>
            <a:r>
              <a:rPr lang="en-US" dirty="0"/>
              <a:t> to </a:t>
            </a:r>
            <a:r>
              <a:rPr lang="en-US" b="1" dirty="0"/>
              <a:t>install, </a:t>
            </a:r>
            <a:r>
              <a:rPr lang="en-US" dirty="0"/>
              <a:t>because you drop all of that e</a:t>
            </a:r>
            <a:r>
              <a:rPr lang="cs-CZ" dirty="0"/>
              <a:t>x</a:t>
            </a:r>
            <a:r>
              <a:rPr lang="en-US" dirty="0" err="1"/>
              <a:t>tra</a:t>
            </a:r>
            <a:r>
              <a:rPr lang="en-US" dirty="0"/>
              <a:t> </a:t>
            </a:r>
            <a:r>
              <a:rPr lang="en-US" b="1" dirty="0"/>
              <a:t>cabling for connecting and powering readers and controllers.</a:t>
            </a:r>
          </a:p>
          <a:p>
            <a:r>
              <a:rPr lang="en-US" dirty="0"/>
              <a:t>~Despite the simplicity, it’s an </a:t>
            </a:r>
            <a:r>
              <a:rPr lang="en-US" b="1" dirty="0"/>
              <a:t>incredibly robust system </a:t>
            </a:r>
            <a:r>
              <a:rPr lang="en-US" dirty="0"/>
              <a:t>– decentralized means there’s </a:t>
            </a:r>
            <a:r>
              <a:rPr lang="en-US" b="1" dirty="0"/>
              <a:t>no single point of failure</a:t>
            </a:r>
            <a:r>
              <a:rPr lang="en-US" dirty="0"/>
              <a:t>, each and every reader</a:t>
            </a:r>
          </a:p>
          <a:p>
            <a:r>
              <a:rPr lang="en-US" dirty="0"/>
              <a:t>~ can </a:t>
            </a:r>
            <a:r>
              <a:rPr lang="en-US" b="1" dirty="0"/>
              <a:t>make access decisions autonomously</a:t>
            </a:r>
            <a:r>
              <a:rPr lang="en-US" b="0" dirty="0"/>
              <a:t>.. </a:t>
            </a:r>
          </a:p>
          <a:p>
            <a:r>
              <a:rPr lang="en-US" b="0" dirty="0"/>
              <a:t>Access Commander </a:t>
            </a:r>
            <a:r>
              <a:rPr lang="en-US" b="1" dirty="0"/>
              <a:t>protects</a:t>
            </a:r>
            <a:r>
              <a:rPr lang="en-US" b="0" dirty="0"/>
              <a:t> that system </a:t>
            </a:r>
            <a:r>
              <a:rPr lang="en-US" b="1" dirty="0"/>
              <a:t>strength</a:t>
            </a:r>
            <a:r>
              <a:rPr lang="en-US" b="0" dirty="0"/>
              <a:t>, </a:t>
            </a:r>
            <a:r>
              <a:rPr lang="en-US" b="1" dirty="0"/>
              <a:t>maintaining the autonomy </a:t>
            </a:r>
            <a:r>
              <a:rPr lang="en-US" b="0" dirty="0"/>
              <a:t>of the devices, </a:t>
            </a:r>
            <a:r>
              <a:rPr lang="en-US" b="1" dirty="0"/>
              <a:t>whilst offering a single interface </a:t>
            </a:r>
            <a:r>
              <a:rPr lang="en-US" b="0" dirty="0"/>
              <a:t>through which to manage them all.</a:t>
            </a:r>
          </a:p>
          <a:p>
            <a:r>
              <a:rPr lang="en-US" b="1" dirty="0"/>
              <a:t>So how </a:t>
            </a:r>
            <a:r>
              <a:rPr lang="en-US" b="0" dirty="0"/>
              <a:t>do we get it </a:t>
            </a:r>
            <a:r>
              <a:rPr lang="en-US" b="1" dirty="0"/>
              <a:t>up and running?</a:t>
            </a:r>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16</a:t>
            </a:fld>
            <a:endParaRPr lang="cs-CZ"/>
          </a:p>
        </p:txBody>
      </p:sp>
    </p:spTree>
    <p:extLst>
      <p:ext uri="{BB962C8B-B14F-4D97-AF65-F5344CB8AC3E}">
        <p14:creationId xmlns:p14="http://schemas.microsoft.com/office/powerpoint/2010/main" val="145633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dirty="0"/>
              <a:t>Software is distributed as a complete image file that has to </a:t>
            </a:r>
            <a:r>
              <a:rPr lang="en-US" noProof="0" dirty="0"/>
              <a:t>be imported to dedicated virtual server. </a:t>
            </a:r>
            <a:r>
              <a:rPr lang="cs-CZ" noProof="0" dirty="0" err="1"/>
              <a:t>It</a:t>
            </a:r>
            <a:r>
              <a:rPr lang="cs-CZ" noProof="0" dirty="0"/>
              <a:t> </a:t>
            </a:r>
            <a:r>
              <a:rPr lang="cs-CZ" noProof="0" dirty="0" err="1"/>
              <a:t>already</a:t>
            </a:r>
            <a:r>
              <a:rPr lang="cs-CZ" baseline="0" noProof="0" dirty="0"/>
              <a:t> </a:t>
            </a:r>
            <a:r>
              <a:rPr lang="cs-CZ" baseline="0" noProof="0" dirty="0" err="1"/>
              <a:t>includes</a:t>
            </a:r>
            <a:r>
              <a:rPr lang="cs-CZ" baseline="0" noProof="0" dirty="0"/>
              <a:t> web server, </a:t>
            </a:r>
            <a:r>
              <a:rPr lang="cs-CZ" baseline="0" noProof="0" dirty="0" err="1"/>
              <a:t>database</a:t>
            </a:r>
            <a:r>
              <a:rPr lang="cs-CZ" baseline="0" noProof="0" dirty="0"/>
              <a:t> server </a:t>
            </a:r>
            <a:r>
              <a:rPr lang="cs-CZ" baseline="0" noProof="0" dirty="0" err="1"/>
              <a:t>and</a:t>
            </a:r>
            <a:r>
              <a:rPr lang="cs-CZ" baseline="0" noProof="0" dirty="0"/>
              <a:t> </a:t>
            </a:r>
            <a:r>
              <a:rPr lang="cs-CZ" baseline="0" noProof="0" dirty="0" err="1"/>
              <a:t>all</a:t>
            </a:r>
            <a:r>
              <a:rPr lang="cs-CZ" baseline="0" noProof="0" dirty="0"/>
              <a:t> </a:t>
            </a:r>
            <a:r>
              <a:rPr lang="cs-CZ" baseline="0" noProof="0" dirty="0" err="1"/>
              <a:t>other</a:t>
            </a:r>
            <a:r>
              <a:rPr lang="cs-CZ" baseline="0" noProof="0" dirty="0"/>
              <a:t> </a:t>
            </a:r>
            <a:r>
              <a:rPr lang="cs-CZ" baseline="0" noProof="0" dirty="0" err="1"/>
              <a:t>applications</a:t>
            </a:r>
            <a:r>
              <a:rPr lang="cs-CZ" baseline="0" noProof="0" dirty="0"/>
              <a:t>.</a:t>
            </a:r>
            <a:endParaRPr lang="en-US"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noProof="0" dirty="0"/>
              <a:t>It takes an advantage of an IT-friendly language which</a:t>
            </a:r>
            <a:r>
              <a:rPr lang="en-US" baseline="0" noProof="0" dirty="0"/>
              <a:t> means that average IT guy will install this software within few minutes. </a:t>
            </a:r>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aseline="0" noProof="0" dirty="0"/>
              <a:t>This distribution </a:t>
            </a:r>
            <a:r>
              <a:rPr lang="en-US" noProof="0" dirty="0"/>
              <a:t>is suitable especially for larger companies. </a:t>
            </a:r>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17</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defRPr/>
            </a:pPr>
            <a:r>
              <a:rPr lang="en-GB" b="1" dirty="0"/>
              <a:t>2N</a:t>
            </a:r>
            <a:r>
              <a:rPr lang="en-GB" b="1" baseline="30000" dirty="0"/>
              <a:t>®</a:t>
            </a:r>
            <a:r>
              <a:rPr lang="en-GB" b="1" dirty="0"/>
              <a:t> Access Commander Box</a:t>
            </a:r>
            <a:r>
              <a:rPr lang="cs-CZ" b="1" dirty="0"/>
              <a:t> – p</a:t>
            </a:r>
            <a:r>
              <a:rPr lang="en-GB" dirty="0"/>
              <a:t>lug and play access control solution that is tailored to be installed within a minute by any installer. There is no need for a dedicated server in the company.</a:t>
            </a:r>
          </a:p>
          <a:p>
            <a:pPr>
              <a:defRPr/>
            </a:pPr>
            <a:r>
              <a:rPr lang="en-GB" dirty="0"/>
              <a:t>Intended mainly for SME market with up to </a:t>
            </a:r>
            <a:r>
              <a:rPr lang="en-GB" b="1" dirty="0"/>
              <a:t>50</a:t>
            </a:r>
            <a:r>
              <a:rPr lang="en-GB" dirty="0"/>
              <a:t> connected 2N </a:t>
            </a:r>
            <a:r>
              <a:rPr lang="en-GB" b="1" dirty="0"/>
              <a:t>devices</a:t>
            </a:r>
            <a:r>
              <a:rPr lang="en-GB" dirty="0"/>
              <a:t>.</a:t>
            </a:r>
            <a:endParaRPr lang="en-US" dirty="0"/>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18</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19</a:t>
            </a:fld>
            <a:endParaRPr lang="cs-CZ"/>
          </a:p>
        </p:txBody>
      </p:sp>
    </p:spTree>
    <p:extLst>
      <p:ext uri="{BB962C8B-B14F-4D97-AF65-F5344CB8AC3E}">
        <p14:creationId xmlns:p14="http://schemas.microsoft.com/office/powerpoint/2010/main" val="399550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20</a:t>
            </a:fld>
            <a:endParaRPr lang="cs-CZ"/>
          </a:p>
        </p:txBody>
      </p:sp>
    </p:spTree>
    <p:extLst>
      <p:ext uri="{BB962C8B-B14F-4D97-AF65-F5344CB8AC3E}">
        <p14:creationId xmlns:p14="http://schemas.microsoft.com/office/powerpoint/2010/main" val="90418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3</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30 sec: </a:t>
            </a:r>
            <a:r>
              <a:rPr lang="en-US" b="1" dirty="0"/>
              <a:t>Access control doesn’</a:t>
            </a:r>
            <a:r>
              <a:rPr lang="en-US" dirty="0"/>
              <a:t>t </a:t>
            </a:r>
            <a:r>
              <a:rPr lang="en-US" b="1" dirty="0"/>
              <a:t>start </a:t>
            </a:r>
            <a:r>
              <a:rPr lang="en-US" dirty="0"/>
              <a:t>just at the </a:t>
            </a:r>
            <a:r>
              <a:rPr lang="en-US" b="1" dirty="0"/>
              <a:t>front door</a:t>
            </a:r>
            <a:r>
              <a:rPr lang="en-US" dirty="0"/>
              <a:t>, but even </a:t>
            </a:r>
            <a:r>
              <a:rPr lang="en-US" b="1" dirty="0"/>
              <a:t>before we get there.</a:t>
            </a:r>
          </a:p>
          <a:p>
            <a:r>
              <a:rPr lang="en-US" b="1" dirty="0"/>
              <a:t>~ Unified support </a:t>
            </a:r>
            <a:r>
              <a:rPr lang="en-US" dirty="0"/>
              <a:t>of </a:t>
            </a:r>
            <a:r>
              <a:rPr lang="en-US" b="1" dirty="0" err="1"/>
              <a:t>LicencePR</a:t>
            </a:r>
            <a:r>
              <a:rPr lang="en-US" dirty="0"/>
              <a:t> </a:t>
            </a:r>
            <a:r>
              <a:rPr lang="en-US" b="1" dirty="0"/>
              <a:t>in</a:t>
            </a:r>
            <a:r>
              <a:rPr lang="en-US" dirty="0"/>
              <a:t> our</a:t>
            </a:r>
            <a:r>
              <a:rPr lang="en-US" b="1" dirty="0"/>
              <a:t> platform </a:t>
            </a:r>
            <a:r>
              <a:rPr lang="en-US" dirty="0"/>
              <a:t>lets you </a:t>
            </a:r>
            <a:r>
              <a:rPr lang="en-US" b="1" dirty="0"/>
              <a:t>enforce a secure access policy </a:t>
            </a:r>
            <a:r>
              <a:rPr lang="en-US" dirty="0"/>
              <a:t>in the </a:t>
            </a:r>
            <a:r>
              <a:rPr lang="en-US" b="1" dirty="0"/>
              <a:t>parking spaces too</a:t>
            </a:r>
            <a:r>
              <a:rPr lang="en-US" dirty="0"/>
              <a:t>, </a:t>
            </a:r>
            <a:r>
              <a:rPr lang="en-US" b="1" dirty="0"/>
              <a:t>safeguarding</a:t>
            </a:r>
            <a:r>
              <a:rPr lang="en-US" dirty="0"/>
              <a:t> the </a:t>
            </a:r>
            <a:r>
              <a:rPr lang="en-US" b="1" dirty="0"/>
              <a:t>whole facilit</a:t>
            </a:r>
            <a:r>
              <a:rPr lang="en-US" dirty="0"/>
              <a:t>y through a single interface</a:t>
            </a:r>
          </a:p>
          <a:p>
            <a:r>
              <a:rPr lang="en-US" dirty="0"/>
              <a:t>~ Integration with a </a:t>
            </a:r>
            <a:r>
              <a:rPr lang="en-US" b="1" dirty="0"/>
              <a:t>range of Axis cameras </a:t>
            </a:r>
            <a:r>
              <a:rPr lang="en-US" b="0" dirty="0"/>
              <a:t>means </a:t>
            </a:r>
            <a:r>
              <a:rPr lang="en-US" b="1" dirty="0"/>
              <a:t>flexibility built on a trusted, secure brand</a:t>
            </a:r>
          </a:p>
          <a:p>
            <a:r>
              <a:rPr lang="en-US" dirty="0"/>
              <a:t>~ And that </a:t>
            </a:r>
            <a:r>
              <a:rPr lang="en-US" b="1" dirty="0"/>
              <a:t>flexibility applies to the ways </a:t>
            </a:r>
            <a:r>
              <a:rPr lang="en-US" dirty="0"/>
              <a:t>that a license plate can </a:t>
            </a:r>
            <a:r>
              <a:rPr lang="en-US" b="1" dirty="0"/>
              <a:t>allow access</a:t>
            </a:r>
            <a:r>
              <a:rPr lang="en-US" dirty="0"/>
              <a:t>; on its </a:t>
            </a:r>
            <a:r>
              <a:rPr lang="en-US" b="1" dirty="0"/>
              <a:t>own or combined </a:t>
            </a:r>
            <a:r>
              <a:rPr lang="en-US" dirty="0"/>
              <a:t>with traditional credentials</a:t>
            </a:r>
          </a:p>
          <a:p>
            <a:endParaRPr lang="en-US" dirty="0"/>
          </a:p>
          <a:p>
            <a:r>
              <a:rPr lang="en-US" dirty="0"/>
              <a:t>This feature is </a:t>
            </a:r>
            <a:r>
              <a:rPr lang="en-US" b="1" dirty="0"/>
              <a:t>fresh from development</a:t>
            </a:r>
            <a:r>
              <a:rPr lang="en-US" dirty="0"/>
              <a:t>, so customers will be able to </a:t>
            </a:r>
            <a:r>
              <a:rPr lang="en-US" b="1" dirty="0"/>
              <a:t>enjoy the benefits </a:t>
            </a:r>
            <a:r>
              <a:rPr lang="en-US" dirty="0"/>
              <a:t>from April this year.</a:t>
            </a:r>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22</a:t>
            </a:fld>
            <a:endParaRPr lang="cs-CZ"/>
          </a:p>
        </p:txBody>
      </p:sp>
    </p:spTree>
    <p:extLst>
      <p:ext uri="{BB962C8B-B14F-4D97-AF65-F5344CB8AC3E}">
        <p14:creationId xmlns:p14="http://schemas.microsoft.com/office/powerpoint/2010/main" val="427587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360363" lvl="2">
              <a:spcBef>
                <a:spcPts val="1200"/>
              </a:spcBef>
              <a:spcAft>
                <a:spcPts val="0"/>
              </a:spcAft>
              <a:defRPr/>
            </a:pPr>
            <a:r>
              <a:rPr lang="en-US" dirty="0">
                <a:solidFill>
                  <a:schemeClr val="tx1">
                    <a:lumMod val="75000"/>
                  </a:schemeClr>
                </a:solidFill>
              </a:rPr>
              <a:t>Applies restrictions if rule is broken (</a:t>
            </a:r>
            <a:r>
              <a:rPr lang="en-US" b="1" dirty="0">
                <a:solidFill>
                  <a:srgbClr val="00D25F"/>
                </a:solidFill>
              </a:rPr>
              <a:t>in</a:t>
            </a:r>
            <a:r>
              <a:rPr lang="en-US" b="1" dirty="0">
                <a:solidFill>
                  <a:schemeClr val="tx1">
                    <a:lumMod val="75000"/>
                  </a:schemeClr>
                </a:solidFill>
              </a:rPr>
              <a:t>-</a:t>
            </a:r>
            <a:r>
              <a:rPr lang="en-US" b="1" dirty="0">
                <a:solidFill>
                  <a:srgbClr val="FF0000"/>
                </a:solidFill>
              </a:rPr>
              <a:t>in</a:t>
            </a:r>
            <a:r>
              <a:rPr lang="en-US" b="1" dirty="0">
                <a:solidFill>
                  <a:schemeClr val="tx1">
                    <a:lumMod val="75000"/>
                  </a:schemeClr>
                </a:solidFill>
              </a:rPr>
              <a:t>-</a:t>
            </a:r>
            <a:r>
              <a:rPr lang="en-US" b="1" dirty="0">
                <a:solidFill>
                  <a:srgbClr val="FF0000"/>
                </a:solidFill>
              </a:rPr>
              <a:t>in</a:t>
            </a:r>
            <a:r>
              <a:rPr lang="en-US" dirty="0">
                <a:solidFill>
                  <a:schemeClr val="tx1">
                    <a:lumMod val="75000"/>
                  </a:schemeClr>
                </a:solidFill>
              </a:rPr>
              <a:t>)</a:t>
            </a:r>
          </a:p>
          <a:p>
            <a:pPr marL="895350" lvl="3">
              <a:spcBef>
                <a:spcPts val="1200"/>
              </a:spcBef>
              <a:spcAft>
                <a:spcPts val="0"/>
              </a:spcAft>
              <a:buFont typeface="Wingdings" panose="05000000000000000000" pitchFamily="2" charset="2"/>
              <a:buChar char="Ø"/>
              <a:defRPr/>
            </a:pPr>
            <a:r>
              <a:rPr lang="en-US" sz="1200" dirty="0">
                <a:solidFill>
                  <a:schemeClr val="bg2">
                    <a:lumMod val="50000"/>
                  </a:schemeClr>
                </a:solidFill>
              </a:rPr>
              <a:t>Hard – access restricted</a:t>
            </a:r>
          </a:p>
          <a:p>
            <a:pPr marL="895350" lvl="3">
              <a:spcBef>
                <a:spcPts val="1200"/>
              </a:spcBef>
              <a:spcAft>
                <a:spcPts val="0"/>
              </a:spcAft>
              <a:buFont typeface="Wingdings" panose="05000000000000000000" pitchFamily="2" charset="2"/>
              <a:buChar char="Ø"/>
              <a:defRPr/>
            </a:pPr>
            <a:r>
              <a:rPr lang="en-US" sz="1200" dirty="0">
                <a:solidFill>
                  <a:schemeClr val="bg2">
                    <a:lumMod val="50000"/>
                  </a:schemeClr>
                </a:solidFill>
              </a:rPr>
              <a:t>Soft –</a:t>
            </a:r>
            <a:r>
              <a:rPr lang="cs-CZ" sz="1200" dirty="0">
                <a:solidFill>
                  <a:schemeClr val="bg2">
                    <a:lumMod val="50000"/>
                  </a:schemeClr>
                </a:solidFill>
              </a:rPr>
              <a:t> </a:t>
            </a:r>
            <a:r>
              <a:rPr lang="cs-CZ" sz="1200" dirty="0" err="1">
                <a:solidFill>
                  <a:schemeClr val="bg2">
                    <a:lumMod val="50000"/>
                  </a:schemeClr>
                </a:solidFill>
              </a:rPr>
              <a:t>violation</a:t>
            </a:r>
            <a:r>
              <a:rPr lang="cs-CZ" sz="1200" dirty="0">
                <a:solidFill>
                  <a:schemeClr val="bg2">
                    <a:lumMod val="50000"/>
                  </a:schemeClr>
                </a:solidFill>
              </a:rPr>
              <a:t> </a:t>
            </a:r>
            <a:r>
              <a:rPr lang="cs-CZ" sz="1200" dirty="0" err="1">
                <a:solidFill>
                  <a:schemeClr val="bg2">
                    <a:lumMod val="50000"/>
                  </a:schemeClr>
                </a:solidFill>
              </a:rPr>
              <a:t>only</a:t>
            </a:r>
            <a:r>
              <a:rPr lang="en-US" sz="1200" dirty="0">
                <a:solidFill>
                  <a:schemeClr val="bg2">
                    <a:lumMod val="50000"/>
                  </a:schemeClr>
                </a:solidFill>
              </a:rPr>
              <a:t> logged</a:t>
            </a:r>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23</a:t>
            </a:fld>
            <a:endParaRPr lang="cs-CZ"/>
          </a:p>
        </p:txBody>
      </p:sp>
    </p:spTree>
    <p:extLst>
      <p:ext uri="{BB962C8B-B14F-4D97-AF65-F5344CB8AC3E}">
        <p14:creationId xmlns:p14="http://schemas.microsoft.com/office/powerpoint/2010/main" val="68880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dirty="0">
                <a:solidFill>
                  <a:schemeClr val="tx1">
                    <a:lumMod val="75000"/>
                  </a:schemeClr>
                </a:solidFill>
              </a:rPr>
              <a:t>Multiple sites control from a single location is a huge benefit for companies having branch offices in different locations that are interconnected via VPN. Admin sits in one city and oversees the access control system in other cities through the LAN...something that’s impossible with serial cable systems!</a:t>
            </a:r>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24</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Integration makes a life easier mostly to administrators and installers. </a:t>
            </a:r>
            <a:endParaRPr lang="cs-CZ"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Therefore we’ve created 2N</a:t>
            </a:r>
            <a:r>
              <a:rPr lang="en-US" baseline="30000" dirty="0"/>
              <a:t>®</a:t>
            </a:r>
            <a:r>
              <a:rPr lang="en-US" dirty="0"/>
              <a:t> Access Commander as a software that can be easily integrated with VMS, T&amp;A, alarm and other 3</a:t>
            </a:r>
            <a:r>
              <a:rPr lang="en-US" baseline="30000" dirty="0"/>
              <a:t>rd</a:t>
            </a:r>
            <a:r>
              <a:rPr lang="en-US" dirty="0"/>
              <a:t> party systems using the REST API web interface or special 2N </a:t>
            </a:r>
            <a:r>
              <a:rPr lang="en-US" dirty="0" err="1"/>
              <a:t>plugin</a:t>
            </a:r>
            <a:r>
              <a:rPr lang="en-US" dirty="0"/>
              <a:t>.</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CRM ... customer relationship</a:t>
            </a:r>
            <a:r>
              <a:rPr lang="en-US" baseline="0" dirty="0"/>
              <a:t> management</a:t>
            </a:r>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BMS ... building management systems</a:t>
            </a:r>
            <a:r>
              <a:rPr lang="en-US" baseline="0" dirty="0"/>
              <a:t> (or property management or asset management solution)</a:t>
            </a:r>
            <a:endParaRPr lang="en-US" dirty="0"/>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25</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sz="1400" b="0" dirty="0" err="1">
                <a:solidFill>
                  <a:schemeClr val="tx1">
                    <a:lumMod val="50000"/>
                  </a:schemeClr>
                </a:solidFill>
              </a:rPr>
              <a:t>Edge</a:t>
            </a:r>
            <a:r>
              <a:rPr lang="cs-CZ" sz="1400" b="0" dirty="0">
                <a:solidFill>
                  <a:schemeClr val="tx1">
                    <a:lumMod val="50000"/>
                  </a:schemeClr>
                </a:solidFill>
              </a:rPr>
              <a:t> device = s</a:t>
            </a:r>
            <a:r>
              <a:rPr lang="en-US" sz="1400" b="0" dirty="0" err="1">
                <a:solidFill>
                  <a:schemeClr val="tx1">
                    <a:lumMod val="50000"/>
                  </a:schemeClr>
                </a:solidFill>
              </a:rPr>
              <a:t>tandalone</a:t>
            </a:r>
            <a:r>
              <a:rPr lang="en-US" sz="1400" b="0" dirty="0">
                <a:solidFill>
                  <a:schemeClr val="tx1">
                    <a:lumMod val="50000"/>
                  </a:schemeClr>
                </a:solidFill>
              </a:rPr>
              <a:t> IP Access Control device</a:t>
            </a:r>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26</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defRPr/>
            </a:pPr>
            <a:r>
              <a:rPr lang="en-US" dirty="0"/>
              <a:t>2N </a:t>
            </a:r>
            <a:r>
              <a:rPr lang="cs-CZ" dirty="0"/>
              <a:t>A</a:t>
            </a:r>
            <a:r>
              <a:rPr lang="en-US" dirty="0" err="1"/>
              <a:t>ccess</a:t>
            </a:r>
            <a:r>
              <a:rPr lang="en-US" dirty="0"/>
              <a:t> Unit combine</a:t>
            </a:r>
            <a:r>
              <a:rPr lang="cs-CZ" dirty="0"/>
              <a:t>s</a:t>
            </a:r>
            <a:r>
              <a:rPr lang="en-US" dirty="0"/>
              <a:t> traditional door controller and reader (Bluetooth, biometry, RFID, keypad) in one standalone device! </a:t>
            </a:r>
          </a:p>
          <a:p>
            <a:pPr>
              <a:defRPr/>
            </a:pPr>
            <a:r>
              <a:rPr lang="en-US" dirty="0"/>
              <a:t>Compared to the traditional access control systems which require more equipment, installation labor and maintenance, the total cost of ownership (</a:t>
            </a:r>
            <a:r>
              <a:rPr lang="en-US" b="1" dirty="0"/>
              <a:t>TCO</a:t>
            </a:r>
            <a:r>
              <a:rPr lang="en-US" dirty="0"/>
              <a:t>) is far less!</a:t>
            </a:r>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27</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defRPr/>
            </a:pPr>
            <a:r>
              <a:rPr lang="en-US" dirty="0"/>
              <a:t>The Access Unit can be easily installed and configured by people without any previous experience with access control devices.</a:t>
            </a:r>
          </a:p>
          <a:p>
            <a:pPr marL="361950" indent="-180975">
              <a:spcBef>
                <a:spcPts val="1200"/>
              </a:spcBef>
              <a:spcAft>
                <a:spcPts val="600"/>
              </a:spcAft>
              <a:buFont typeface="Arial" pitchFamily="34" charset="0"/>
              <a:buChar char="•"/>
              <a:defRPr/>
            </a:pPr>
            <a:r>
              <a:rPr lang="en-US" sz="1200" dirty="0">
                <a:solidFill>
                  <a:schemeClr val="bg2">
                    <a:lumMod val="50000"/>
                  </a:schemeClr>
                </a:solidFill>
              </a:rPr>
              <a:t>Only an Ethernet cable is needed </a:t>
            </a:r>
            <a:r>
              <a:rPr lang="cs-CZ" sz="1200" dirty="0" err="1">
                <a:solidFill>
                  <a:schemeClr val="bg2">
                    <a:lumMod val="50000"/>
                  </a:schemeClr>
                </a:solidFill>
              </a:rPr>
              <a:t>and</a:t>
            </a:r>
            <a:r>
              <a:rPr lang="cs-CZ" sz="1200" dirty="0">
                <a:solidFill>
                  <a:schemeClr val="bg2">
                    <a:lumMod val="50000"/>
                  </a:schemeClr>
                </a:solidFill>
              </a:rPr>
              <a:t> can </a:t>
            </a:r>
            <a:r>
              <a:rPr lang="cs-CZ" sz="1200" dirty="0" err="1">
                <a:solidFill>
                  <a:schemeClr val="bg2">
                    <a:lumMod val="50000"/>
                  </a:schemeClr>
                </a:solidFill>
              </a:rPr>
              <a:t>be</a:t>
            </a:r>
            <a:r>
              <a:rPr lang="cs-CZ" sz="1200" dirty="0">
                <a:solidFill>
                  <a:schemeClr val="bg2">
                    <a:lumMod val="50000"/>
                  </a:schemeClr>
                </a:solidFill>
              </a:rPr>
              <a:t> </a:t>
            </a:r>
            <a:r>
              <a:rPr lang="en-US" sz="1200" dirty="0">
                <a:solidFill>
                  <a:schemeClr val="bg2">
                    <a:lumMod val="50000"/>
                  </a:schemeClr>
                </a:solidFill>
              </a:rPr>
              <a:t>connected directly to the unit </a:t>
            </a:r>
            <a:r>
              <a:rPr lang="cs-CZ" sz="1200" dirty="0">
                <a:solidFill>
                  <a:schemeClr val="bg2">
                    <a:lumMod val="50000"/>
                  </a:schemeClr>
                </a:solidFill>
              </a:rPr>
              <a:t>(</a:t>
            </a:r>
            <a:r>
              <a:rPr lang="cs-CZ" sz="1200" dirty="0" err="1">
                <a:solidFill>
                  <a:schemeClr val="bg2">
                    <a:lumMod val="50000"/>
                  </a:schemeClr>
                </a:solidFill>
              </a:rPr>
              <a:t>using</a:t>
            </a:r>
            <a:r>
              <a:rPr lang="cs-CZ" sz="1200" dirty="0">
                <a:solidFill>
                  <a:schemeClr val="bg2">
                    <a:lumMod val="50000"/>
                  </a:schemeClr>
                </a:solidFill>
              </a:rPr>
              <a:t> </a:t>
            </a:r>
            <a:r>
              <a:rPr lang="cs-CZ" sz="1200" dirty="0" err="1">
                <a:solidFill>
                  <a:schemeClr val="bg2">
                    <a:lumMod val="50000"/>
                  </a:schemeClr>
                </a:solidFill>
              </a:rPr>
              <a:t>wires</a:t>
            </a:r>
            <a:r>
              <a:rPr lang="cs-CZ" sz="1200" dirty="0">
                <a:solidFill>
                  <a:schemeClr val="bg2">
                    <a:lumMod val="50000"/>
                  </a:schemeClr>
                </a:solidFill>
              </a:rPr>
              <a:t> </a:t>
            </a:r>
            <a:r>
              <a:rPr lang="cs-CZ" sz="1200" dirty="0" err="1">
                <a:solidFill>
                  <a:schemeClr val="bg2">
                    <a:lumMod val="50000"/>
                  </a:schemeClr>
                </a:solidFill>
              </a:rPr>
              <a:t>of</a:t>
            </a:r>
            <a:r>
              <a:rPr lang="cs-CZ" sz="1200" dirty="0">
                <a:solidFill>
                  <a:schemeClr val="bg2">
                    <a:lumMod val="50000"/>
                  </a:schemeClr>
                </a:solidFill>
              </a:rPr>
              <a:t> </a:t>
            </a:r>
            <a:r>
              <a:rPr lang="cs-CZ" sz="1200" dirty="0" err="1">
                <a:solidFill>
                  <a:schemeClr val="bg2">
                    <a:lumMod val="50000"/>
                  </a:schemeClr>
                </a:solidFill>
              </a:rPr>
              <a:t>the</a:t>
            </a:r>
            <a:r>
              <a:rPr lang="cs-CZ" sz="1200" dirty="0">
                <a:solidFill>
                  <a:schemeClr val="bg2">
                    <a:lumMod val="50000"/>
                  </a:schemeClr>
                </a:solidFill>
              </a:rPr>
              <a:t> </a:t>
            </a:r>
            <a:r>
              <a:rPr lang="cs-CZ" sz="1200" dirty="0" err="1">
                <a:solidFill>
                  <a:schemeClr val="bg2">
                    <a:lumMod val="50000"/>
                  </a:schemeClr>
                </a:solidFill>
              </a:rPr>
              <a:t>Ethernet</a:t>
            </a:r>
            <a:r>
              <a:rPr lang="cs-CZ" sz="1200" dirty="0">
                <a:solidFill>
                  <a:schemeClr val="bg2">
                    <a:lumMod val="50000"/>
                  </a:schemeClr>
                </a:solidFill>
              </a:rPr>
              <a:t> </a:t>
            </a:r>
            <a:r>
              <a:rPr lang="cs-CZ" sz="1200" dirty="0" err="1">
                <a:solidFill>
                  <a:schemeClr val="bg2">
                    <a:lumMod val="50000"/>
                  </a:schemeClr>
                </a:solidFill>
              </a:rPr>
              <a:t>cable</a:t>
            </a:r>
            <a:r>
              <a:rPr lang="cs-CZ" sz="1200" dirty="0">
                <a:solidFill>
                  <a:schemeClr val="bg2">
                    <a:lumMod val="50000"/>
                  </a:schemeClr>
                </a:solidFill>
              </a:rPr>
              <a:t>) </a:t>
            </a:r>
            <a:r>
              <a:rPr lang="en-US" sz="1200" dirty="0">
                <a:solidFill>
                  <a:schemeClr val="bg2">
                    <a:lumMod val="50000"/>
                  </a:schemeClr>
                </a:solidFill>
              </a:rPr>
              <a:t>or to RJ-45 pigtail</a:t>
            </a:r>
          </a:p>
          <a:p>
            <a:pPr marL="361950" indent="-180975">
              <a:spcAft>
                <a:spcPts val="600"/>
              </a:spcAft>
              <a:buFont typeface="Arial" pitchFamily="34" charset="0"/>
              <a:buChar char="•"/>
              <a:defRPr/>
            </a:pPr>
            <a:r>
              <a:rPr lang="en-US" sz="1200" dirty="0">
                <a:solidFill>
                  <a:schemeClr val="bg2">
                    <a:lumMod val="50000"/>
                  </a:schemeClr>
                </a:solidFill>
              </a:rPr>
              <a:t>All accessories </a:t>
            </a:r>
            <a:r>
              <a:rPr lang="cs-CZ" sz="1200" dirty="0">
                <a:solidFill>
                  <a:schemeClr val="bg2">
                    <a:lumMod val="50000"/>
                  </a:schemeClr>
                </a:solidFill>
              </a:rPr>
              <a:t>such as </a:t>
            </a:r>
            <a:r>
              <a:rPr lang="en-US" sz="1200" dirty="0">
                <a:solidFill>
                  <a:schemeClr val="bg2">
                    <a:lumMod val="50000"/>
                  </a:schemeClr>
                </a:solidFill>
              </a:rPr>
              <a:t>REX</a:t>
            </a:r>
            <a:r>
              <a:rPr lang="cs-CZ" sz="1200" dirty="0">
                <a:solidFill>
                  <a:schemeClr val="bg2">
                    <a:lumMod val="50000"/>
                  </a:schemeClr>
                </a:solidFill>
              </a:rPr>
              <a:t> </a:t>
            </a:r>
            <a:r>
              <a:rPr lang="cs-CZ" sz="1200" dirty="0" err="1">
                <a:solidFill>
                  <a:schemeClr val="bg2">
                    <a:lumMod val="50000"/>
                  </a:schemeClr>
                </a:solidFill>
              </a:rPr>
              <a:t>button</a:t>
            </a:r>
            <a:r>
              <a:rPr lang="en-US" sz="1200" dirty="0">
                <a:solidFill>
                  <a:schemeClr val="bg2">
                    <a:lumMod val="50000"/>
                  </a:schemeClr>
                </a:solidFill>
              </a:rPr>
              <a:t>, door contact, electrical strike</a:t>
            </a:r>
            <a:r>
              <a:rPr lang="cs-CZ" sz="1200" baseline="0" dirty="0">
                <a:solidFill>
                  <a:schemeClr val="bg2">
                    <a:lumMod val="50000"/>
                  </a:schemeClr>
                </a:solidFill>
              </a:rPr>
              <a:t> </a:t>
            </a:r>
            <a:r>
              <a:rPr lang="cs-CZ" sz="1200" baseline="0" dirty="0" err="1">
                <a:solidFill>
                  <a:schemeClr val="bg2">
                    <a:lumMod val="50000"/>
                  </a:schemeClr>
                </a:solidFill>
              </a:rPr>
              <a:t>or</a:t>
            </a:r>
            <a:r>
              <a:rPr lang="cs-CZ" sz="1200" baseline="0" dirty="0">
                <a:solidFill>
                  <a:schemeClr val="bg2">
                    <a:lumMod val="50000"/>
                  </a:schemeClr>
                </a:solidFill>
              </a:rPr>
              <a:t> </a:t>
            </a:r>
            <a:r>
              <a:rPr lang="cs-CZ" sz="1200" baseline="0" dirty="0" err="1">
                <a:solidFill>
                  <a:schemeClr val="bg2">
                    <a:lumMod val="50000"/>
                  </a:schemeClr>
                </a:solidFill>
              </a:rPr>
              <a:t>lock</a:t>
            </a:r>
            <a:r>
              <a:rPr lang="en-US" sz="1200" dirty="0">
                <a:solidFill>
                  <a:schemeClr val="bg2">
                    <a:lumMod val="50000"/>
                  </a:schemeClr>
                </a:solidFill>
              </a:rPr>
              <a:t> are connected to In</a:t>
            </a:r>
            <a:r>
              <a:rPr lang="cs-CZ" sz="1200" dirty="0" err="1">
                <a:solidFill>
                  <a:schemeClr val="bg2">
                    <a:lumMod val="50000"/>
                  </a:schemeClr>
                </a:solidFill>
              </a:rPr>
              <a:t>puts</a:t>
            </a:r>
            <a:r>
              <a:rPr lang="cs-CZ" sz="1200" dirty="0">
                <a:solidFill>
                  <a:schemeClr val="bg2">
                    <a:lumMod val="50000"/>
                  </a:schemeClr>
                </a:solidFill>
              </a:rPr>
              <a:t> </a:t>
            </a:r>
            <a:r>
              <a:rPr lang="cs-CZ" sz="1200" dirty="0" err="1">
                <a:solidFill>
                  <a:schemeClr val="bg2">
                    <a:lumMod val="50000"/>
                  </a:schemeClr>
                </a:solidFill>
              </a:rPr>
              <a:t>and</a:t>
            </a:r>
            <a:r>
              <a:rPr lang="en-US" sz="1200" dirty="0">
                <a:solidFill>
                  <a:schemeClr val="bg2">
                    <a:lumMod val="50000"/>
                  </a:schemeClr>
                </a:solidFill>
              </a:rPr>
              <a:t> OUT</a:t>
            </a:r>
            <a:r>
              <a:rPr lang="cs-CZ" sz="1200" dirty="0" err="1">
                <a:solidFill>
                  <a:schemeClr val="bg2">
                    <a:lumMod val="50000"/>
                  </a:schemeClr>
                </a:solidFill>
              </a:rPr>
              <a:t>puts</a:t>
            </a:r>
            <a:r>
              <a:rPr lang="cs-CZ" sz="1200" dirty="0">
                <a:solidFill>
                  <a:schemeClr val="bg2">
                    <a:lumMod val="50000"/>
                  </a:schemeClr>
                </a:solidFill>
              </a:rPr>
              <a:t> (</a:t>
            </a:r>
            <a:r>
              <a:rPr lang="cs-CZ" sz="1200" dirty="0" err="1">
                <a:solidFill>
                  <a:schemeClr val="bg2">
                    <a:lumMod val="50000"/>
                  </a:schemeClr>
                </a:solidFill>
              </a:rPr>
              <a:t>relays</a:t>
            </a:r>
            <a:r>
              <a:rPr lang="cs-CZ" sz="1200" dirty="0">
                <a:solidFill>
                  <a:schemeClr val="bg2">
                    <a:lumMod val="50000"/>
                  </a:schemeClr>
                </a:solidFill>
              </a:rPr>
              <a:t>)</a:t>
            </a:r>
            <a:r>
              <a:rPr lang="en-US" sz="1200" dirty="0">
                <a:solidFill>
                  <a:schemeClr val="bg2">
                    <a:lumMod val="50000"/>
                  </a:schemeClr>
                </a:solidFill>
              </a:rPr>
              <a:t> in</a:t>
            </a:r>
            <a:r>
              <a:rPr lang="cs-CZ" sz="1200" dirty="0" err="1">
                <a:solidFill>
                  <a:schemeClr val="bg2">
                    <a:lumMod val="50000"/>
                  </a:schemeClr>
                </a:solidFill>
              </a:rPr>
              <a:t>built</a:t>
            </a:r>
            <a:r>
              <a:rPr lang="cs-CZ" sz="1200" dirty="0">
                <a:solidFill>
                  <a:schemeClr val="bg2">
                    <a:lumMod val="50000"/>
                  </a:schemeClr>
                </a:solidFill>
              </a:rPr>
              <a:t> in</a:t>
            </a:r>
            <a:r>
              <a:rPr lang="en-US" sz="1200" dirty="0">
                <a:solidFill>
                  <a:schemeClr val="bg2">
                    <a:lumMod val="50000"/>
                  </a:schemeClr>
                </a:solidFill>
              </a:rPr>
              <a:t> the </a:t>
            </a:r>
            <a:r>
              <a:rPr lang="cs-CZ" sz="1200" dirty="0" err="1">
                <a:solidFill>
                  <a:schemeClr val="bg2">
                    <a:lumMod val="50000"/>
                  </a:schemeClr>
                </a:solidFill>
              </a:rPr>
              <a:t>access</a:t>
            </a:r>
            <a:r>
              <a:rPr lang="cs-CZ" sz="1200" dirty="0">
                <a:solidFill>
                  <a:schemeClr val="bg2">
                    <a:lumMod val="50000"/>
                  </a:schemeClr>
                </a:solidFill>
              </a:rPr>
              <a:t> </a:t>
            </a:r>
            <a:r>
              <a:rPr lang="en-US" sz="1200" dirty="0">
                <a:solidFill>
                  <a:schemeClr val="bg2">
                    <a:lumMod val="50000"/>
                  </a:schemeClr>
                </a:solidFill>
              </a:rPr>
              <a:t>unit</a:t>
            </a:r>
          </a:p>
          <a:p>
            <a:pPr marL="361950" indent="-180975">
              <a:spcAft>
                <a:spcPts val="600"/>
              </a:spcAft>
              <a:buFont typeface="Arial" pitchFamily="34" charset="0"/>
              <a:buChar char="•"/>
              <a:defRPr/>
            </a:pPr>
            <a:r>
              <a:rPr lang="en-US" sz="1200" dirty="0">
                <a:solidFill>
                  <a:schemeClr val="bg2">
                    <a:lumMod val="50000"/>
                  </a:schemeClr>
                </a:solidFill>
              </a:rPr>
              <a:t>Configuration </a:t>
            </a:r>
            <a:r>
              <a:rPr lang="cs-CZ" sz="1200" dirty="0" err="1">
                <a:solidFill>
                  <a:schemeClr val="bg2">
                    <a:lumMod val="50000"/>
                  </a:schemeClr>
                </a:solidFill>
              </a:rPr>
              <a:t>is</a:t>
            </a:r>
            <a:r>
              <a:rPr lang="cs-CZ" sz="1200" dirty="0">
                <a:solidFill>
                  <a:schemeClr val="bg2">
                    <a:lumMod val="50000"/>
                  </a:schemeClr>
                </a:solidFill>
              </a:rPr>
              <a:t> </a:t>
            </a:r>
            <a:r>
              <a:rPr lang="en-US" sz="1200" dirty="0">
                <a:solidFill>
                  <a:schemeClr val="bg2">
                    <a:lumMod val="50000"/>
                  </a:schemeClr>
                </a:solidFill>
              </a:rPr>
              <a:t>done via </a:t>
            </a:r>
            <a:r>
              <a:rPr lang="cs-CZ" sz="1200" dirty="0" err="1">
                <a:solidFill>
                  <a:schemeClr val="bg2">
                    <a:lumMod val="50000"/>
                  </a:schemeClr>
                </a:solidFill>
              </a:rPr>
              <a:t>intuitive</a:t>
            </a:r>
            <a:r>
              <a:rPr lang="cs-CZ" sz="1200" dirty="0">
                <a:solidFill>
                  <a:schemeClr val="bg2">
                    <a:lumMod val="50000"/>
                  </a:schemeClr>
                </a:solidFill>
              </a:rPr>
              <a:t> </a:t>
            </a:r>
            <a:r>
              <a:rPr lang="cs-CZ" sz="1200" dirty="0" err="1">
                <a:solidFill>
                  <a:schemeClr val="bg2">
                    <a:lumMod val="50000"/>
                  </a:schemeClr>
                </a:solidFill>
              </a:rPr>
              <a:t>and</a:t>
            </a:r>
            <a:r>
              <a:rPr lang="cs-CZ" sz="1200" dirty="0">
                <a:solidFill>
                  <a:schemeClr val="bg2">
                    <a:lumMod val="50000"/>
                  </a:schemeClr>
                </a:solidFill>
              </a:rPr>
              <a:t> </a:t>
            </a:r>
            <a:r>
              <a:rPr lang="cs-CZ" sz="1200" dirty="0" err="1">
                <a:solidFill>
                  <a:schemeClr val="bg2">
                    <a:lumMod val="50000"/>
                  </a:schemeClr>
                </a:solidFill>
              </a:rPr>
              <a:t>tuned</a:t>
            </a:r>
            <a:r>
              <a:rPr lang="cs-CZ" sz="1200" dirty="0">
                <a:solidFill>
                  <a:schemeClr val="bg2">
                    <a:lumMod val="50000"/>
                  </a:schemeClr>
                </a:solidFill>
              </a:rPr>
              <a:t> </a:t>
            </a:r>
            <a:r>
              <a:rPr lang="en-US" sz="1200" dirty="0">
                <a:solidFill>
                  <a:schemeClr val="bg2">
                    <a:lumMod val="50000"/>
                  </a:schemeClr>
                </a:solidFill>
              </a:rPr>
              <a:t>web interface</a:t>
            </a:r>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28</a:t>
            </a:fld>
            <a:endParaRPr lang="cs-CZ"/>
          </a:p>
        </p:txBody>
      </p:sp>
    </p:spTree>
    <p:extLst>
      <p:ext uri="{BB962C8B-B14F-4D97-AF65-F5344CB8AC3E}">
        <p14:creationId xmlns:p14="http://schemas.microsoft.com/office/powerpoint/2010/main" val="1941404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29</a:t>
            </a:fld>
            <a:endParaRPr lang="cs-CZ"/>
          </a:p>
        </p:txBody>
      </p:sp>
    </p:spTree>
    <p:extLst>
      <p:ext uri="{BB962C8B-B14F-4D97-AF65-F5344CB8AC3E}">
        <p14:creationId xmlns:p14="http://schemas.microsoft.com/office/powerpoint/2010/main" val="3195185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defRPr/>
            </a:pPr>
            <a:r>
              <a:rPr lang="en-US" dirty="0"/>
              <a:t>The Access Unit can be easily installed and configured by people without any previous experience with access control devices.</a:t>
            </a:r>
          </a:p>
          <a:p>
            <a:pPr marL="361950" indent="-180975">
              <a:spcBef>
                <a:spcPts val="1200"/>
              </a:spcBef>
              <a:spcAft>
                <a:spcPts val="600"/>
              </a:spcAft>
              <a:buFont typeface="Arial" pitchFamily="34" charset="0"/>
              <a:buChar char="•"/>
              <a:defRPr/>
            </a:pPr>
            <a:r>
              <a:rPr lang="en-US" sz="1200" dirty="0">
                <a:solidFill>
                  <a:schemeClr val="bg2">
                    <a:lumMod val="50000"/>
                  </a:schemeClr>
                </a:solidFill>
              </a:rPr>
              <a:t>Only an Ethernet cable is needed </a:t>
            </a:r>
            <a:r>
              <a:rPr lang="cs-CZ" sz="1200" dirty="0" err="1">
                <a:solidFill>
                  <a:schemeClr val="bg2">
                    <a:lumMod val="50000"/>
                  </a:schemeClr>
                </a:solidFill>
              </a:rPr>
              <a:t>and</a:t>
            </a:r>
            <a:r>
              <a:rPr lang="cs-CZ" sz="1200" dirty="0">
                <a:solidFill>
                  <a:schemeClr val="bg2">
                    <a:lumMod val="50000"/>
                  </a:schemeClr>
                </a:solidFill>
              </a:rPr>
              <a:t> can </a:t>
            </a:r>
            <a:r>
              <a:rPr lang="cs-CZ" sz="1200" dirty="0" err="1">
                <a:solidFill>
                  <a:schemeClr val="bg2">
                    <a:lumMod val="50000"/>
                  </a:schemeClr>
                </a:solidFill>
              </a:rPr>
              <a:t>be</a:t>
            </a:r>
            <a:r>
              <a:rPr lang="cs-CZ" sz="1200" dirty="0">
                <a:solidFill>
                  <a:schemeClr val="bg2">
                    <a:lumMod val="50000"/>
                  </a:schemeClr>
                </a:solidFill>
              </a:rPr>
              <a:t> </a:t>
            </a:r>
            <a:r>
              <a:rPr lang="en-US" sz="1200" dirty="0">
                <a:solidFill>
                  <a:schemeClr val="bg2">
                    <a:lumMod val="50000"/>
                  </a:schemeClr>
                </a:solidFill>
              </a:rPr>
              <a:t>connected directly to the unit </a:t>
            </a:r>
            <a:r>
              <a:rPr lang="cs-CZ" sz="1200" dirty="0">
                <a:solidFill>
                  <a:schemeClr val="bg2">
                    <a:lumMod val="50000"/>
                  </a:schemeClr>
                </a:solidFill>
              </a:rPr>
              <a:t>(</a:t>
            </a:r>
            <a:r>
              <a:rPr lang="cs-CZ" sz="1200" dirty="0" err="1">
                <a:solidFill>
                  <a:schemeClr val="bg2">
                    <a:lumMod val="50000"/>
                  </a:schemeClr>
                </a:solidFill>
              </a:rPr>
              <a:t>using</a:t>
            </a:r>
            <a:r>
              <a:rPr lang="cs-CZ" sz="1200" dirty="0">
                <a:solidFill>
                  <a:schemeClr val="bg2">
                    <a:lumMod val="50000"/>
                  </a:schemeClr>
                </a:solidFill>
              </a:rPr>
              <a:t> </a:t>
            </a:r>
            <a:r>
              <a:rPr lang="cs-CZ" sz="1200" dirty="0" err="1">
                <a:solidFill>
                  <a:schemeClr val="bg2">
                    <a:lumMod val="50000"/>
                  </a:schemeClr>
                </a:solidFill>
              </a:rPr>
              <a:t>wires</a:t>
            </a:r>
            <a:r>
              <a:rPr lang="cs-CZ" sz="1200" dirty="0">
                <a:solidFill>
                  <a:schemeClr val="bg2">
                    <a:lumMod val="50000"/>
                  </a:schemeClr>
                </a:solidFill>
              </a:rPr>
              <a:t> </a:t>
            </a:r>
            <a:r>
              <a:rPr lang="cs-CZ" sz="1200" dirty="0" err="1">
                <a:solidFill>
                  <a:schemeClr val="bg2">
                    <a:lumMod val="50000"/>
                  </a:schemeClr>
                </a:solidFill>
              </a:rPr>
              <a:t>of</a:t>
            </a:r>
            <a:r>
              <a:rPr lang="cs-CZ" sz="1200" dirty="0">
                <a:solidFill>
                  <a:schemeClr val="bg2">
                    <a:lumMod val="50000"/>
                  </a:schemeClr>
                </a:solidFill>
              </a:rPr>
              <a:t> </a:t>
            </a:r>
            <a:r>
              <a:rPr lang="cs-CZ" sz="1200" dirty="0" err="1">
                <a:solidFill>
                  <a:schemeClr val="bg2">
                    <a:lumMod val="50000"/>
                  </a:schemeClr>
                </a:solidFill>
              </a:rPr>
              <a:t>the</a:t>
            </a:r>
            <a:r>
              <a:rPr lang="cs-CZ" sz="1200" dirty="0">
                <a:solidFill>
                  <a:schemeClr val="bg2">
                    <a:lumMod val="50000"/>
                  </a:schemeClr>
                </a:solidFill>
              </a:rPr>
              <a:t> </a:t>
            </a:r>
            <a:r>
              <a:rPr lang="cs-CZ" sz="1200" dirty="0" err="1">
                <a:solidFill>
                  <a:schemeClr val="bg2">
                    <a:lumMod val="50000"/>
                  </a:schemeClr>
                </a:solidFill>
              </a:rPr>
              <a:t>Ethernet</a:t>
            </a:r>
            <a:r>
              <a:rPr lang="cs-CZ" sz="1200" dirty="0">
                <a:solidFill>
                  <a:schemeClr val="bg2">
                    <a:lumMod val="50000"/>
                  </a:schemeClr>
                </a:solidFill>
              </a:rPr>
              <a:t> </a:t>
            </a:r>
            <a:r>
              <a:rPr lang="cs-CZ" sz="1200" dirty="0" err="1">
                <a:solidFill>
                  <a:schemeClr val="bg2">
                    <a:lumMod val="50000"/>
                  </a:schemeClr>
                </a:solidFill>
              </a:rPr>
              <a:t>cable</a:t>
            </a:r>
            <a:r>
              <a:rPr lang="cs-CZ" sz="1200" dirty="0">
                <a:solidFill>
                  <a:schemeClr val="bg2">
                    <a:lumMod val="50000"/>
                  </a:schemeClr>
                </a:solidFill>
              </a:rPr>
              <a:t>) </a:t>
            </a:r>
            <a:r>
              <a:rPr lang="en-US" sz="1200" dirty="0">
                <a:solidFill>
                  <a:schemeClr val="bg2">
                    <a:lumMod val="50000"/>
                  </a:schemeClr>
                </a:solidFill>
              </a:rPr>
              <a:t>or to RJ-45 pigtail</a:t>
            </a:r>
          </a:p>
          <a:p>
            <a:pPr marL="361950" indent="-180975">
              <a:spcAft>
                <a:spcPts val="600"/>
              </a:spcAft>
              <a:buFont typeface="Arial" pitchFamily="34" charset="0"/>
              <a:buChar char="•"/>
              <a:defRPr/>
            </a:pPr>
            <a:r>
              <a:rPr lang="en-US" sz="1200" dirty="0">
                <a:solidFill>
                  <a:schemeClr val="bg2">
                    <a:lumMod val="50000"/>
                  </a:schemeClr>
                </a:solidFill>
              </a:rPr>
              <a:t>All accessories </a:t>
            </a:r>
            <a:r>
              <a:rPr lang="cs-CZ" sz="1200" dirty="0">
                <a:solidFill>
                  <a:schemeClr val="bg2">
                    <a:lumMod val="50000"/>
                  </a:schemeClr>
                </a:solidFill>
              </a:rPr>
              <a:t>such as </a:t>
            </a:r>
            <a:r>
              <a:rPr lang="en-US" sz="1200" dirty="0">
                <a:solidFill>
                  <a:schemeClr val="bg2">
                    <a:lumMod val="50000"/>
                  </a:schemeClr>
                </a:solidFill>
              </a:rPr>
              <a:t>REX</a:t>
            </a:r>
            <a:r>
              <a:rPr lang="cs-CZ" sz="1200" dirty="0">
                <a:solidFill>
                  <a:schemeClr val="bg2">
                    <a:lumMod val="50000"/>
                  </a:schemeClr>
                </a:solidFill>
              </a:rPr>
              <a:t> </a:t>
            </a:r>
            <a:r>
              <a:rPr lang="cs-CZ" sz="1200" dirty="0" err="1">
                <a:solidFill>
                  <a:schemeClr val="bg2">
                    <a:lumMod val="50000"/>
                  </a:schemeClr>
                </a:solidFill>
              </a:rPr>
              <a:t>button</a:t>
            </a:r>
            <a:r>
              <a:rPr lang="en-US" sz="1200" dirty="0">
                <a:solidFill>
                  <a:schemeClr val="bg2">
                    <a:lumMod val="50000"/>
                  </a:schemeClr>
                </a:solidFill>
              </a:rPr>
              <a:t>, door contact, electrical strike</a:t>
            </a:r>
            <a:r>
              <a:rPr lang="cs-CZ" sz="1200" baseline="0" dirty="0">
                <a:solidFill>
                  <a:schemeClr val="bg2">
                    <a:lumMod val="50000"/>
                  </a:schemeClr>
                </a:solidFill>
              </a:rPr>
              <a:t> </a:t>
            </a:r>
            <a:r>
              <a:rPr lang="cs-CZ" sz="1200" baseline="0" dirty="0" err="1">
                <a:solidFill>
                  <a:schemeClr val="bg2">
                    <a:lumMod val="50000"/>
                  </a:schemeClr>
                </a:solidFill>
              </a:rPr>
              <a:t>or</a:t>
            </a:r>
            <a:r>
              <a:rPr lang="cs-CZ" sz="1200" baseline="0" dirty="0">
                <a:solidFill>
                  <a:schemeClr val="bg2">
                    <a:lumMod val="50000"/>
                  </a:schemeClr>
                </a:solidFill>
              </a:rPr>
              <a:t> </a:t>
            </a:r>
            <a:r>
              <a:rPr lang="cs-CZ" sz="1200" baseline="0" dirty="0" err="1">
                <a:solidFill>
                  <a:schemeClr val="bg2">
                    <a:lumMod val="50000"/>
                  </a:schemeClr>
                </a:solidFill>
              </a:rPr>
              <a:t>lock</a:t>
            </a:r>
            <a:r>
              <a:rPr lang="en-US" sz="1200" dirty="0">
                <a:solidFill>
                  <a:schemeClr val="bg2">
                    <a:lumMod val="50000"/>
                  </a:schemeClr>
                </a:solidFill>
              </a:rPr>
              <a:t> are connected to In</a:t>
            </a:r>
            <a:r>
              <a:rPr lang="cs-CZ" sz="1200" dirty="0" err="1">
                <a:solidFill>
                  <a:schemeClr val="bg2">
                    <a:lumMod val="50000"/>
                  </a:schemeClr>
                </a:solidFill>
              </a:rPr>
              <a:t>puts</a:t>
            </a:r>
            <a:r>
              <a:rPr lang="cs-CZ" sz="1200" dirty="0">
                <a:solidFill>
                  <a:schemeClr val="bg2">
                    <a:lumMod val="50000"/>
                  </a:schemeClr>
                </a:solidFill>
              </a:rPr>
              <a:t> </a:t>
            </a:r>
            <a:r>
              <a:rPr lang="cs-CZ" sz="1200" dirty="0" err="1">
                <a:solidFill>
                  <a:schemeClr val="bg2">
                    <a:lumMod val="50000"/>
                  </a:schemeClr>
                </a:solidFill>
              </a:rPr>
              <a:t>and</a:t>
            </a:r>
            <a:r>
              <a:rPr lang="en-US" sz="1200" dirty="0">
                <a:solidFill>
                  <a:schemeClr val="bg2">
                    <a:lumMod val="50000"/>
                  </a:schemeClr>
                </a:solidFill>
              </a:rPr>
              <a:t> OUT</a:t>
            </a:r>
            <a:r>
              <a:rPr lang="cs-CZ" sz="1200" dirty="0" err="1">
                <a:solidFill>
                  <a:schemeClr val="bg2">
                    <a:lumMod val="50000"/>
                  </a:schemeClr>
                </a:solidFill>
              </a:rPr>
              <a:t>puts</a:t>
            </a:r>
            <a:r>
              <a:rPr lang="cs-CZ" sz="1200" dirty="0">
                <a:solidFill>
                  <a:schemeClr val="bg2">
                    <a:lumMod val="50000"/>
                  </a:schemeClr>
                </a:solidFill>
              </a:rPr>
              <a:t> (</a:t>
            </a:r>
            <a:r>
              <a:rPr lang="cs-CZ" sz="1200" dirty="0" err="1">
                <a:solidFill>
                  <a:schemeClr val="bg2">
                    <a:lumMod val="50000"/>
                  </a:schemeClr>
                </a:solidFill>
              </a:rPr>
              <a:t>relays</a:t>
            </a:r>
            <a:r>
              <a:rPr lang="cs-CZ" sz="1200" dirty="0">
                <a:solidFill>
                  <a:schemeClr val="bg2">
                    <a:lumMod val="50000"/>
                  </a:schemeClr>
                </a:solidFill>
              </a:rPr>
              <a:t>)</a:t>
            </a:r>
            <a:r>
              <a:rPr lang="en-US" sz="1200" dirty="0">
                <a:solidFill>
                  <a:schemeClr val="bg2">
                    <a:lumMod val="50000"/>
                  </a:schemeClr>
                </a:solidFill>
              </a:rPr>
              <a:t> in</a:t>
            </a:r>
            <a:r>
              <a:rPr lang="cs-CZ" sz="1200" dirty="0" err="1">
                <a:solidFill>
                  <a:schemeClr val="bg2">
                    <a:lumMod val="50000"/>
                  </a:schemeClr>
                </a:solidFill>
              </a:rPr>
              <a:t>built</a:t>
            </a:r>
            <a:r>
              <a:rPr lang="cs-CZ" sz="1200" dirty="0">
                <a:solidFill>
                  <a:schemeClr val="bg2">
                    <a:lumMod val="50000"/>
                  </a:schemeClr>
                </a:solidFill>
              </a:rPr>
              <a:t> in</a:t>
            </a:r>
            <a:r>
              <a:rPr lang="en-US" sz="1200" dirty="0">
                <a:solidFill>
                  <a:schemeClr val="bg2">
                    <a:lumMod val="50000"/>
                  </a:schemeClr>
                </a:solidFill>
              </a:rPr>
              <a:t> the </a:t>
            </a:r>
            <a:r>
              <a:rPr lang="cs-CZ" sz="1200" dirty="0" err="1">
                <a:solidFill>
                  <a:schemeClr val="bg2">
                    <a:lumMod val="50000"/>
                  </a:schemeClr>
                </a:solidFill>
              </a:rPr>
              <a:t>access</a:t>
            </a:r>
            <a:r>
              <a:rPr lang="cs-CZ" sz="1200" dirty="0">
                <a:solidFill>
                  <a:schemeClr val="bg2">
                    <a:lumMod val="50000"/>
                  </a:schemeClr>
                </a:solidFill>
              </a:rPr>
              <a:t> </a:t>
            </a:r>
            <a:r>
              <a:rPr lang="en-US" sz="1200" dirty="0">
                <a:solidFill>
                  <a:schemeClr val="bg2">
                    <a:lumMod val="50000"/>
                  </a:schemeClr>
                </a:solidFill>
              </a:rPr>
              <a:t>unit</a:t>
            </a:r>
          </a:p>
          <a:p>
            <a:pPr marL="361950" indent="-180975">
              <a:spcAft>
                <a:spcPts val="600"/>
              </a:spcAft>
              <a:buFont typeface="Arial" pitchFamily="34" charset="0"/>
              <a:buChar char="•"/>
              <a:defRPr/>
            </a:pPr>
            <a:r>
              <a:rPr lang="en-US" sz="1200" dirty="0">
                <a:solidFill>
                  <a:schemeClr val="bg2">
                    <a:lumMod val="50000"/>
                  </a:schemeClr>
                </a:solidFill>
              </a:rPr>
              <a:t>Configuration </a:t>
            </a:r>
            <a:r>
              <a:rPr lang="cs-CZ" sz="1200" dirty="0" err="1">
                <a:solidFill>
                  <a:schemeClr val="bg2">
                    <a:lumMod val="50000"/>
                  </a:schemeClr>
                </a:solidFill>
              </a:rPr>
              <a:t>is</a:t>
            </a:r>
            <a:r>
              <a:rPr lang="cs-CZ" sz="1200" dirty="0">
                <a:solidFill>
                  <a:schemeClr val="bg2">
                    <a:lumMod val="50000"/>
                  </a:schemeClr>
                </a:solidFill>
              </a:rPr>
              <a:t> </a:t>
            </a:r>
            <a:r>
              <a:rPr lang="en-US" sz="1200" dirty="0">
                <a:solidFill>
                  <a:schemeClr val="bg2">
                    <a:lumMod val="50000"/>
                  </a:schemeClr>
                </a:solidFill>
              </a:rPr>
              <a:t>done via </a:t>
            </a:r>
            <a:r>
              <a:rPr lang="cs-CZ" sz="1200" dirty="0" err="1">
                <a:solidFill>
                  <a:schemeClr val="bg2">
                    <a:lumMod val="50000"/>
                  </a:schemeClr>
                </a:solidFill>
              </a:rPr>
              <a:t>intuitive</a:t>
            </a:r>
            <a:r>
              <a:rPr lang="cs-CZ" sz="1200" dirty="0">
                <a:solidFill>
                  <a:schemeClr val="bg2">
                    <a:lumMod val="50000"/>
                  </a:schemeClr>
                </a:solidFill>
              </a:rPr>
              <a:t> </a:t>
            </a:r>
            <a:r>
              <a:rPr lang="cs-CZ" sz="1200" dirty="0" err="1">
                <a:solidFill>
                  <a:schemeClr val="bg2">
                    <a:lumMod val="50000"/>
                  </a:schemeClr>
                </a:solidFill>
              </a:rPr>
              <a:t>and</a:t>
            </a:r>
            <a:r>
              <a:rPr lang="cs-CZ" sz="1200" dirty="0">
                <a:solidFill>
                  <a:schemeClr val="bg2">
                    <a:lumMod val="50000"/>
                  </a:schemeClr>
                </a:solidFill>
              </a:rPr>
              <a:t> </a:t>
            </a:r>
            <a:r>
              <a:rPr lang="cs-CZ" sz="1200" dirty="0" err="1">
                <a:solidFill>
                  <a:schemeClr val="bg2">
                    <a:lumMod val="50000"/>
                  </a:schemeClr>
                </a:solidFill>
              </a:rPr>
              <a:t>tuned</a:t>
            </a:r>
            <a:r>
              <a:rPr lang="cs-CZ" sz="1200" dirty="0">
                <a:solidFill>
                  <a:schemeClr val="bg2">
                    <a:lumMod val="50000"/>
                  </a:schemeClr>
                </a:solidFill>
              </a:rPr>
              <a:t> </a:t>
            </a:r>
            <a:r>
              <a:rPr lang="en-US" sz="1200" dirty="0">
                <a:solidFill>
                  <a:schemeClr val="bg2">
                    <a:lumMod val="50000"/>
                  </a:schemeClr>
                </a:solidFill>
              </a:rPr>
              <a:t>web interface</a:t>
            </a:r>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30</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31</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4</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en-US" sz="1400" dirty="0"/>
              <a:t>Intercoms combine 3 different types</a:t>
            </a:r>
            <a:r>
              <a:rPr lang="en-US" sz="1400" baseline="0" dirty="0"/>
              <a:t> of devices to one, that is compact</a:t>
            </a:r>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36</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lang="en-US" sz="1200" kern="1200" noProof="0" dirty="0">
                <a:solidFill>
                  <a:schemeClr val="tx1"/>
                </a:solidFill>
                <a:latin typeface="Arial" charset="0"/>
                <a:ea typeface="+mn-ea"/>
                <a:cs typeface="+mn-cs"/>
              </a:rPr>
              <a:t>2N IP Style will be 10 inches IP intercom with fully touch based display without any mechanical buttons. The display has full HD resolution </a:t>
            </a:r>
            <a:r>
              <a:rPr lang="en-US" sz="1200" noProof="0" dirty="0"/>
              <a:t>with brilliant </a:t>
            </a:r>
            <a:r>
              <a:rPr lang="en-US" sz="1200" noProof="0" dirty="0" err="1"/>
              <a:t>colour</a:t>
            </a:r>
            <a:r>
              <a:rPr lang="en-US" sz="1200" noProof="0" dirty="0"/>
              <a:t> reproduction</a:t>
            </a:r>
            <a:r>
              <a:rPr lang="en-US" sz="1200" kern="1200" noProof="0" dirty="0">
                <a:solidFill>
                  <a:schemeClr val="tx1"/>
                </a:solidFill>
                <a:latin typeface="Arial" charset="0"/>
                <a:ea typeface="+mn-ea"/>
                <a:cs typeface="+mn-cs"/>
              </a:rPr>
              <a:t> and is protected and covered by </a:t>
            </a:r>
            <a:r>
              <a:rPr lang="en-US" sz="1200" kern="1200" noProof="0" dirty="0" err="1">
                <a:solidFill>
                  <a:schemeClr val="tx1"/>
                </a:solidFill>
                <a:latin typeface="Arial" charset="0"/>
                <a:ea typeface="+mn-ea"/>
                <a:cs typeface="+mn-cs"/>
              </a:rPr>
              <a:t>reall</a:t>
            </a:r>
            <a:r>
              <a:rPr lang="en-US" sz="1200" kern="1200" noProof="0" dirty="0">
                <a:solidFill>
                  <a:schemeClr val="tx1"/>
                </a:solidFill>
                <a:latin typeface="Arial" charset="0"/>
                <a:ea typeface="+mn-ea"/>
                <a:cs typeface="+mn-cs"/>
              </a:rPr>
              <a:t> 4mm thick glass which is scratch resistant</a:t>
            </a:r>
            <a:r>
              <a:rPr lang="cs-CZ" sz="1200" kern="1200" noProof="0" dirty="0">
                <a:solidFill>
                  <a:schemeClr val="tx1"/>
                </a:solidFill>
                <a:latin typeface="Arial" charset="0"/>
                <a:ea typeface="+mn-ea"/>
                <a:cs typeface="+mn-cs"/>
              </a:rPr>
              <a:t>, </a:t>
            </a:r>
            <a:r>
              <a:rPr lang="en-US" sz="1800" b="0" i="0" dirty="0">
                <a:solidFill>
                  <a:srgbClr val="575757"/>
                </a:solidFill>
                <a:effectLst/>
                <a:latin typeface="Verdana" panose="020B0604030504040204" pitchFamily="34" charset="0"/>
              </a:rPr>
              <a:t>visible on direct sun with adaptive backlight</a:t>
            </a:r>
            <a:endParaRPr lang="cs-CZ" sz="1800" b="0" i="0" dirty="0">
              <a:solidFill>
                <a:srgbClr val="575757"/>
              </a:solidFill>
              <a:effectLst/>
              <a:latin typeface="Verdana" panose="020B060403050404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defRPr/>
            </a:pPr>
            <a:endParaRPr lang="en-US" sz="1200" kern="1200" noProof="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ts val="600"/>
              </a:spcBef>
              <a:spcAft>
                <a:spcPts val="600"/>
              </a:spcAft>
              <a:buClrTx/>
              <a:buSzTx/>
              <a:buFontTx/>
              <a:buNone/>
              <a:tabLst/>
              <a:defRPr/>
            </a:pPr>
            <a:r>
              <a:rPr lang="cs-CZ" sz="1200" kern="1200" noProof="0" dirty="0">
                <a:solidFill>
                  <a:schemeClr val="tx1"/>
                </a:solidFill>
                <a:latin typeface="Arial" charset="0"/>
                <a:ea typeface="+mn-ea"/>
                <a:cs typeface="+mn-cs"/>
              </a:rPr>
              <a:t>In </a:t>
            </a:r>
            <a:r>
              <a:rPr lang="cs-CZ" sz="1200" kern="1200" noProof="0" dirty="0" err="1">
                <a:solidFill>
                  <a:schemeClr val="tx1"/>
                </a:solidFill>
                <a:latin typeface="Arial" charset="0"/>
                <a:ea typeface="+mn-ea"/>
                <a:cs typeface="+mn-cs"/>
              </a:rPr>
              <a:t>the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heart</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of</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intercom</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is</a:t>
            </a:r>
            <a:r>
              <a:rPr lang="cs-CZ" sz="1200" kern="1200" noProof="0" dirty="0">
                <a:solidFill>
                  <a:schemeClr val="tx1"/>
                </a:solidFill>
                <a:latin typeface="Arial" charset="0"/>
                <a:ea typeface="+mn-ea"/>
                <a:cs typeface="+mn-cs"/>
              </a:rPr>
              <a:t> ARTPEC 7 </a:t>
            </a:r>
            <a:r>
              <a:rPr lang="cs-CZ" sz="1200" kern="1200" noProof="0" dirty="0" err="1">
                <a:solidFill>
                  <a:schemeClr val="tx1"/>
                </a:solidFill>
                <a:latin typeface="Arial" charset="0"/>
                <a:ea typeface="+mn-ea"/>
                <a:cs typeface="+mn-cs"/>
              </a:rPr>
              <a:t>processor</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Thanks</a:t>
            </a:r>
            <a:r>
              <a:rPr lang="cs-CZ" sz="1200" kern="1200" noProof="0" dirty="0">
                <a:solidFill>
                  <a:schemeClr val="tx1"/>
                </a:solidFill>
                <a:latin typeface="Arial" charset="0"/>
                <a:ea typeface="+mn-ea"/>
                <a:cs typeface="+mn-cs"/>
              </a:rPr>
              <a:t> to </a:t>
            </a:r>
            <a:r>
              <a:rPr lang="cs-CZ" sz="1200" kern="1200" noProof="0" dirty="0" err="1">
                <a:solidFill>
                  <a:schemeClr val="tx1"/>
                </a:solidFill>
                <a:latin typeface="Arial" charset="0"/>
                <a:ea typeface="+mn-ea"/>
                <a:cs typeface="+mn-cs"/>
              </a:rPr>
              <a:t>it</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intercom</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will</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provide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an</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ultimate</a:t>
            </a:r>
            <a:r>
              <a:rPr lang="cs-CZ" sz="1200" kern="1200" noProof="0" dirty="0">
                <a:solidFill>
                  <a:schemeClr val="tx1"/>
                </a:solidFill>
                <a:latin typeface="Arial" charset="0"/>
                <a:ea typeface="+mn-ea"/>
                <a:cs typeface="+mn-cs"/>
              </a:rPr>
              <a:t>, e</a:t>
            </a:r>
            <a:r>
              <a:rPr lang="en-US" sz="1200" kern="1200" noProof="0" dirty="0" err="1">
                <a:solidFill>
                  <a:schemeClr val="tx1"/>
                </a:solidFill>
                <a:latin typeface="Arial" charset="0"/>
                <a:ea typeface="+mn-ea"/>
                <a:cs typeface="+mn-cs"/>
              </a:rPr>
              <a:t>xcellent</a:t>
            </a:r>
            <a:r>
              <a:rPr lang="en-US" sz="1200" kern="1200" noProof="0" dirty="0">
                <a:solidFill>
                  <a:schemeClr val="tx1"/>
                </a:solidFill>
                <a:latin typeface="Arial" charset="0"/>
                <a:ea typeface="+mn-ea"/>
                <a:cs typeface="+mn-cs"/>
              </a:rPr>
              <a:t> video</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quality</a:t>
            </a:r>
            <a:r>
              <a:rPr lang="cs-CZ" sz="1200" kern="1200" noProof="0" dirty="0">
                <a:solidFill>
                  <a:schemeClr val="tx1"/>
                </a:solidFill>
                <a:latin typeface="Arial" charset="0"/>
                <a:ea typeface="+mn-ea"/>
                <a:cs typeface="+mn-cs"/>
              </a:rPr>
              <a:t>.</a:t>
            </a:r>
          </a:p>
          <a:p>
            <a:pPr marL="0" marR="0" lvl="0" indent="0" algn="l" defTabSz="914400" rtl="0" eaLnBrk="0" fontAlgn="base" latinLnBrk="0" hangingPunct="0">
              <a:lnSpc>
                <a:spcPct val="100000"/>
              </a:lnSpc>
              <a:spcBef>
                <a:spcPts val="600"/>
              </a:spcBef>
              <a:spcAft>
                <a:spcPts val="600"/>
              </a:spcAft>
              <a:buClrTx/>
              <a:buSzTx/>
              <a:buFontTx/>
              <a:buNone/>
              <a:tabLst/>
              <a:defRPr/>
            </a:pPr>
            <a:r>
              <a:rPr lang="cs-CZ" sz="1200" kern="1200" noProof="0" dirty="0">
                <a:solidFill>
                  <a:schemeClr val="tx1"/>
                </a:solidFill>
                <a:latin typeface="Arial" charset="0"/>
                <a:ea typeface="+mn-ea"/>
                <a:cs typeface="+mn-cs"/>
              </a:rPr>
              <a:t>F</a:t>
            </a:r>
            <a:r>
              <a:rPr lang="en-US" sz="1200" kern="1200" noProof="0" dirty="0" err="1">
                <a:solidFill>
                  <a:schemeClr val="tx1"/>
                </a:solidFill>
                <a:latin typeface="Arial" charset="0"/>
                <a:ea typeface="+mn-ea"/>
                <a:cs typeface="+mn-cs"/>
              </a:rPr>
              <a:t>ull</a:t>
            </a:r>
            <a:r>
              <a:rPr lang="en-US" sz="1200" kern="1200" noProof="0" dirty="0">
                <a:solidFill>
                  <a:schemeClr val="tx1"/>
                </a:solidFill>
                <a:latin typeface="Arial" charset="0"/>
                <a:ea typeface="+mn-ea"/>
                <a:cs typeface="+mn-cs"/>
              </a:rPr>
              <a:t> HD </a:t>
            </a:r>
            <a:r>
              <a:rPr lang="cs-CZ" sz="1200" kern="1200" noProof="0" dirty="0" err="1">
                <a:solidFill>
                  <a:schemeClr val="tx1"/>
                </a:solidFill>
                <a:latin typeface="Arial" charset="0"/>
                <a:ea typeface="+mn-ea"/>
                <a:cs typeface="+mn-cs"/>
              </a:rPr>
              <a:t>camera</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is</a:t>
            </a:r>
            <a:r>
              <a:rPr lang="cs-CZ" sz="1200" kern="1200" noProof="0" dirty="0">
                <a:solidFill>
                  <a:schemeClr val="tx1"/>
                </a:solidFill>
                <a:latin typeface="Arial" charset="0"/>
                <a:ea typeface="+mn-ea"/>
                <a:cs typeface="+mn-cs"/>
              </a:rPr>
              <a:t> </a:t>
            </a:r>
            <a:r>
              <a:rPr lang="en-US" sz="1200" kern="1200" noProof="0" dirty="0">
                <a:solidFill>
                  <a:schemeClr val="tx1"/>
                </a:solidFill>
                <a:latin typeface="Arial" charset="0"/>
                <a:ea typeface="+mn-ea"/>
                <a:cs typeface="+mn-cs"/>
              </a:rPr>
              <a:t>wide angle </a:t>
            </a:r>
            <a:r>
              <a:rPr lang="cs-CZ" sz="1200" kern="1200" noProof="0" dirty="0" err="1">
                <a:solidFill>
                  <a:schemeClr val="tx1"/>
                </a:solidFill>
                <a:latin typeface="Arial" charset="0"/>
                <a:ea typeface="+mn-ea"/>
                <a:cs typeface="+mn-cs"/>
              </a:rPr>
              <a:t>one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with</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all</a:t>
            </a:r>
            <a:r>
              <a:rPr lang="cs-CZ" sz="1200" kern="1200" noProof="0" dirty="0">
                <a:solidFill>
                  <a:schemeClr val="tx1"/>
                </a:solidFill>
                <a:latin typeface="Arial" charset="0"/>
                <a:ea typeface="+mn-ea"/>
                <a:cs typeface="+mn-cs"/>
              </a:rPr>
              <a:t> </a:t>
            </a:r>
            <a:r>
              <a:rPr lang="cs-CZ" sz="1200" kern="1200" noProof="0" dirty="0" err="1">
                <a:solidFill>
                  <a:schemeClr val="tx1"/>
                </a:solidFill>
                <a:effectLst/>
                <a:latin typeface="Arial" charset="0"/>
                <a:ea typeface="+mn-ea"/>
                <a:cs typeface="+mn-cs"/>
              </a:rPr>
              <a:t>previously</a:t>
            </a:r>
            <a:r>
              <a:rPr lang="cs-CZ" sz="1200" kern="1200" noProof="0" dirty="0">
                <a:solidFill>
                  <a:schemeClr val="tx1"/>
                </a:solidFill>
                <a:effectLst/>
                <a:latin typeface="Arial" charset="0"/>
                <a:ea typeface="+mn-ea"/>
                <a:cs typeface="+mn-cs"/>
              </a:rPr>
              <a:t> </a:t>
            </a:r>
            <a:r>
              <a:rPr lang="cs-CZ" sz="1200" kern="1200" noProof="0" dirty="0" err="1">
                <a:solidFill>
                  <a:schemeClr val="tx1"/>
                </a:solidFill>
                <a:effectLst/>
                <a:latin typeface="Arial" charset="0"/>
                <a:ea typeface="+mn-ea"/>
                <a:cs typeface="+mn-cs"/>
              </a:rPr>
              <a:t>described</a:t>
            </a:r>
            <a:r>
              <a:rPr lang="cs-CZ" sz="1200" kern="1200" noProof="0" dirty="0">
                <a:solidFill>
                  <a:schemeClr val="tx1"/>
                </a:solidFill>
                <a:effectLst/>
                <a:latin typeface="Arial" charset="0"/>
                <a:ea typeface="+mn-ea"/>
                <a:cs typeface="+mn-cs"/>
              </a:rPr>
              <a:t> </a:t>
            </a:r>
            <a:r>
              <a:rPr lang="cs-CZ" sz="1200" kern="1200" noProof="0" dirty="0" err="1">
                <a:solidFill>
                  <a:schemeClr val="tx1"/>
                </a:solidFill>
                <a:effectLst/>
                <a:latin typeface="Arial" charset="0"/>
                <a:ea typeface="+mn-ea"/>
                <a:cs typeface="+mn-cs"/>
              </a:rPr>
              <a:t>features</a:t>
            </a:r>
            <a:r>
              <a:rPr lang="cs-CZ" sz="1200" kern="1200" noProof="0" dirty="0">
                <a:solidFill>
                  <a:schemeClr val="tx1"/>
                </a:solidFill>
                <a:effectLst/>
                <a:latin typeface="Arial" charset="0"/>
                <a:ea typeface="+mn-ea"/>
                <a:cs typeface="+mn-cs"/>
              </a:rPr>
              <a:t> such as</a:t>
            </a:r>
            <a:r>
              <a:rPr lang="en-US" sz="1200" kern="1200" noProof="0" dirty="0">
                <a:solidFill>
                  <a:schemeClr val="tx1"/>
                </a:solidFill>
                <a:latin typeface="Arial" charset="0"/>
                <a:ea typeface="+mn-ea"/>
                <a:cs typeface="+mn-cs"/>
              </a:rPr>
              <a:t> WDR technology and automatic adaptive IR night vision.</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This</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will</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be</a:t>
            </a:r>
            <a:r>
              <a:rPr lang="cs-CZ" sz="1200" kern="1200" noProof="0" dirty="0">
                <a:solidFill>
                  <a:schemeClr val="tx1"/>
                </a:solidFill>
                <a:latin typeface="Arial" charset="0"/>
                <a:ea typeface="+mn-ea"/>
                <a:cs typeface="+mn-cs"/>
              </a:rPr>
              <a:t> a </a:t>
            </a:r>
            <a:r>
              <a:rPr lang="cs-CZ" sz="1200" kern="1200" noProof="0" dirty="0" err="1">
                <a:solidFill>
                  <a:schemeClr val="tx1"/>
                </a:solidFill>
                <a:latin typeface="Arial" charset="0"/>
                <a:ea typeface="+mn-ea"/>
                <a:cs typeface="+mn-cs"/>
              </a:rPr>
              <a:t>first</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intercom</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that</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makes</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wide-angle</a:t>
            </a:r>
            <a:r>
              <a:rPr lang="cs-CZ" sz="1200" kern="1200" noProof="0" dirty="0">
                <a:solidFill>
                  <a:schemeClr val="tx1"/>
                </a:solidFill>
                <a:latin typeface="Arial" charset="0"/>
                <a:ea typeface="+mn-ea"/>
                <a:cs typeface="+mn-cs"/>
              </a:rPr>
              <a:t> video call to </a:t>
            </a:r>
            <a:r>
              <a:rPr lang="cs-CZ" sz="1200" kern="1200" noProof="0" dirty="0" err="1">
                <a:solidFill>
                  <a:schemeClr val="tx1"/>
                </a:solidFill>
                <a:latin typeface="Arial" charset="0"/>
                <a:ea typeface="+mn-ea"/>
                <a:cs typeface="+mn-cs"/>
              </a:rPr>
              <a:t>Indoor</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View</a:t>
            </a:r>
            <a:r>
              <a:rPr lang="cs-CZ" sz="1200" kern="1200" noProof="0" dirty="0">
                <a:solidFill>
                  <a:schemeClr val="tx1"/>
                </a:solidFill>
                <a:latin typeface="Arial" charset="0"/>
                <a:ea typeface="+mn-ea"/>
                <a:cs typeface="+mn-cs"/>
              </a:rPr>
              <a:t> and IDT 2.0</a:t>
            </a:r>
            <a:endParaRPr lang="en-US" sz="1200" kern="1200" noProof="0" dirty="0">
              <a:solidFill>
                <a:schemeClr val="tx1"/>
              </a:solidFill>
              <a:latin typeface="Arial" charset="0"/>
              <a:ea typeface="+mn-ea"/>
              <a:cs typeface="+mn-cs"/>
            </a:endParaRPr>
          </a:p>
          <a:p>
            <a:pPr lvl="0">
              <a:spcBef>
                <a:spcPts val="600"/>
              </a:spcBef>
              <a:spcAft>
                <a:spcPts val="600"/>
              </a:spcAft>
              <a:defRPr/>
            </a:pPr>
            <a:r>
              <a:rPr lang="en-US" sz="1200" kern="1200" noProof="0" dirty="0">
                <a:solidFill>
                  <a:schemeClr val="tx1"/>
                </a:solidFill>
                <a:latin typeface="Arial" charset="0"/>
                <a:ea typeface="+mn-ea"/>
                <a:cs typeface="+mn-cs"/>
              </a:rPr>
              <a:t>Crystal clear speech quality and u</a:t>
            </a:r>
            <a:r>
              <a:rPr lang="en-US" sz="1200" noProof="0" dirty="0"/>
              <a:t>ltimate speech intelligibility in any situation </a:t>
            </a:r>
            <a:r>
              <a:rPr lang="cs-CZ" sz="1200" noProof="0" dirty="0" err="1"/>
              <a:t>is</a:t>
            </a:r>
            <a:r>
              <a:rPr lang="cs-CZ" sz="1200" noProof="0" dirty="0"/>
              <a:t> </a:t>
            </a:r>
            <a:r>
              <a:rPr lang="cs-CZ" sz="1200" noProof="0" dirty="0" err="1"/>
              <a:t>ensured</a:t>
            </a:r>
            <a:r>
              <a:rPr lang="cs-CZ" sz="1200" noProof="0" dirty="0"/>
              <a:t> by </a:t>
            </a:r>
            <a:r>
              <a:rPr lang="cs-CZ" sz="1200" noProof="0" dirty="0" err="1"/>
              <a:t>two</a:t>
            </a:r>
            <a:r>
              <a:rPr lang="cs-CZ" sz="1200" noProof="0" dirty="0"/>
              <a:t> </a:t>
            </a:r>
            <a:r>
              <a:rPr lang="cs-CZ" sz="1200" noProof="0" dirty="0" err="1"/>
              <a:t>speakers</a:t>
            </a:r>
            <a:r>
              <a:rPr lang="cs-CZ" sz="1200" noProof="0" dirty="0"/>
              <a:t> and </a:t>
            </a:r>
            <a:r>
              <a:rPr lang="cs-CZ" sz="1200" noProof="0" dirty="0" err="1"/>
              <a:t>two</a:t>
            </a:r>
            <a:r>
              <a:rPr lang="cs-CZ" sz="1200" noProof="0" dirty="0"/>
              <a:t> </a:t>
            </a:r>
            <a:r>
              <a:rPr lang="cs-CZ" sz="1200" noProof="0" dirty="0" err="1"/>
              <a:t>mics</a:t>
            </a:r>
            <a:r>
              <a:rPr lang="cs-CZ" sz="1200" noProof="0" dirty="0"/>
              <a:t> </a:t>
            </a:r>
            <a:r>
              <a:rPr lang="cs-CZ" sz="1200" noProof="0" dirty="0" err="1"/>
              <a:t>with</a:t>
            </a:r>
            <a:r>
              <a:rPr lang="cs-CZ" sz="1200" noProof="0" dirty="0"/>
              <a:t> echo and </a:t>
            </a:r>
            <a:r>
              <a:rPr lang="cs-CZ" sz="1200" noProof="0" dirty="0" err="1"/>
              <a:t>noise</a:t>
            </a:r>
            <a:r>
              <a:rPr lang="cs-CZ" sz="1200" noProof="0" dirty="0"/>
              <a:t> </a:t>
            </a:r>
            <a:r>
              <a:rPr lang="cs-CZ" sz="1200" noProof="0" dirty="0" err="1"/>
              <a:t>canceller</a:t>
            </a:r>
            <a:r>
              <a:rPr lang="cs-CZ" sz="1200" noProof="0" dirty="0"/>
              <a:t>.</a:t>
            </a:r>
            <a:endParaRPr lang="en-US" sz="1200" kern="1200" noProof="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cs-CZ" sz="1200" noProof="0" dirty="0" err="1">
                <a:solidFill>
                  <a:schemeClr val="tx1"/>
                </a:solidFill>
              </a:rPr>
              <a:t>Next</a:t>
            </a:r>
            <a:r>
              <a:rPr lang="cs-CZ" sz="1200" noProof="0" dirty="0">
                <a:solidFill>
                  <a:schemeClr val="tx1"/>
                </a:solidFill>
              </a:rPr>
              <a:t> </a:t>
            </a:r>
            <a:r>
              <a:rPr lang="cs-CZ" sz="1200" noProof="0" dirty="0" err="1">
                <a:solidFill>
                  <a:schemeClr val="tx1"/>
                </a:solidFill>
              </a:rPr>
              <a:t>feature</a:t>
            </a:r>
            <a:r>
              <a:rPr lang="cs-CZ" sz="1200" noProof="0" dirty="0">
                <a:solidFill>
                  <a:schemeClr val="tx1"/>
                </a:solidFill>
              </a:rPr>
              <a:t> </a:t>
            </a:r>
            <a:r>
              <a:rPr lang="cs-CZ" sz="1200" noProof="0" dirty="0" err="1">
                <a:solidFill>
                  <a:schemeClr val="tx1"/>
                </a:solidFill>
              </a:rPr>
              <a:t>worth</a:t>
            </a:r>
            <a:r>
              <a:rPr lang="cs-CZ" sz="1200" noProof="0" dirty="0">
                <a:solidFill>
                  <a:schemeClr val="tx1"/>
                </a:solidFill>
              </a:rPr>
              <a:t> to </a:t>
            </a:r>
            <a:r>
              <a:rPr lang="cs-CZ" sz="1200" noProof="0" dirty="0" err="1">
                <a:solidFill>
                  <a:schemeClr val="tx1"/>
                </a:solidFill>
              </a:rPr>
              <a:t>mention</a:t>
            </a:r>
            <a:r>
              <a:rPr lang="cs-CZ" sz="1200" noProof="0" dirty="0">
                <a:solidFill>
                  <a:schemeClr val="tx1"/>
                </a:solidFill>
              </a:rPr>
              <a:t> </a:t>
            </a:r>
            <a:r>
              <a:rPr lang="cs-CZ" sz="1200" noProof="0" dirty="0" err="1">
                <a:solidFill>
                  <a:schemeClr val="tx1"/>
                </a:solidFill>
              </a:rPr>
              <a:t>is</a:t>
            </a:r>
            <a:r>
              <a:rPr lang="cs-CZ" sz="1200" noProof="0" dirty="0">
                <a:solidFill>
                  <a:schemeClr val="tx1"/>
                </a:solidFill>
              </a:rPr>
              <a:t> i</a:t>
            </a:r>
            <a:r>
              <a:rPr lang="en-US" sz="1200" noProof="0" dirty="0" err="1">
                <a:solidFill>
                  <a:schemeClr val="tx1"/>
                </a:solidFill>
              </a:rPr>
              <a:t>nbuilt</a:t>
            </a:r>
            <a:r>
              <a:rPr lang="en-US" sz="1200" noProof="0" dirty="0">
                <a:solidFill>
                  <a:schemeClr val="tx1"/>
                </a:solidFill>
              </a:rPr>
              <a:t> Access Control</a:t>
            </a:r>
            <a:r>
              <a:rPr lang="cs-CZ" sz="1200" noProof="0" dirty="0">
                <a:solidFill>
                  <a:schemeClr val="tx1"/>
                </a:solidFill>
              </a:rPr>
              <a:t> </a:t>
            </a:r>
            <a:r>
              <a:rPr lang="cs-CZ" sz="1200" noProof="0" dirty="0" err="1">
                <a:solidFill>
                  <a:schemeClr val="tx1"/>
                </a:solidFill>
              </a:rPr>
              <a:t>with</a:t>
            </a:r>
            <a:r>
              <a:rPr lang="en-US" sz="1200" noProof="0" dirty="0">
                <a:solidFill>
                  <a:schemeClr val="tx1"/>
                </a:solidFill>
              </a:rPr>
              <a:t> virtual keypad, RFID and Bluetooth</a:t>
            </a:r>
            <a:r>
              <a:rPr lang="cs-CZ" sz="1200" noProof="0" dirty="0">
                <a:solidFill>
                  <a:schemeClr val="tx1"/>
                </a:solidFill>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lang="cs-CZ" sz="1200" noProof="0" dirty="0">
                <a:solidFill>
                  <a:schemeClr val="tx1"/>
                </a:solidFill>
              </a:rPr>
              <a:t>.</a:t>
            </a:r>
            <a:r>
              <a:rPr lang="cs-CZ" sz="1200" dirty="0" err="1">
                <a:solidFill>
                  <a:srgbClr val="000000"/>
                </a:solidFill>
              </a:rPr>
              <a:t>This</a:t>
            </a:r>
            <a:r>
              <a:rPr lang="cs-CZ" sz="1200" dirty="0">
                <a:solidFill>
                  <a:srgbClr val="000000"/>
                </a:solidFill>
              </a:rPr>
              <a:t> </a:t>
            </a:r>
            <a:r>
              <a:rPr lang="cs-CZ" sz="1200" dirty="0" err="1">
                <a:solidFill>
                  <a:srgbClr val="000000"/>
                </a:solidFill>
              </a:rPr>
              <a:t>intercom</a:t>
            </a:r>
            <a:r>
              <a:rPr lang="cs-CZ" sz="1200" dirty="0">
                <a:solidFill>
                  <a:srgbClr val="000000"/>
                </a:solidFill>
              </a:rPr>
              <a:t> </a:t>
            </a:r>
            <a:r>
              <a:rPr lang="cs-CZ" sz="1200" dirty="0" err="1">
                <a:solidFill>
                  <a:srgbClr val="000000"/>
                </a:solidFill>
              </a:rPr>
              <a:t>brings</a:t>
            </a:r>
            <a:r>
              <a:rPr lang="cs-CZ" sz="1200" dirty="0">
                <a:solidFill>
                  <a:srgbClr val="000000"/>
                </a:solidFill>
              </a:rPr>
              <a:t> </a:t>
            </a:r>
            <a:r>
              <a:rPr lang="cs-CZ" sz="1200" dirty="0" err="1">
                <a:solidFill>
                  <a:srgbClr val="000000"/>
                </a:solidFill>
              </a:rPr>
              <a:t>elegant</a:t>
            </a:r>
            <a:r>
              <a:rPr lang="cs-CZ" sz="1200" dirty="0">
                <a:solidFill>
                  <a:srgbClr val="000000"/>
                </a:solidFill>
              </a:rPr>
              <a:t> design </a:t>
            </a:r>
            <a:r>
              <a:rPr lang="cs-CZ" sz="1200" dirty="0" err="1">
                <a:solidFill>
                  <a:srgbClr val="000000"/>
                </a:solidFill>
              </a:rPr>
              <a:t>combined</a:t>
            </a:r>
            <a:r>
              <a:rPr lang="cs-CZ" sz="1200" dirty="0">
                <a:solidFill>
                  <a:srgbClr val="000000"/>
                </a:solidFill>
              </a:rPr>
              <a:t> </a:t>
            </a:r>
            <a:r>
              <a:rPr lang="cs-CZ" sz="1200" dirty="0" err="1">
                <a:solidFill>
                  <a:srgbClr val="000000"/>
                </a:solidFill>
              </a:rPr>
              <a:t>with</a:t>
            </a:r>
            <a:r>
              <a:rPr lang="cs-CZ" sz="1200" dirty="0">
                <a:solidFill>
                  <a:srgbClr val="000000"/>
                </a:solidFill>
              </a:rPr>
              <a:t> </a:t>
            </a:r>
            <a:r>
              <a:rPr lang="cs-CZ" sz="1200" noProof="0" dirty="0" err="1">
                <a:solidFill>
                  <a:schemeClr val="tx1"/>
                </a:solidFill>
              </a:rPr>
              <a:t>adjustable</a:t>
            </a:r>
            <a:r>
              <a:rPr lang="cs-CZ" sz="1200" noProof="0" dirty="0">
                <a:solidFill>
                  <a:schemeClr val="tx1"/>
                </a:solidFill>
              </a:rPr>
              <a:t> </a:t>
            </a:r>
            <a:r>
              <a:rPr lang="cs-CZ" sz="1200" noProof="0" dirty="0" err="1">
                <a:solidFill>
                  <a:schemeClr val="tx1"/>
                </a:solidFill>
              </a:rPr>
              <a:t>graphical</a:t>
            </a:r>
            <a:r>
              <a:rPr lang="cs-CZ" sz="1200" noProof="0" dirty="0">
                <a:solidFill>
                  <a:schemeClr val="tx1"/>
                </a:solidFill>
              </a:rPr>
              <a:t> user interface (display) </a:t>
            </a:r>
            <a:r>
              <a:rPr lang="cs-CZ" sz="1200" noProof="0" dirty="0" err="1">
                <a:solidFill>
                  <a:schemeClr val="tx1"/>
                </a:solidFill>
              </a:rPr>
              <a:t>with</a:t>
            </a:r>
            <a:r>
              <a:rPr lang="cs-CZ" sz="1200" noProof="0" dirty="0">
                <a:solidFill>
                  <a:schemeClr val="tx1"/>
                </a:solidFill>
              </a:rPr>
              <a:t> </a:t>
            </a:r>
            <a:r>
              <a:rPr lang="cs-CZ" sz="1200" noProof="0" dirty="0" err="1">
                <a:solidFill>
                  <a:schemeClr val="tx1"/>
                </a:solidFill>
              </a:rPr>
              <a:t>intuitive</a:t>
            </a:r>
            <a:r>
              <a:rPr lang="cs-CZ" sz="1200" noProof="0" dirty="0">
                <a:solidFill>
                  <a:schemeClr val="tx1"/>
                </a:solidFill>
              </a:rPr>
              <a:t> </a:t>
            </a:r>
            <a:r>
              <a:rPr lang="cs-CZ" sz="1200" noProof="0" dirty="0" err="1">
                <a:solidFill>
                  <a:schemeClr val="tx1"/>
                </a:solidFill>
              </a:rPr>
              <a:t>navigation</a:t>
            </a:r>
            <a:r>
              <a:rPr lang="cs-CZ" sz="1200" dirty="0" err="1">
                <a:solidFill>
                  <a:srgbClr val="000000"/>
                </a:solidFill>
              </a:rPr>
              <a:t>that</a:t>
            </a:r>
            <a:r>
              <a:rPr lang="cs-CZ" sz="1200" dirty="0">
                <a:solidFill>
                  <a:srgbClr val="000000"/>
                </a:solidFill>
              </a:rPr>
              <a:t> </a:t>
            </a:r>
            <a:r>
              <a:rPr lang="cs-CZ" sz="1200" dirty="0" err="1">
                <a:solidFill>
                  <a:srgbClr val="000000"/>
                </a:solidFill>
              </a:rPr>
              <a:t>is</a:t>
            </a:r>
            <a:r>
              <a:rPr lang="cs-CZ" sz="1200" dirty="0">
                <a:solidFill>
                  <a:srgbClr val="000000"/>
                </a:solidFill>
              </a:rPr>
              <a:t> </a:t>
            </a:r>
            <a:r>
              <a:rPr lang="cs-CZ" sz="1200" dirty="0" err="1">
                <a:solidFill>
                  <a:srgbClr val="000000"/>
                </a:solidFill>
              </a:rPr>
              <a:t>unrivaled</a:t>
            </a:r>
            <a:r>
              <a:rPr lang="cs-CZ" sz="1200" dirty="0">
                <a:solidFill>
                  <a:srgbClr val="000000"/>
                </a:solidFill>
              </a:rPr>
              <a:t> on </a:t>
            </a:r>
            <a:r>
              <a:rPr lang="cs-CZ" sz="1200" dirty="0" err="1">
                <a:solidFill>
                  <a:srgbClr val="000000"/>
                </a:solidFill>
              </a:rPr>
              <a:t>the</a:t>
            </a:r>
            <a:r>
              <a:rPr lang="cs-CZ" sz="1200" dirty="0">
                <a:solidFill>
                  <a:srgbClr val="000000"/>
                </a:solidFill>
              </a:rPr>
              <a:t> market; c</a:t>
            </a:r>
            <a:r>
              <a:rPr lang="en-US" sz="1000" dirty="0" err="1"/>
              <a:t>ustomizable</a:t>
            </a:r>
            <a:r>
              <a:rPr lang="en-US" sz="1000" dirty="0"/>
              <a:t> for both, residential and office building</a:t>
            </a:r>
            <a:endParaRPr lang="cs-CZ" sz="1000" dirty="0"/>
          </a:p>
          <a:p>
            <a:pPr marL="0" marR="0" lvl="0" indent="0" algn="l" defTabSz="914400" rtl="0" eaLnBrk="1" fontAlgn="auto" latinLnBrk="0" hangingPunct="1">
              <a:lnSpc>
                <a:spcPct val="100000"/>
              </a:lnSpc>
              <a:spcBef>
                <a:spcPts val="600"/>
              </a:spcBef>
              <a:spcAft>
                <a:spcPts val="600"/>
              </a:spcAft>
              <a:buClrTx/>
              <a:buSzTx/>
              <a:buFontTx/>
              <a:buNone/>
              <a:tabLst/>
              <a:defRPr/>
            </a:pPr>
            <a:endParaRPr lang="cs-CZ" sz="1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cs-CZ" sz="1200" b="1" dirty="0" err="1">
                <a:effectLst/>
                <a:latin typeface="Calibri" panose="020F0502020204030204" pitchFamily="34" charset="0"/>
                <a:ea typeface="Times New Roman" panose="02020603050405020304" pitchFamily="18" charset="0"/>
                <a:cs typeface="Times New Roman" panose="02020603050405020304" pitchFamily="18" charset="0"/>
              </a:rPr>
              <a:t>Bidirectional</a:t>
            </a:r>
            <a:r>
              <a:rPr lang="cs-CZ" sz="1200" b="1" dirty="0">
                <a:effectLst/>
                <a:latin typeface="Calibri" panose="020F0502020204030204" pitchFamily="34" charset="0"/>
                <a:ea typeface="Times New Roman" panose="02020603050405020304" pitchFamily="18" charset="0"/>
                <a:cs typeface="Times New Roman" panose="02020603050405020304" pitchFamily="18" charset="0"/>
              </a:rPr>
              <a:t> video </a:t>
            </a:r>
            <a:r>
              <a:rPr lang="cs-CZ" sz="1200" b="1" dirty="0" err="1">
                <a:effectLst/>
                <a:latin typeface="Calibri" panose="020F0502020204030204" pitchFamily="34" charset="0"/>
                <a:ea typeface="Times New Roman" panose="02020603050405020304" pitchFamily="18" charset="0"/>
                <a:cs typeface="Times New Roman" panose="02020603050405020304" pitchFamily="18" charset="0"/>
              </a:rPr>
              <a:t>calls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 a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feature</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that</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allows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to </a:t>
            </a:r>
            <a:r>
              <a:rPr lang="cs-CZ" sz="1200" dirty="0" err="1"/>
              <a:t>see</a:t>
            </a:r>
            <a:r>
              <a:rPr lang="cs-CZ" sz="1200" dirty="0"/>
              <a:t> </a:t>
            </a:r>
            <a:r>
              <a:rPr lang="cs-CZ" sz="1200" dirty="0" err="1"/>
              <a:t>the</a:t>
            </a:r>
            <a:r>
              <a:rPr lang="cs-CZ" sz="1200" dirty="0"/>
              <a:t> face </a:t>
            </a:r>
            <a:r>
              <a:rPr lang="cs-CZ" sz="1200" dirty="0" err="1"/>
              <a:t>of</a:t>
            </a:r>
            <a:r>
              <a:rPr lang="cs-CZ" sz="1200" dirty="0"/>
              <a:t> </a:t>
            </a:r>
            <a:r>
              <a:rPr lang="cs-CZ" sz="1200" dirty="0" err="1"/>
              <a:t>called</a:t>
            </a:r>
            <a:r>
              <a:rPr lang="cs-CZ" sz="1200" dirty="0"/>
              <a:t> person on </a:t>
            </a:r>
            <a:r>
              <a:rPr lang="cs-CZ" sz="1200" dirty="0" err="1"/>
              <a:t>the</a:t>
            </a:r>
            <a:r>
              <a:rPr lang="cs-CZ" sz="1200" dirty="0"/>
              <a:t> display </a:t>
            </a:r>
            <a:r>
              <a:rPr lang="cs-CZ" sz="1200" dirty="0" err="1"/>
              <a:t>of</a:t>
            </a:r>
            <a:r>
              <a:rPr lang="cs-CZ" sz="1200" dirty="0"/>
              <a:t> 2N</a:t>
            </a:r>
            <a:r>
              <a:rPr lang="cs-CZ" sz="1200" baseline="30000" dirty="0"/>
              <a:t>®</a:t>
            </a:r>
            <a:r>
              <a:rPr lang="cs-CZ" sz="1200" dirty="0"/>
              <a:t> IP Style; </a:t>
            </a:r>
            <a:r>
              <a:rPr lang="cs-CZ" sz="1200" dirty="0" err="1"/>
              <a:t>typically</a:t>
            </a:r>
            <a:r>
              <a:rPr lang="cs-CZ" sz="1200" dirty="0"/>
              <a:t> </a:t>
            </a:r>
            <a:r>
              <a:rPr lang="cs-CZ" sz="1200" dirty="0" err="1"/>
              <a:t>used</a:t>
            </a:r>
            <a:r>
              <a:rPr lang="cs-CZ" sz="1200" dirty="0"/>
              <a:t> </a:t>
            </a:r>
            <a:r>
              <a:rPr lang="cs-CZ" sz="1200" dirty="0" err="1"/>
              <a:t>for</a:t>
            </a:r>
            <a:r>
              <a:rPr lang="cs-CZ" sz="1200" dirty="0"/>
              <a:t> </a:t>
            </a:r>
            <a:r>
              <a:rPr lang="cs-CZ" sz="1200" dirty="0" err="1"/>
              <a:t>reception</a:t>
            </a:r>
            <a:r>
              <a:rPr lang="cs-CZ" sz="1200" dirty="0"/>
              <a:t> (not </a:t>
            </a:r>
            <a:r>
              <a:rPr lang="cs-CZ" sz="1200" dirty="0" err="1"/>
              <a:t>for</a:t>
            </a:r>
            <a:r>
              <a:rPr lang="cs-CZ" sz="1200" dirty="0"/>
              <a:t> MDU </a:t>
            </a:r>
            <a:r>
              <a:rPr lang="cs-CZ" sz="1200" dirty="0" err="1"/>
              <a:t>because</a:t>
            </a:r>
            <a:r>
              <a:rPr lang="cs-CZ" sz="1200" dirty="0"/>
              <a:t> </a:t>
            </a:r>
            <a:r>
              <a:rPr lang="cs-CZ" sz="1200" dirty="0" err="1"/>
              <a:t>of</a:t>
            </a:r>
            <a:r>
              <a:rPr lang="cs-CZ" sz="1200" dirty="0"/>
              <a:t> </a:t>
            </a:r>
            <a:r>
              <a:rPr lang="cs-CZ" sz="1200" dirty="0" err="1"/>
              <a:t>privacy</a:t>
            </a:r>
            <a:r>
              <a:rPr lang="cs-CZ" sz="1200" dirty="0"/>
              <a:t> </a:t>
            </a:r>
            <a:r>
              <a:rPr lang="cs-CZ" sz="1200" dirty="0" err="1"/>
              <a:t>issues</a:t>
            </a:r>
            <a:r>
              <a:rPr lang="cs-CZ" sz="1200" dirty="0"/>
              <a:t>)</a:t>
            </a: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spcBef>
                <a:spcPts val="600"/>
              </a:spcBef>
              <a:spcAft>
                <a:spcPts val="600"/>
              </a:spcAft>
              <a:defRPr/>
            </a:pPr>
            <a:r>
              <a:rPr lang="cs-CZ" sz="1200" kern="1200" noProof="0" dirty="0">
                <a:solidFill>
                  <a:schemeClr val="tx1"/>
                </a:solidFill>
                <a:latin typeface="Arial" charset="0"/>
                <a:ea typeface="+mn-ea"/>
                <a:cs typeface="+mn-cs"/>
              </a:rPr>
              <a:t>	</a:t>
            </a:r>
            <a:endParaRPr lang="en-US" sz="1200" kern="1200" noProof="0" dirty="0">
              <a:solidFill>
                <a:schemeClr val="tx1"/>
              </a:solidFill>
              <a:latin typeface="Arial" charset="0"/>
              <a:ea typeface="+mn-ea"/>
              <a:cs typeface="+mn-cs"/>
            </a:endParaRPr>
          </a:p>
          <a:p>
            <a:pPr lvl="0">
              <a:spcBef>
                <a:spcPts val="600"/>
              </a:spcBef>
              <a:spcAft>
                <a:spcPts val="600"/>
              </a:spcAft>
              <a:defRPr/>
            </a:pPr>
            <a:r>
              <a:rPr lang="en-US" sz="1200" kern="1200" noProof="0" dirty="0">
                <a:solidFill>
                  <a:schemeClr val="tx1"/>
                </a:solidFill>
                <a:latin typeface="Arial" charset="0"/>
                <a:ea typeface="+mn-ea"/>
                <a:cs typeface="+mn-cs"/>
              </a:rPr>
              <a:t>IP65 and IK07</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outdoor</a:t>
            </a:r>
            <a:r>
              <a:rPr lang="cs-CZ" sz="1200" kern="1200" noProof="0" dirty="0">
                <a:solidFill>
                  <a:schemeClr val="tx1"/>
                </a:solidFill>
                <a:latin typeface="Arial" charset="0"/>
                <a:ea typeface="+mn-ea"/>
                <a:cs typeface="+mn-cs"/>
              </a:rPr>
              <a:t> rating </a:t>
            </a:r>
            <a:r>
              <a:rPr lang="cs-CZ" sz="1200" kern="1200" noProof="0" dirty="0" err="1">
                <a:solidFill>
                  <a:schemeClr val="tx1"/>
                </a:solidFill>
                <a:latin typeface="Arial" charset="0"/>
                <a:ea typeface="+mn-ea"/>
                <a:cs typeface="+mn-cs"/>
              </a:rPr>
              <a:t>makes</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the</a:t>
            </a:r>
            <a:r>
              <a:rPr lang="cs-CZ" sz="1200" kern="1200" noProof="0" dirty="0">
                <a:solidFill>
                  <a:schemeClr val="tx1"/>
                </a:solidFill>
                <a:latin typeface="Arial" charset="0"/>
                <a:ea typeface="+mn-ea"/>
                <a:cs typeface="+mn-cs"/>
              </a:rPr>
              <a:t> </a:t>
            </a:r>
            <a:r>
              <a:rPr lang="cs-CZ" sz="1200" kern="1200" noProof="0" dirty="0" err="1">
                <a:solidFill>
                  <a:schemeClr val="tx1"/>
                </a:solidFill>
                <a:latin typeface="Arial" charset="0"/>
                <a:ea typeface="+mn-ea"/>
                <a:cs typeface="+mn-cs"/>
              </a:rPr>
              <a:t>intercom</a:t>
            </a:r>
            <a:r>
              <a:rPr lang="cs-CZ" sz="1200" kern="1200" noProof="0" dirty="0">
                <a:solidFill>
                  <a:schemeClr val="tx1"/>
                </a:solidFill>
                <a:latin typeface="Arial" charset="0"/>
                <a:ea typeface="+mn-ea"/>
                <a:cs typeface="+mn-cs"/>
              </a:rPr>
              <a:t> d</a:t>
            </a:r>
            <a:r>
              <a:rPr lang="en-US" sz="1200" noProof="0" dirty="0" err="1"/>
              <a:t>urable</a:t>
            </a:r>
            <a:r>
              <a:rPr lang="en-US" sz="1200" noProof="0" dirty="0"/>
              <a:t> and </a:t>
            </a:r>
            <a:r>
              <a:rPr lang="cs-CZ" sz="1200" noProof="0" dirty="0" err="1"/>
              <a:t>weather</a:t>
            </a:r>
            <a:r>
              <a:rPr lang="cs-CZ" sz="1200" noProof="0" dirty="0"/>
              <a:t> </a:t>
            </a:r>
            <a:r>
              <a:rPr lang="en-US" sz="1200" noProof="0" dirty="0"/>
              <a:t>resistant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noProof="0" dirty="0"/>
          </a:p>
          <a:p>
            <a:endParaRPr lang="en-GB" dirty="0"/>
          </a:p>
        </p:txBody>
      </p:sp>
      <p:sp>
        <p:nvSpPr>
          <p:cNvPr id="4" name="Zástupný symbol pro číslo snímku 3"/>
          <p:cNvSpPr>
            <a:spLocks noGrp="1"/>
          </p:cNvSpPr>
          <p:nvPr>
            <p:ph type="sldNum" sz="quarter" idx="5"/>
          </p:nvPr>
        </p:nvSpPr>
        <p:spPr/>
        <p:txBody>
          <a:bodyPr/>
          <a:lstStyle/>
          <a:p>
            <a:fld id="{9F4CA389-8E7E-4F35-B263-E8C7E5560584}" type="slidenum">
              <a:rPr lang="cs-CZ" smtClean="0"/>
              <a:t>38</a:t>
            </a:fld>
            <a:endParaRPr lang="cs-CZ"/>
          </a:p>
        </p:txBody>
      </p:sp>
    </p:spTree>
    <p:extLst>
      <p:ext uri="{BB962C8B-B14F-4D97-AF65-F5344CB8AC3E}">
        <p14:creationId xmlns:p14="http://schemas.microsoft.com/office/powerpoint/2010/main" val="105352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622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79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41</a:t>
            </a:fld>
            <a:endParaRPr lang="cs-CZ"/>
          </a:p>
        </p:txBody>
      </p:sp>
    </p:spTree>
    <p:extLst>
      <p:ext uri="{BB962C8B-B14F-4D97-AF65-F5344CB8AC3E}">
        <p14:creationId xmlns:p14="http://schemas.microsoft.com/office/powerpoint/2010/main" val="2170448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a:solidFill>
                  <a:schemeClr val="tx1"/>
                </a:solidFill>
                <a:effectLst/>
                <a:latin typeface="+mn-lt"/>
                <a:ea typeface="+mn-ea"/>
                <a:cs typeface="+mn-cs"/>
              </a:rPr>
              <a:t>Description by Marketing:</a:t>
            </a:r>
            <a:endParaRPr lang="cs-CZ" sz="1200" kern="1200">
              <a:solidFill>
                <a:schemeClr val="tx1"/>
              </a:solidFill>
              <a:effectLst/>
              <a:latin typeface="+mn-lt"/>
              <a:ea typeface="+mn-ea"/>
              <a:cs typeface="+mn-cs"/>
            </a:endParaRPr>
          </a:p>
          <a:p>
            <a:r>
              <a:rPr lang="cs-CZ" sz="1200" kern="1200">
                <a:solidFill>
                  <a:schemeClr val="tx1"/>
                </a:solidFill>
                <a:effectLst/>
                <a:latin typeface="+mn-lt"/>
                <a:ea typeface="+mn-ea"/>
                <a:cs typeface="+mn-cs"/>
              </a:rPr>
              <a:t>To change the images, select the original one and hit the keyboard „Backspace“. This will remove the original image.</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42</a:t>
            </a:fld>
            <a:endParaRPr lang="cs-CZ"/>
          </a:p>
        </p:txBody>
      </p:sp>
    </p:spTree>
    <p:extLst>
      <p:ext uri="{BB962C8B-B14F-4D97-AF65-F5344CB8AC3E}">
        <p14:creationId xmlns:p14="http://schemas.microsoft.com/office/powerpoint/2010/main" val="245762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dirty="0"/>
              <a:t>Intuitive and absolutely reliable mobile application </a:t>
            </a:r>
            <a:r>
              <a:rPr lang="en-US" b="1" dirty="0"/>
              <a:t>2N</a:t>
            </a:r>
            <a:r>
              <a:rPr lang="en-US" b="1" baseline="30000" dirty="0"/>
              <a:t>®</a:t>
            </a:r>
            <a:r>
              <a:rPr lang="en-US" b="1" dirty="0"/>
              <a:t> Mobile Video </a:t>
            </a:r>
            <a:r>
              <a:rPr lang="en-US" dirty="0"/>
              <a:t>brings the security of your property to the next level.  The app provides you with a live video from your intercom and allows you to open the door only to person you really know.</a:t>
            </a:r>
            <a:endParaRPr lang="en-US" sz="400"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43</a:t>
            </a:fld>
            <a:endParaRPr lang="cs-CZ"/>
          </a:p>
        </p:txBody>
      </p:sp>
    </p:spTree>
    <p:extLst>
      <p:ext uri="{BB962C8B-B14F-4D97-AF65-F5344CB8AC3E}">
        <p14:creationId xmlns:p14="http://schemas.microsoft.com/office/powerpoint/2010/main" val="55121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Integrations and </a:t>
            </a:r>
            <a:r>
              <a:rPr lang="en-US" dirty="0" err="1"/>
              <a:t>openess</a:t>
            </a:r>
            <a:r>
              <a:rPr lang="en-US" dirty="0"/>
              <a:t> make us</a:t>
            </a:r>
            <a:r>
              <a:rPr lang="en-US" baseline="0" dirty="0"/>
              <a:t> different!!</a:t>
            </a: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44</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err="1"/>
              <a:t>XProtect</a:t>
            </a:r>
            <a:r>
              <a:rPr lang="en-US" dirty="0"/>
              <a:t>® Access is an add-on product to Milestone </a:t>
            </a:r>
            <a:r>
              <a:rPr lang="en-US" dirty="0" err="1"/>
              <a:t>XProtect</a:t>
            </a:r>
            <a:r>
              <a:rPr lang="en-US" dirty="0"/>
              <a:t> VMS that enables</a:t>
            </a:r>
            <a:r>
              <a:rPr lang="en-US" baseline="0" dirty="0"/>
              <a:t> the </a:t>
            </a:r>
            <a:r>
              <a:rPr lang="en-US" dirty="0"/>
              <a:t>integration of</a:t>
            </a:r>
            <a:r>
              <a:rPr lang="cs-CZ" dirty="0"/>
              <a:t> 2N</a:t>
            </a:r>
            <a:r>
              <a:rPr lang="en-US" dirty="0"/>
              <a:t> </a:t>
            </a:r>
            <a:r>
              <a:rPr lang="cs-CZ" dirty="0"/>
              <a:t>Access </a:t>
            </a:r>
            <a:r>
              <a:rPr lang="cs-CZ" dirty="0" err="1"/>
              <a:t>Commander</a:t>
            </a:r>
            <a:r>
              <a:rPr lang="en-US" dirty="0"/>
              <a:t> with all connected readers (Access</a:t>
            </a:r>
            <a:r>
              <a:rPr lang="en-US" baseline="0" dirty="0"/>
              <a:t> Units and IP intercoms) to </a:t>
            </a:r>
            <a:r>
              <a:rPr lang="en-US" dirty="0" err="1"/>
              <a:t>Xprotect</a:t>
            </a:r>
            <a:r>
              <a:rPr lang="en-US" dirty="0"/>
              <a:t> solution. Thanks</a:t>
            </a:r>
            <a:r>
              <a:rPr lang="en-US" baseline="0" dirty="0"/>
              <a:t> to that y</a:t>
            </a:r>
            <a:r>
              <a:rPr lang="en-US" dirty="0"/>
              <a:t>ou can then control both your IP cameras and access control system from one centralized interface</a:t>
            </a:r>
            <a:r>
              <a:rPr lang="cs-CZ" dirty="0"/>
              <a:t>. Such </a:t>
            </a:r>
            <a:r>
              <a:rPr lang="cs-CZ" dirty="0" err="1"/>
              <a:t>solution</a:t>
            </a:r>
            <a:r>
              <a:rPr lang="en-US" dirty="0"/>
              <a:t> works in installations of all sizes.</a:t>
            </a:r>
          </a:p>
          <a:p>
            <a:r>
              <a:rPr lang="en-US" b="1" dirty="0"/>
              <a:t>Events</a:t>
            </a:r>
            <a:r>
              <a:rPr lang="en-US" dirty="0"/>
              <a:t> that are reported in Milestone:</a:t>
            </a:r>
          </a:p>
          <a:p>
            <a:r>
              <a:rPr lang="en-US" baseline="0" dirty="0"/>
              <a:t> - door forced open, door open too long, tamper alarm, door open, door closed, card rejected</a:t>
            </a:r>
          </a:p>
          <a:p>
            <a:endParaRPr lang="en-US" baseline="0" dirty="0"/>
          </a:p>
          <a:p>
            <a:r>
              <a:rPr lang="en-US" baseline="0" dirty="0"/>
              <a:t>Shared </a:t>
            </a:r>
            <a:r>
              <a:rPr lang="en-US" b="1" baseline="0" dirty="0"/>
              <a:t>user details </a:t>
            </a:r>
            <a:r>
              <a:rPr lang="en-US" baseline="0" dirty="0"/>
              <a:t>(from </a:t>
            </a:r>
            <a:r>
              <a:rPr lang="en-US" baseline="0" dirty="0" err="1"/>
              <a:t>ACom</a:t>
            </a:r>
            <a:r>
              <a:rPr lang="en-US" baseline="0" dirty="0"/>
              <a:t> to </a:t>
            </a:r>
            <a:r>
              <a:rPr lang="en-US" baseline="0" dirty="0" err="1"/>
              <a:t>Xprotect</a:t>
            </a:r>
            <a:r>
              <a:rPr lang="en-US" baseline="0" dirty="0"/>
              <a:t> Access):</a:t>
            </a:r>
          </a:p>
          <a:p>
            <a:r>
              <a:rPr lang="en-US" baseline="0" dirty="0"/>
              <a:t> - user name, photo, company name, email, phone number, credential ID</a:t>
            </a:r>
            <a:endParaRPr lang="cs-CZ" dirty="0"/>
          </a:p>
          <a:p>
            <a:endParaRPr lang="cs-CZ" dirty="0">
              <a:latin typeface="Arial" pitchFamily="34" charset="0"/>
            </a:endParaRPr>
          </a:p>
          <a:p>
            <a:r>
              <a:rPr lang="en-US" b="1" dirty="0"/>
              <a:t>Combining video with access control events offers several advantages. You will get:</a:t>
            </a:r>
          </a:p>
          <a:p>
            <a:pPr>
              <a:buFont typeface="Arial" pitchFamily="34" charset="0"/>
              <a:buChar char="•"/>
            </a:pPr>
            <a:r>
              <a:rPr lang="en-US" dirty="0"/>
              <a:t> Better decision making from your operators, who visually verify the identity of individuals requesting access</a:t>
            </a:r>
          </a:p>
          <a:p>
            <a:pPr>
              <a:buFont typeface="Arial" pitchFamily="34" charset="0"/>
              <a:buChar char="•"/>
            </a:pPr>
            <a:r>
              <a:rPr lang="en-US" dirty="0"/>
              <a:t> More efficient work processes, as operators can manage video surveillance and access control from one interface</a:t>
            </a:r>
          </a:p>
          <a:p>
            <a:pPr>
              <a:buFont typeface="Arial" pitchFamily="34" charset="0"/>
              <a:buChar char="•"/>
            </a:pPr>
            <a:r>
              <a:rPr lang="en-US" baseline="0" dirty="0"/>
              <a:t> </a:t>
            </a:r>
            <a:r>
              <a:rPr lang="en-US" dirty="0"/>
              <a:t>More thorough, straightforward post-incident investigations, as you have video information linked to each entry/exit event</a:t>
            </a:r>
          </a:p>
          <a:p>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45</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1" dirty="0"/>
              <a:t>Typical scenario:</a:t>
            </a:r>
            <a:r>
              <a:rPr lang="en-US" b="1" baseline="0" dirty="0"/>
              <a:t> The employee has lost his access card </a:t>
            </a:r>
            <a:r>
              <a:rPr lang="en-US" b="0" baseline="0" dirty="0"/>
              <a:t>– </a:t>
            </a:r>
            <a:r>
              <a:rPr lang="en-US" b="0" baseline="0" dirty="0" err="1"/>
              <a:t>Sipelia’s</a:t>
            </a:r>
            <a:r>
              <a:rPr lang="en-US" b="0" baseline="0" dirty="0"/>
              <a:t> intercom integration allows operators to respond to incoming request, </a:t>
            </a:r>
            <a:r>
              <a:rPr lang="en-US" b="0" baseline="0" dirty="0" err="1"/>
              <a:t>ie</a:t>
            </a:r>
            <a:r>
              <a:rPr lang="en-US" b="0" baseline="0" dirty="0"/>
              <a:t>. </a:t>
            </a:r>
            <a:r>
              <a:rPr lang="en-US" b="1" baseline="0" dirty="0"/>
              <a:t>a</a:t>
            </a:r>
            <a:r>
              <a:rPr lang="en-US" b="1" dirty="0"/>
              <a:t>nswer</a:t>
            </a:r>
            <a:r>
              <a:rPr lang="en-US" b="0" dirty="0"/>
              <a:t> </a:t>
            </a:r>
            <a:r>
              <a:rPr lang="en-US" dirty="0"/>
              <a:t>the incoming call, </a:t>
            </a:r>
            <a:r>
              <a:rPr lang="en-US" b="1" dirty="0"/>
              <a:t>identify</a:t>
            </a:r>
            <a:r>
              <a:rPr lang="en-US" dirty="0"/>
              <a:t> callers identity</a:t>
            </a:r>
            <a:r>
              <a:rPr lang="en-US" baseline="0" dirty="0"/>
              <a:t> </a:t>
            </a:r>
            <a:r>
              <a:rPr lang="en-US" dirty="0"/>
              <a:t>through live video and </a:t>
            </a:r>
            <a:r>
              <a:rPr lang="en-US" b="1" dirty="0"/>
              <a:t>allow access </a:t>
            </a:r>
            <a:r>
              <a:rPr lang="en-US" dirty="0"/>
              <a:t>through doors based on his</a:t>
            </a:r>
            <a:r>
              <a:rPr lang="en-US" baseline="0" dirty="0"/>
              <a:t> access rights </a:t>
            </a:r>
            <a:r>
              <a:rPr lang="en-US" dirty="0"/>
              <a:t>from the same user application (single powerful interface)</a:t>
            </a:r>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b="1"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1" dirty="0" err="1"/>
              <a:t>Sipelia</a:t>
            </a:r>
            <a:r>
              <a:rPr lang="en-US" b="1" dirty="0"/>
              <a:t>™ Communications Management</a:t>
            </a:r>
            <a:r>
              <a:rPr lang="en-US" dirty="0"/>
              <a:t> is the module of Security Center that enables SIP-based communications between operators and intercom devices deployed throughout your organization. Intuitive management of incoming calls, call forwarding to other operators</a:t>
            </a:r>
            <a:r>
              <a:rPr lang="en-US" baseline="0" dirty="0"/>
              <a:t> or call stations, call </a:t>
            </a:r>
            <a:r>
              <a:rPr lang="en-US" baseline="0" dirty="0" err="1"/>
              <a:t>logfing</a:t>
            </a:r>
            <a:r>
              <a:rPr lang="en-US" baseline="0" dirty="0"/>
              <a:t>. </a:t>
            </a:r>
            <a:r>
              <a:rPr lang="en-US" dirty="0"/>
              <a:t>When unified in Security Center, intercom communications become tightly linked with your security applications, greatly improving your security team’s awareness and facilitating collaboration.</a:t>
            </a:r>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a:p>
            <a:r>
              <a:rPr lang="en-US" b="1" dirty="0" err="1"/>
              <a:t>Omnicast</a:t>
            </a:r>
            <a:r>
              <a:rPr lang="en-US" baseline="0" dirty="0"/>
              <a:t> is IP Video Management System that</a:t>
            </a:r>
            <a:r>
              <a:rPr lang="en-US" sz="1200" kern="1200" baseline="0" dirty="0">
                <a:solidFill>
                  <a:schemeClr val="tx1"/>
                </a:solidFill>
                <a:latin typeface="+mn-lt"/>
                <a:ea typeface="+mn-ea"/>
                <a:cs typeface="+mn-cs"/>
              </a:rPr>
              <a:t> is open, flexible and scalable. It supports the cameras of your choice and operates seamlessly over your network. With an uninterrupted view of camera feeds and security alarms, </a:t>
            </a:r>
            <a:r>
              <a:rPr lang="en-US" sz="1200" kern="1200" baseline="0" dirty="0" err="1">
                <a:solidFill>
                  <a:schemeClr val="tx1"/>
                </a:solidFill>
                <a:latin typeface="+mn-lt"/>
                <a:ea typeface="+mn-ea"/>
                <a:cs typeface="+mn-cs"/>
              </a:rPr>
              <a:t>Omnicast</a:t>
            </a:r>
            <a:r>
              <a:rPr lang="en-US" sz="1200" kern="1200" baseline="0" dirty="0">
                <a:solidFill>
                  <a:schemeClr val="tx1"/>
                </a:solidFill>
                <a:latin typeface="+mn-lt"/>
                <a:ea typeface="+mn-ea"/>
                <a:cs typeface="+mn-cs"/>
              </a:rPr>
              <a:t> allows operators to rapidly assess and respond to situations. It allows you to see the live video from one camera as well as from many of them, zoom in, switch between cameras, etc.</a:t>
            </a:r>
          </a:p>
          <a:p>
            <a:endParaRPr lang="en-US" sz="1200" b="1" kern="1200" baseline="0" dirty="0">
              <a:solidFill>
                <a:schemeClr val="tx1"/>
              </a:solidFill>
              <a:latin typeface="+mn-lt"/>
              <a:ea typeface="+mn-ea"/>
              <a:cs typeface="+mn-cs"/>
            </a:endParaRPr>
          </a:p>
          <a:p>
            <a:r>
              <a:rPr lang="en-US" b="1" dirty="0" err="1"/>
              <a:t>Synergis</a:t>
            </a:r>
            <a:r>
              <a:rPr lang="en-US" baseline="0" dirty="0"/>
              <a:t> </a:t>
            </a:r>
            <a:r>
              <a:rPr lang="en-US" sz="1200" kern="1200" baseline="0" dirty="0">
                <a:solidFill>
                  <a:schemeClr val="tx1"/>
                </a:solidFill>
                <a:latin typeface="+mn-lt"/>
                <a:ea typeface="+mn-ea"/>
                <a:cs typeface="+mn-cs"/>
              </a:rPr>
              <a:t>is an access control system that lets you manage the flow of people coming into your buildings. It secures your organization, simplifies your operations, and ensures you are not locked into a proprietary solution. Benefit from complete visibility of all activity to confidently protect your people and assets. And equip your team to react to threats at a moment’s notice – restricting access or locking down an entire building. </a:t>
            </a:r>
            <a:endParaRPr lang="en-US"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46</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cs-CZ" sz="1400" dirty="0">
                <a:solidFill>
                  <a:schemeClr val="tx1">
                    <a:lumMod val="50000"/>
                  </a:schemeClr>
                </a:solidFill>
              </a:rPr>
              <a:t>Such</a:t>
            </a:r>
            <a:r>
              <a:rPr lang="cs-CZ" sz="1400" baseline="0" dirty="0">
                <a:solidFill>
                  <a:schemeClr val="tx1">
                    <a:lumMod val="50000"/>
                  </a:schemeClr>
                </a:solidFill>
              </a:rPr>
              <a:t> AC software </a:t>
            </a:r>
            <a:r>
              <a:rPr lang="en-US" sz="1400" dirty="0">
                <a:solidFill>
                  <a:schemeClr val="tx1">
                    <a:lumMod val="50000"/>
                  </a:schemeClr>
                </a:solidFill>
              </a:rPr>
              <a:t>should be easy to use and offer all functions requested from AC market</a:t>
            </a:r>
          </a:p>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z="1400" dirty="0"/>
          </a:p>
        </p:txBody>
      </p:sp>
      <p:sp>
        <p:nvSpPr>
          <p:cNvPr id="4" name="Zástupný symbol pro číslo snímku 3"/>
          <p:cNvSpPr>
            <a:spLocks noGrp="1"/>
          </p:cNvSpPr>
          <p:nvPr>
            <p:ph type="sldNum" sz="quarter" idx="5"/>
          </p:nvPr>
        </p:nvSpPr>
        <p:spPr/>
        <p:txBody>
          <a:bodyPr/>
          <a:lstStyle/>
          <a:p>
            <a:pPr>
              <a:defRPr/>
            </a:pPr>
            <a:fld id="{9FA22FB1-ADDA-4A2C-BECE-90DE09B7EAD1}" type="slidenum">
              <a:rPr lang="cs-CZ" smtClean="0"/>
              <a:pPr>
                <a:defRPr/>
              </a:pPr>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0" i="0" dirty="0">
                <a:solidFill>
                  <a:srgbClr val="161616"/>
                </a:solidFill>
                <a:effectLst/>
                <a:latin typeface="gotham"/>
              </a:rPr>
              <a:t>Our </a:t>
            </a:r>
            <a:r>
              <a:rPr lang="en-US" b="1" i="0" u="none" strike="noStrike" dirty="0">
                <a:solidFill>
                  <a:srgbClr val="005598"/>
                </a:solidFill>
                <a:effectLst/>
                <a:latin typeface="gotham"/>
                <a:hlinkClick r:id="rId3"/>
              </a:rPr>
              <a:t>intelligent readers</a:t>
            </a:r>
            <a:r>
              <a:rPr lang="en-US" b="0" i="0" dirty="0">
                <a:solidFill>
                  <a:srgbClr val="161616"/>
                </a:solidFill>
                <a:effectLst/>
                <a:latin typeface="gotham"/>
              </a:rPr>
              <a:t> come with the controller already built-in. Support of PoE means you need only a single UTP cable for connection and power in one. You won't need costly stand-alone controllers and you'll save on cabling and time spent installing.</a:t>
            </a:r>
            <a:endParaRPr lang="en-US" b="1" dirty="0"/>
          </a:p>
        </p:txBody>
      </p:sp>
      <p:sp>
        <p:nvSpPr>
          <p:cNvPr id="4" name="Zástupný symbol pro číslo snímku 3"/>
          <p:cNvSpPr>
            <a:spLocks noGrp="1"/>
          </p:cNvSpPr>
          <p:nvPr>
            <p:ph type="sldNum" sz="quarter" idx="10"/>
          </p:nvPr>
        </p:nvSpPr>
        <p:spPr/>
        <p:txBody>
          <a:bodyPr/>
          <a:lstStyle/>
          <a:p>
            <a:pPr>
              <a:defRPr/>
            </a:pPr>
            <a:fld id="{9E619566-885B-4F71-8347-A3DD92591C38}" type="slidenum">
              <a:rPr lang="cs-CZ" smtClean="0"/>
              <a:pPr>
                <a:defRPr/>
              </a:pPr>
              <a:t>10</a:t>
            </a:fld>
            <a:endParaRPr lang="cs-CZ"/>
          </a:p>
        </p:txBody>
      </p:sp>
    </p:spTree>
    <p:extLst>
      <p:ext uri="{BB962C8B-B14F-4D97-AF65-F5344CB8AC3E}">
        <p14:creationId xmlns:p14="http://schemas.microsoft.com/office/powerpoint/2010/main" val="557960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pic>
        <p:nvPicPr>
          <p:cNvPr id="2"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3" descr="www.png"/>
          <p:cNvPicPr>
            <a:picLocks noChangeAspect="1"/>
          </p:cNvPicPr>
          <p:nvPr userDrawn="1"/>
        </p:nvPicPr>
        <p:blipFill>
          <a:blip r:embed="rId3" cstate="print"/>
          <a:srcRect/>
          <a:stretch>
            <a:fillRect/>
          </a:stretch>
        </p:blipFill>
        <p:spPr bwMode="auto">
          <a:xfrm>
            <a:off x="7937500" y="4699000"/>
            <a:ext cx="946150" cy="204788"/>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769144" y="2160786"/>
            <a:ext cx="2443922" cy="1503655"/>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3353017" y="2160785"/>
            <a:ext cx="2443922" cy="1503655"/>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5930934" y="2160784"/>
            <a:ext cx="2443922" cy="1503655"/>
          </a:xfrm>
          <a:prstGeom prst="round2DiagRect">
            <a:avLst>
              <a:gd name="adj1" fmla="val 0"/>
              <a:gd name="adj2" fmla="val 7364"/>
            </a:avLst>
          </a:pr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6500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763786" y="274033"/>
            <a:ext cx="7616429" cy="490349"/>
          </a:xfrm>
        </p:spPr>
        <p:txBody>
          <a:bodyPr anchor="t">
            <a:normAutofit/>
          </a:bodyPr>
          <a:lstStyle>
            <a:lvl1pPr>
              <a:lnSpc>
                <a:spcPct val="80000"/>
              </a:lnSpc>
              <a:defRPr sz="2250" b="1">
                <a:solidFill>
                  <a:srgbClr val="203864"/>
                </a:solidFill>
              </a:defRPr>
            </a:lvl1pPr>
          </a:lstStyle>
          <a:p>
            <a:pPr lvl="0"/>
            <a:endParaRPr lang="en-US" dirty="0"/>
          </a:p>
        </p:txBody>
      </p:sp>
    </p:spTree>
    <p:extLst>
      <p:ext uri="{BB962C8B-B14F-4D97-AF65-F5344CB8AC3E}">
        <p14:creationId xmlns:p14="http://schemas.microsoft.com/office/powerpoint/2010/main" val="3209729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aragraphs + 3 Images">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3348499" y="2555281"/>
            <a:ext cx="5032313" cy="1688107"/>
          </a:xfrm>
          <a:prstGeom prst="round2SameRect">
            <a:avLst>
              <a:gd name="adj1" fmla="val 6511"/>
              <a:gd name="adj2" fmla="val 0"/>
            </a:avLst>
          </a:prstGeom>
          <a:noFill/>
        </p:spPr>
        <p:txBody>
          <a:bodyPr wrap="square">
            <a:noAutofit/>
          </a:bodyPr>
          <a:lstStyle>
            <a:lvl1pPr>
              <a:defRPr lang="en-US" dirty="0"/>
            </a:lvl1pPr>
          </a:lstStyle>
          <a:p>
            <a:endParaRPr lang="en-US"/>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3348199" y="585788"/>
            <a:ext cx="2447602" cy="1828800"/>
          </a:xfrm>
          <a:prstGeom prst="round2DiagRect">
            <a:avLst>
              <a:gd name="adj1" fmla="val 0"/>
              <a:gd name="adj2" fmla="val 5859"/>
            </a:avLst>
          </a:prstGeom>
          <a:noFill/>
        </p:spPr>
        <p:txBody>
          <a:bodyPr wrap="square">
            <a:noAutofit/>
          </a:bodyPr>
          <a:lstStyle/>
          <a:p>
            <a:endParaRPr lang="en-US"/>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5933209" y="585788"/>
            <a:ext cx="2447602" cy="1828800"/>
          </a:xfrm>
          <a:prstGeom prst="round2DiagRect">
            <a:avLst>
              <a:gd name="adj1" fmla="val 5957"/>
              <a:gd name="adj2" fmla="val 0"/>
            </a:avLst>
          </a:prstGeom>
          <a:noFill/>
        </p:spPr>
        <p:txBody>
          <a:bodyPr wrap="square">
            <a:noAutofit/>
          </a:bodyPr>
          <a:lstStyle/>
          <a:p>
            <a:endParaRPr lang="en-US"/>
          </a:p>
        </p:txBody>
      </p:sp>
      <p:sp>
        <p:nvSpPr>
          <p:cNvPr id="18" name="Zástupný text 5">
            <a:extLst>
              <a:ext uri="{FF2B5EF4-FFF2-40B4-BE49-F238E27FC236}">
                <a16:creationId xmlns:a16="http://schemas.microsoft.com/office/drawing/2014/main" id="{229D379C-FAD6-413B-B0AD-294E41B8837D}"/>
              </a:ext>
            </a:extLst>
          </p:cNvPr>
          <p:cNvSpPr>
            <a:spLocks noGrp="1"/>
          </p:cNvSpPr>
          <p:nvPr>
            <p:ph type="body" sz="quarter" idx="17"/>
          </p:nvPr>
        </p:nvSpPr>
        <p:spPr>
          <a:xfrm>
            <a:off x="721518" y="2557462"/>
            <a:ext cx="2343150" cy="322923"/>
          </a:xfrm>
        </p:spPr>
        <p:txBody>
          <a:bodyPr anchor="b">
            <a:noAutofit/>
          </a:bodyPr>
          <a:lstStyle>
            <a:lvl1pPr algn="l">
              <a:lnSpc>
                <a:spcPct val="100000"/>
              </a:lnSpc>
              <a:defRPr sz="1500" b="1">
                <a:solidFill>
                  <a:schemeClr val="tx2"/>
                </a:solidFill>
                <a:latin typeface="+mj-lt"/>
              </a:defRPr>
            </a:lvl1pPr>
          </a:lstStyle>
          <a:p>
            <a:pPr lvl="0"/>
            <a:endParaRPr lang="cs-CZ"/>
          </a:p>
        </p:txBody>
      </p:sp>
      <p:sp>
        <p:nvSpPr>
          <p:cNvPr id="19" name="Zástupný text 8">
            <a:extLst>
              <a:ext uri="{FF2B5EF4-FFF2-40B4-BE49-F238E27FC236}">
                <a16:creationId xmlns:a16="http://schemas.microsoft.com/office/drawing/2014/main" id="{29B5538D-C642-4E54-B9ED-748D78CF6E59}"/>
              </a:ext>
            </a:extLst>
          </p:cNvPr>
          <p:cNvSpPr>
            <a:spLocks noGrp="1"/>
          </p:cNvSpPr>
          <p:nvPr>
            <p:ph type="body" sz="quarter" idx="18"/>
          </p:nvPr>
        </p:nvSpPr>
        <p:spPr>
          <a:xfrm>
            <a:off x="721517" y="3011991"/>
            <a:ext cx="2343150" cy="1231396"/>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050">
                <a:solidFill>
                  <a:schemeClr val="tx2"/>
                </a:solidFill>
              </a:defRPr>
            </a:lvl1pPr>
          </a:lstStyle>
          <a:p>
            <a:pPr lvl="0"/>
            <a:endParaRPr lang="cs-CZ"/>
          </a:p>
        </p:txBody>
      </p:sp>
      <p:sp>
        <p:nvSpPr>
          <p:cNvPr id="20" name="Zástupný text 5">
            <a:extLst>
              <a:ext uri="{FF2B5EF4-FFF2-40B4-BE49-F238E27FC236}">
                <a16:creationId xmlns:a16="http://schemas.microsoft.com/office/drawing/2014/main" id="{A9383129-3DC3-4E92-A969-97349C9F9C23}"/>
              </a:ext>
            </a:extLst>
          </p:cNvPr>
          <p:cNvSpPr>
            <a:spLocks noGrp="1"/>
          </p:cNvSpPr>
          <p:nvPr>
            <p:ph type="body" sz="quarter" idx="11"/>
          </p:nvPr>
        </p:nvSpPr>
        <p:spPr>
          <a:xfrm>
            <a:off x="721519" y="585788"/>
            <a:ext cx="2343149" cy="322923"/>
          </a:xfrm>
        </p:spPr>
        <p:txBody>
          <a:bodyPr anchor="b">
            <a:noAutofit/>
          </a:bodyPr>
          <a:lstStyle>
            <a:lvl1pPr algn="l">
              <a:lnSpc>
                <a:spcPct val="100000"/>
              </a:lnSpc>
              <a:defRPr sz="1500" b="1">
                <a:solidFill>
                  <a:schemeClr val="tx2"/>
                </a:solidFill>
                <a:latin typeface="+mj-lt"/>
              </a:defRPr>
            </a:lvl1pPr>
          </a:lstStyle>
          <a:p>
            <a:pPr lvl="0"/>
            <a:endParaRPr lang="cs-CZ"/>
          </a:p>
        </p:txBody>
      </p:sp>
      <p:sp>
        <p:nvSpPr>
          <p:cNvPr id="21" name="Zástupný text 8">
            <a:extLst>
              <a:ext uri="{FF2B5EF4-FFF2-40B4-BE49-F238E27FC236}">
                <a16:creationId xmlns:a16="http://schemas.microsoft.com/office/drawing/2014/main" id="{B63452E8-DCAA-4062-AD3F-78368CEAF1DC}"/>
              </a:ext>
            </a:extLst>
          </p:cNvPr>
          <p:cNvSpPr>
            <a:spLocks noGrp="1"/>
          </p:cNvSpPr>
          <p:nvPr>
            <p:ph type="body" sz="quarter" idx="12"/>
          </p:nvPr>
        </p:nvSpPr>
        <p:spPr>
          <a:xfrm>
            <a:off x="721519" y="1040316"/>
            <a:ext cx="2343149" cy="1374271"/>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050">
                <a:solidFill>
                  <a:schemeClr val="tx2"/>
                </a:solidFill>
              </a:defRPr>
            </a:lvl1pPr>
          </a:lstStyle>
          <a:p>
            <a:pPr lvl="0"/>
            <a:endParaRPr lang="cs-CZ"/>
          </a:p>
        </p:txBody>
      </p:sp>
    </p:spTree>
    <p:extLst>
      <p:ext uri="{BB962C8B-B14F-4D97-AF65-F5344CB8AC3E}">
        <p14:creationId xmlns:p14="http://schemas.microsoft.com/office/powerpoint/2010/main" val="603207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p:cNvSpPr/>
          <p:nvPr userDrawn="1"/>
        </p:nvSpPr>
        <p:spPr>
          <a:xfrm>
            <a:off x="4148138" y="954843"/>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2320925" y="553569"/>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chnical specifications">
    <p:spTree>
      <p:nvGrpSpPr>
        <p:cNvPr id="1" name=""/>
        <p:cNvGrpSpPr/>
        <p:nvPr/>
      </p:nvGrpSpPr>
      <p:grpSpPr>
        <a:xfrm>
          <a:off x="0" y="0"/>
          <a:ext cx="0" cy="0"/>
          <a:chOff x="0" y="0"/>
          <a:chExt cx="0" cy="0"/>
        </a:xfrm>
      </p:grpSpPr>
      <p:sp>
        <p:nvSpPr>
          <p:cNvPr id="6" name="Obdélník 5"/>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resentation - Text + 1/2 page Graph">
    <p:spTree>
      <p:nvGrpSpPr>
        <p:cNvPr id="1" name=""/>
        <p:cNvGrpSpPr/>
        <p:nvPr/>
      </p:nvGrpSpPr>
      <p:grpSpPr>
        <a:xfrm>
          <a:off x="0" y="0"/>
          <a:ext cx="0" cy="0"/>
          <a:chOff x="0" y="0"/>
          <a:chExt cx="0" cy="0"/>
        </a:xfrm>
      </p:grpSpPr>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920" y="270001"/>
            <a:ext cx="784081" cy="45464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535674" y="332660"/>
            <a:ext cx="6739994" cy="339641"/>
          </a:xfrm>
          <a:prstGeom prst="rect">
            <a:avLst/>
          </a:prstGeom>
        </p:spPr>
        <p:txBody>
          <a:bodyPr/>
          <a:lstStyle>
            <a:lvl1pPr>
              <a:defRPr sz="2250" b="1">
                <a:solidFill>
                  <a:srgbClr val="005599"/>
                </a:solidFill>
              </a:defRPr>
            </a:lvl1pPr>
          </a:lstStyle>
          <a:p>
            <a:r>
              <a:rPr lang="cs-CZ" dirty="0" err="1"/>
              <a:t>Title</a:t>
            </a:r>
            <a:endParaRPr lang="cs-CZ" dirty="0"/>
          </a:p>
        </p:txBody>
      </p:sp>
      <p:sp>
        <p:nvSpPr>
          <p:cNvPr id="10" name="Volný tvar: obrazec 9">
            <a:extLst>
              <a:ext uri="{FF2B5EF4-FFF2-40B4-BE49-F238E27FC236}">
                <a16:creationId xmlns:a16="http://schemas.microsoft.com/office/drawing/2014/main" id="{F3F25D86-8A58-4534-A9C7-E0D4D5B2C8EE}"/>
              </a:ext>
            </a:extLst>
          </p:cNvPr>
          <p:cNvSpPr/>
          <p:nvPr userDrawn="1"/>
        </p:nvSpPr>
        <p:spPr>
          <a:xfrm flipH="1">
            <a:off x="269100" y="994587"/>
            <a:ext cx="4302901" cy="4148912"/>
          </a:xfrm>
          <a:custGeom>
            <a:avLst/>
            <a:gdLst>
              <a:gd name="connsiteX0" fmla="*/ 5635260 w 5737201"/>
              <a:gd name="connsiteY0" fmla="*/ 0 h 5531882"/>
              <a:gd name="connsiteX1" fmla="*/ 4553291 w 5737201"/>
              <a:gd name="connsiteY1" fmla="*/ 0 h 5531882"/>
              <a:gd name="connsiteX2" fmla="*/ 4553286 w 5737201"/>
              <a:gd name="connsiteY2" fmla="*/ 1 h 5531882"/>
              <a:gd name="connsiteX3" fmla="*/ 4104780 w 5737201"/>
              <a:gd name="connsiteY3" fmla="*/ 1 h 5531882"/>
              <a:gd name="connsiteX4" fmla="*/ 4103987 w 5737201"/>
              <a:gd name="connsiteY4" fmla="*/ 81 h 5531882"/>
              <a:gd name="connsiteX5" fmla="*/ 0 w 5737201"/>
              <a:gd name="connsiteY5" fmla="*/ 81 h 5531882"/>
              <a:gd name="connsiteX6" fmla="*/ 0 w 5737201"/>
              <a:gd name="connsiteY6" fmla="*/ 5531882 h 5531882"/>
              <a:gd name="connsiteX7" fmla="*/ 4815216 w 5737201"/>
              <a:gd name="connsiteY7" fmla="*/ 5531882 h 5531882"/>
              <a:gd name="connsiteX8" fmla="*/ 4815235 w 5737201"/>
              <a:gd name="connsiteY8" fmla="*/ 5531881 h 5531882"/>
              <a:gd name="connsiteX9" fmla="*/ 5737201 w 5737201"/>
              <a:gd name="connsiteY9" fmla="*/ 5531881 h 5531882"/>
              <a:gd name="connsiteX10" fmla="*/ 5737201 w 5737201"/>
              <a:gd name="connsiteY10" fmla="*/ 4609897 h 5531882"/>
              <a:gd name="connsiteX11" fmla="*/ 5737201 w 5737201"/>
              <a:gd name="connsiteY11" fmla="*/ 3059393 h 5531882"/>
              <a:gd name="connsiteX12" fmla="*/ 5737201 w 5737201"/>
              <a:gd name="connsiteY12" fmla="*/ 922066 h 5531882"/>
              <a:gd name="connsiteX13" fmla="*/ 5737201 w 5737201"/>
              <a:gd name="connsiteY13" fmla="*/ 922065 h 5531882"/>
              <a:gd name="connsiteX14" fmla="*/ 5737201 w 5737201"/>
              <a:gd name="connsiteY14" fmla="*/ 509694 h 5531882"/>
              <a:gd name="connsiteX15" fmla="*/ 5737201 w 5737201"/>
              <a:gd name="connsiteY15" fmla="*/ 252669 h 5531882"/>
              <a:gd name="connsiteX16" fmla="*/ 5737201 w 5737201"/>
              <a:gd name="connsiteY16" fmla="*/ 101941 h 5531882"/>
              <a:gd name="connsiteX17" fmla="*/ 5635260 w 5737201"/>
              <a:gd name="connsiteY17" fmla="*/ 0 h 553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37201" h="5531882">
                <a:moveTo>
                  <a:pt x="5635260" y="0"/>
                </a:moveTo>
                <a:lnTo>
                  <a:pt x="4553291" y="0"/>
                </a:lnTo>
                <a:lnTo>
                  <a:pt x="4553286" y="1"/>
                </a:lnTo>
                <a:lnTo>
                  <a:pt x="4104780" y="1"/>
                </a:lnTo>
                <a:lnTo>
                  <a:pt x="4103987" y="81"/>
                </a:lnTo>
                <a:lnTo>
                  <a:pt x="0" y="81"/>
                </a:lnTo>
                <a:lnTo>
                  <a:pt x="0" y="5531882"/>
                </a:lnTo>
                <a:lnTo>
                  <a:pt x="4815216" y="5531882"/>
                </a:lnTo>
                <a:lnTo>
                  <a:pt x="4815235" y="5531881"/>
                </a:lnTo>
                <a:lnTo>
                  <a:pt x="5737201" y="5531881"/>
                </a:lnTo>
                <a:lnTo>
                  <a:pt x="5737201" y="4609897"/>
                </a:lnTo>
                <a:lnTo>
                  <a:pt x="5737201" y="3059393"/>
                </a:lnTo>
                <a:lnTo>
                  <a:pt x="5737201" y="922066"/>
                </a:lnTo>
                <a:lnTo>
                  <a:pt x="5737201" y="922065"/>
                </a:lnTo>
                <a:lnTo>
                  <a:pt x="5737201" y="509694"/>
                </a:lnTo>
                <a:lnTo>
                  <a:pt x="5737201" y="252669"/>
                </a:lnTo>
                <a:lnTo>
                  <a:pt x="5737201" y="101941"/>
                </a:lnTo>
                <a:cubicBezTo>
                  <a:pt x="5737201" y="45641"/>
                  <a:pt x="5691560" y="0"/>
                  <a:pt x="563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sz="1200">
              <a:ln>
                <a:noFill/>
              </a:ln>
            </a:endParaRPr>
          </a:p>
        </p:txBody>
      </p:sp>
      <p:sp>
        <p:nvSpPr>
          <p:cNvPr id="8" name="Zástupný text 7">
            <a:extLst>
              <a:ext uri="{FF2B5EF4-FFF2-40B4-BE49-F238E27FC236}">
                <a16:creationId xmlns:a16="http://schemas.microsoft.com/office/drawing/2014/main" id="{1728860A-1EA5-4C88-8EC3-518CC2A71F2E}"/>
              </a:ext>
            </a:extLst>
          </p:cNvPr>
          <p:cNvSpPr>
            <a:spLocks noGrp="1"/>
          </p:cNvSpPr>
          <p:nvPr>
            <p:ph type="body" sz="quarter" idx="11"/>
          </p:nvPr>
        </p:nvSpPr>
        <p:spPr>
          <a:xfrm>
            <a:off x="535674" y="1497931"/>
            <a:ext cx="3782615" cy="3239503"/>
          </a:xfrm>
          <a:prstGeom prst="rect">
            <a:avLst/>
          </a:prstGeom>
        </p:spPr>
        <p:txBody>
          <a:bodyPr/>
          <a:lstStyle>
            <a:lvl1pPr>
              <a:buClr>
                <a:srgbClr val="005599"/>
              </a:buClr>
              <a:buSzPct val="100000"/>
              <a:defRPr sz="1500">
                <a:solidFill>
                  <a:srgbClr val="505050"/>
                </a:solidFill>
              </a:defRPr>
            </a:lvl1pPr>
            <a:lvl2pPr>
              <a:buClr>
                <a:srgbClr val="005599"/>
              </a:buClr>
              <a:buSzPct val="100000"/>
              <a:defRPr sz="1350">
                <a:solidFill>
                  <a:srgbClr val="505050"/>
                </a:solidFill>
              </a:defRPr>
            </a:lvl2pPr>
            <a:lvl3pPr>
              <a:buClr>
                <a:srgbClr val="005599"/>
              </a:buClr>
              <a:buSzPct val="100000"/>
              <a:defRPr sz="1200">
                <a:solidFill>
                  <a:srgbClr val="505050"/>
                </a:solidFill>
              </a:defRPr>
            </a:lvl3pPr>
            <a:lvl4pPr>
              <a:buClr>
                <a:srgbClr val="005599"/>
              </a:buClr>
              <a:buSzPct val="100000"/>
              <a:defRPr sz="1050">
                <a:solidFill>
                  <a:srgbClr val="505050"/>
                </a:solidFill>
              </a:defRPr>
            </a:lvl4pPr>
            <a:lvl5pPr>
              <a:buClr>
                <a:srgbClr val="005599"/>
              </a:buClr>
              <a:buSzPct val="100000"/>
              <a:defRPr sz="1050">
                <a:solidFill>
                  <a:srgbClr val="505050"/>
                </a:solidFill>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9" name="Zástupný objekt grafu 2">
            <a:extLst>
              <a:ext uri="{FF2B5EF4-FFF2-40B4-BE49-F238E27FC236}">
                <a16:creationId xmlns:a16="http://schemas.microsoft.com/office/drawing/2014/main" id="{6018A781-549D-4AC7-8027-FB7F81AF790E}"/>
              </a:ext>
            </a:extLst>
          </p:cNvPr>
          <p:cNvSpPr>
            <a:spLocks noGrp="1"/>
          </p:cNvSpPr>
          <p:nvPr>
            <p:ph type="chart" sz="quarter" idx="13"/>
          </p:nvPr>
        </p:nvSpPr>
        <p:spPr>
          <a:xfrm>
            <a:off x="4898907" y="994173"/>
            <a:ext cx="3974822" cy="4149328"/>
          </a:xfrm>
          <a:prstGeom prst="rect">
            <a:avLst/>
          </a:prstGeom>
        </p:spPr>
        <p:txBody>
          <a:bodyPr/>
          <a:lstStyle/>
          <a:p>
            <a:endParaRPr lang="cs-CZ"/>
          </a:p>
        </p:txBody>
      </p:sp>
    </p:spTree>
    <p:extLst>
      <p:ext uri="{BB962C8B-B14F-4D97-AF65-F5344CB8AC3E}">
        <p14:creationId xmlns:p14="http://schemas.microsoft.com/office/powerpoint/2010/main" val="70586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Zástupný text 5">
            <a:extLst>
              <a:ext uri="{FF2B5EF4-FFF2-40B4-BE49-F238E27FC236}">
                <a16:creationId xmlns:a16="http://schemas.microsoft.com/office/drawing/2014/main" id="{6910A0A9-7231-438F-B786-232CCCB9C8D4}"/>
              </a:ext>
            </a:extLst>
          </p:cNvPr>
          <p:cNvSpPr>
            <a:spLocks noGrp="1"/>
          </p:cNvSpPr>
          <p:nvPr>
            <p:ph type="body" sz="quarter" idx="10"/>
          </p:nvPr>
        </p:nvSpPr>
        <p:spPr>
          <a:xfrm>
            <a:off x="763786" y="274033"/>
            <a:ext cx="7616429" cy="354617"/>
          </a:xfrm>
          <a:prstGeom prst="rect">
            <a:avLst/>
          </a:prstGeom>
        </p:spPr>
        <p:txBody>
          <a:bodyPr anchor="ctr">
            <a:noAutofit/>
          </a:bodyPr>
          <a:lstStyle>
            <a:lvl1pPr>
              <a:lnSpc>
                <a:spcPct val="100000"/>
              </a:lnSpc>
              <a:defRPr sz="2250" b="1">
                <a:solidFill>
                  <a:schemeClr val="tx2"/>
                </a:solidFill>
                <a:latin typeface="+mj-lt"/>
              </a:defRPr>
            </a:lvl1pPr>
          </a:lstStyle>
          <a:p>
            <a:pPr lvl="0"/>
            <a:endParaRPr lang="cs-CZ" dirty="0"/>
          </a:p>
        </p:txBody>
      </p:sp>
    </p:spTree>
    <p:extLst>
      <p:ext uri="{BB962C8B-B14F-4D97-AF65-F5344CB8AC3E}">
        <p14:creationId xmlns:p14="http://schemas.microsoft.com/office/powerpoint/2010/main" val="42027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Zástupný text 5">
            <a:extLst>
              <a:ext uri="{FF2B5EF4-FFF2-40B4-BE49-F238E27FC236}">
                <a16:creationId xmlns:a16="http://schemas.microsoft.com/office/drawing/2014/main" id="{6910A0A9-7231-438F-B786-232CCCB9C8D4}"/>
              </a:ext>
            </a:extLst>
          </p:cNvPr>
          <p:cNvSpPr>
            <a:spLocks noGrp="1"/>
          </p:cNvSpPr>
          <p:nvPr>
            <p:ph type="body" sz="quarter" idx="10"/>
          </p:nvPr>
        </p:nvSpPr>
        <p:spPr>
          <a:xfrm>
            <a:off x="763786" y="274033"/>
            <a:ext cx="7616429" cy="354617"/>
          </a:xfrm>
          <a:prstGeom prst="rect">
            <a:avLst/>
          </a:prstGeom>
        </p:spPr>
        <p:txBody>
          <a:bodyPr anchor="ctr">
            <a:noAutofit/>
          </a:bodyPr>
          <a:lstStyle>
            <a:lvl1pPr>
              <a:lnSpc>
                <a:spcPct val="100000"/>
              </a:lnSpc>
              <a:defRPr sz="2250" b="1">
                <a:solidFill>
                  <a:schemeClr val="tx2"/>
                </a:solidFill>
                <a:latin typeface="+mj-lt"/>
              </a:defRPr>
            </a:lvl1pPr>
          </a:lstStyle>
          <a:p>
            <a:pPr lvl="0"/>
            <a:endParaRPr lang="cs-CZ" dirty="0"/>
          </a:p>
        </p:txBody>
      </p:sp>
    </p:spTree>
    <p:extLst>
      <p:ext uri="{BB962C8B-B14F-4D97-AF65-F5344CB8AC3E}">
        <p14:creationId xmlns:p14="http://schemas.microsoft.com/office/powerpoint/2010/main" val="16452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picture">
    <p:spTree>
      <p:nvGrpSpPr>
        <p:cNvPr id="1" name=""/>
        <p:cNvGrpSpPr/>
        <p:nvPr/>
      </p:nvGrpSpPr>
      <p:grpSpPr>
        <a:xfrm>
          <a:off x="0" y="0"/>
          <a:ext cx="0" cy="0"/>
          <a:chOff x="0" y="0"/>
          <a:chExt cx="0" cy="0"/>
        </a:xfrm>
      </p:grpSpPr>
      <p:sp>
        <p:nvSpPr>
          <p:cNvPr id="4" name="Obdélník 3"/>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7" name="Obrázek 9" descr="www.png"/>
          <p:cNvPicPr>
            <a:picLocks noChangeAspect="1"/>
          </p:cNvPicPr>
          <p:nvPr userDrawn="1"/>
        </p:nvPicPr>
        <p:blipFill>
          <a:blip r:embed="rId2" cstate="print"/>
          <a:srcRect/>
          <a:stretch>
            <a:fillRect/>
          </a:stretch>
        </p:blipFill>
        <p:spPr bwMode="auto">
          <a:xfrm>
            <a:off x="401638" y="4546600"/>
            <a:ext cx="990600" cy="214313"/>
          </a:xfrm>
          <a:prstGeom prst="rect">
            <a:avLst/>
          </a:prstGeom>
          <a:noFill/>
          <a:ln w="9525">
            <a:noFill/>
            <a:miter lim="800000"/>
            <a:headEnd/>
            <a:tailEnd/>
          </a:ln>
        </p:spPr>
      </p:pic>
      <p:grpSp>
        <p:nvGrpSpPr>
          <p:cNvPr id="8" name="Skupina 16"/>
          <p:cNvGrpSpPr>
            <a:grpSpLocks/>
          </p:cNvGrpSpPr>
          <p:nvPr userDrawn="1"/>
        </p:nvGrpSpPr>
        <p:grpSpPr bwMode="auto">
          <a:xfrm>
            <a:off x="0" y="4097338"/>
            <a:ext cx="2159000" cy="331787"/>
            <a:chOff x="-205740" y="4276724"/>
            <a:chExt cx="2158365" cy="332093"/>
          </a:xfrm>
        </p:grpSpPr>
        <p:sp>
          <p:nvSpPr>
            <p:cNvPr id="9" name="Obdélník 8"/>
            <p:cNvSpPr/>
            <p:nvPr/>
          </p:nvSpPr>
          <p:spPr>
            <a:xfrm>
              <a:off x="-205740" y="4276724"/>
              <a:ext cx="2158365" cy="332093"/>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ovéPole 4"/>
            <p:cNvSpPr txBox="1">
              <a:spLocks noChangeArrowheads="1"/>
            </p:cNvSpPr>
            <p:nvPr/>
          </p:nvSpPr>
          <p:spPr bwMode="auto">
            <a:xfrm>
              <a:off x="152929" y="4292614"/>
              <a:ext cx="1799696" cy="306670"/>
            </a:xfrm>
            <a:prstGeom prst="rect">
              <a:avLst/>
            </a:prstGeom>
            <a:noFill/>
            <a:ln w="9525">
              <a:noFill/>
              <a:miter lim="800000"/>
              <a:headEnd/>
              <a:tailEnd/>
            </a:ln>
          </p:spPr>
          <p:txBody>
            <a:bodyPr>
              <a:spAutoFit/>
            </a:bodyPr>
            <a:lstStyle/>
            <a:p>
              <a:pPr>
                <a:defRPr/>
              </a:pPr>
              <a:r>
                <a:rPr lang="cs-CZ" sz="1400" spc="100" dirty="0">
                  <a:solidFill>
                    <a:srgbClr val="73B7F5"/>
                  </a:solidFill>
                  <a:latin typeface="Verdana" pitchFamily="34" charset="0"/>
                </a:rPr>
                <a:t>IP INTERCOMS</a:t>
              </a:r>
              <a:endParaRPr lang="en-US" sz="1400" spc="100" dirty="0">
                <a:solidFill>
                  <a:srgbClr val="73B7F5"/>
                </a:solidFill>
                <a:latin typeface="Verdana" pitchFamily="34" charset="0"/>
              </a:endParaRPr>
            </a:p>
          </p:txBody>
        </p:sp>
      </p:grpSp>
      <p:sp>
        <p:nvSpPr>
          <p:cNvPr id="23" name="Zástupný symbol pro text 21"/>
          <p:cNvSpPr>
            <a:spLocks noGrp="1"/>
          </p:cNvSpPr>
          <p:nvPr>
            <p:ph type="body" sz="quarter" idx="11"/>
          </p:nvPr>
        </p:nvSpPr>
        <p:spPr>
          <a:xfrm>
            <a:off x="434973" y="2543175"/>
            <a:ext cx="4808540" cy="1152525"/>
          </a:xfrm>
          <a:prstGeom prst="rect">
            <a:avLst/>
          </a:prstGeom>
        </p:spPr>
        <p:txBody>
          <a:bodyPr>
            <a:normAutofit/>
          </a:bodyPr>
          <a:lstStyle>
            <a:lvl1pPr>
              <a:defRPr sz="2800" b="0" baseline="0">
                <a:solidFill>
                  <a:schemeClr val="tx1">
                    <a:lumMod val="50000"/>
                  </a:schemeClr>
                </a:solidFill>
              </a:defRPr>
            </a:lvl1pPr>
          </a:lstStyle>
          <a:p>
            <a:pPr lvl="0"/>
            <a:r>
              <a:rPr lang="cs-CZ"/>
              <a:t>Klepnutím lze upravit styly předlohy textu.</a:t>
            </a:r>
          </a:p>
        </p:txBody>
      </p:sp>
      <p:sp>
        <p:nvSpPr>
          <p:cNvPr id="26" name="Zástupný symbol pro text 24"/>
          <p:cNvSpPr>
            <a:spLocks noGrp="1"/>
          </p:cNvSpPr>
          <p:nvPr>
            <p:ph type="body" sz="quarter" idx="12"/>
          </p:nvPr>
        </p:nvSpPr>
        <p:spPr>
          <a:xfrm>
            <a:off x="2839244" y="669131"/>
            <a:ext cx="4808538" cy="468313"/>
          </a:xfrm>
          <a:prstGeom prst="rect">
            <a:avLst/>
          </a:prstGeom>
        </p:spPr>
        <p:txBody>
          <a:bodyPr/>
          <a:lstStyle>
            <a:lvl1pPr>
              <a:defRPr sz="2800"/>
            </a:lvl1pPr>
          </a:lstStyle>
          <a:p>
            <a:pPr lvl="0"/>
            <a:r>
              <a:rPr lang="cs-CZ"/>
              <a:t>Klepnutím lze upravit styly předlohy textu.</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picture">
    <p:spTree>
      <p:nvGrpSpPr>
        <p:cNvPr id="1" name=""/>
        <p:cNvGrpSpPr/>
        <p:nvPr/>
      </p:nvGrpSpPr>
      <p:grpSpPr>
        <a:xfrm>
          <a:off x="0" y="0"/>
          <a:ext cx="0" cy="0"/>
          <a:chOff x="0" y="0"/>
          <a:chExt cx="0" cy="0"/>
        </a:xfrm>
      </p:grpSpPr>
      <p:sp>
        <p:nvSpPr>
          <p:cNvPr id="4" name="Obdélník 3"/>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7" name="Obrázek 9" descr="www.png"/>
          <p:cNvPicPr>
            <a:picLocks noChangeAspect="1"/>
          </p:cNvPicPr>
          <p:nvPr userDrawn="1"/>
        </p:nvPicPr>
        <p:blipFill>
          <a:blip r:embed="rId2" cstate="print"/>
          <a:srcRect/>
          <a:stretch>
            <a:fillRect/>
          </a:stretch>
        </p:blipFill>
        <p:spPr bwMode="auto">
          <a:xfrm>
            <a:off x="401638" y="4546600"/>
            <a:ext cx="990600" cy="214313"/>
          </a:xfrm>
          <a:prstGeom prst="rect">
            <a:avLst/>
          </a:prstGeom>
          <a:noFill/>
          <a:ln w="9525">
            <a:noFill/>
            <a:miter lim="800000"/>
            <a:headEnd/>
            <a:tailEnd/>
          </a:ln>
        </p:spPr>
      </p:pic>
      <p:sp>
        <p:nvSpPr>
          <p:cNvPr id="8" name="Obdélník 7"/>
          <p:cNvSpPr/>
          <p:nvPr/>
        </p:nvSpPr>
        <p:spPr bwMode="auto">
          <a:xfrm>
            <a:off x="0" y="4097338"/>
            <a:ext cx="2443163" cy="331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ovéPole 4"/>
          <p:cNvSpPr txBox="1">
            <a:spLocks noChangeArrowheads="1"/>
          </p:cNvSpPr>
          <p:nvPr/>
        </p:nvSpPr>
        <p:spPr bwMode="auto">
          <a:xfrm>
            <a:off x="358775" y="4113213"/>
            <a:ext cx="2308225" cy="307975"/>
          </a:xfrm>
          <a:prstGeom prst="rect">
            <a:avLst/>
          </a:prstGeom>
          <a:noFill/>
          <a:ln w="9525">
            <a:noFill/>
            <a:miter lim="800000"/>
            <a:headEnd/>
            <a:tailEnd/>
          </a:ln>
        </p:spPr>
        <p:txBody>
          <a:bodyPr>
            <a:spAutoFit/>
          </a:bodyPr>
          <a:lstStyle/>
          <a:p>
            <a:pPr>
              <a:defRPr/>
            </a:pPr>
            <a:r>
              <a:rPr lang="cs-CZ" sz="1400" spc="100" dirty="0">
                <a:solidFill>
                  <a:srgbClr val="95D7A0"/>
                </a:solidFill>
                <a:latin typeface="Verdana" pitchFamily="34" charset="0"/>
              </a:rPr>
              <a:t>ACCESS CONTROL</a:t>
            </a:r>
            <a:endParaRPr lang="en-US" sz="1400" spc="100" dirty="0">
              <a:solidFill>
                <a:srgbClr val="95D7A0"/>
              </a:solidFill>
              <a:latin typeface="Verdana" pitchFamily="34" charset="0"/>
            </a:endParaRPr>
          </a:p>
        </p:txBody>
      </p:sp>
      <p:sp>
        <p:nvSpPr>
          <p:cNvPr id="15" name="Zástupný symbol pro text 11"/>
          <p:cNvSpPr>
            <a:spLocks noGrp="1"/>
          </p:cNvSpPr>
          <p:nvPr>
            <p:ph type="body" sz="quarter" idx="10"/>
          </p:nvPr>
        </p:nvSpPr>
        <p:spPr>
          <a:xfrm>
            <a:off x="458787" y="1943100"/>
            <a:ext cx="3614377" cy="541337"/>
          </a:xfrm>
          <a:prstGeom prst="rect">
            <a:avLst/>
          </a:prstGeom>
        </p:spPr>
        <p:txBody>
          <a:bodyPr/>
          <a:lstStyle>
            <a:lvl1pPr>
              <a:defRPr sz="2800"/>
            </a:lvl1pPr>
          </a:lstStyle>
          <a:p>
            <a:pPr lvl="0"/>
            <a:r>
              <a:rPr lang="cs-CZ" dirty="0"/>
              <a:t>Klepnutím lze upravit styly předlohy textu.</a:t>
            </a:r>
          </a:p>
        </p:txBody>
      </p:sp>
      <p:sp>
        <p:nvSpPr>
          <p:cNvPr id="16" name="Zástupný symbol pro text 13"/>
          <p:cNvSpPr>
            <a:spLocks noGrp="1"/>
          </p:cNvSpPr>
          <p:nvPr>
            <p:ph type="body" sz="quarter" idx="11"/>
          </p:nvPr>
        </p:nvSpPr>
        <p:spPr>
          <a:xfrm>
            <a:off x="458788" y="2629694"/>
            <a:ext cx="4212272" cy="1005046"/>
          </a:xfrm>
          <a:prstGeom prst="rect">
            <a:avLst/>
          </a:prstGeom>
        </p:spPr>
        <p:txBody>
          <a:bodyPr/>
          <a:lstStyle>
            <a:lvl1pPr marL="0" indent="0">
              <a:spcBef>
                <a:spcPts val="0"/>
              </a:spcBef>
              <a:defRPr sz="2000" b="0">
                <a:solidFill>
                  <a:schemeClr val="tx1">
                    <a:lumMod val="50000"/>
                  </a:schemeClr>
                </a:solidFill>
              </a:defRPr>
            </a:lvl1pPr>
          </a:lstStyle>
          <a:p>
            <a:pPr lvl="0"/>
            <a:r>
              <a:rPr lang="cs-CZ"/>
              <a:t>Klepnutím lze upravit styly předlohy textu.</a:t>
            </a:r>
          </a:p>
        </p:txBody>
      </p:sp>
      <p:pic>
        <p:nvPicPr>
          <p:cNvPr id="10" name="Obrázek 9" descr="Logo2N_Blue_CMYK_300dpi.png"/>
          <p:cNvPicPr>
            <a:picLocks noChangeAspect="1"/>
          </p:cNvPicPr>
          <p:nvPr userDrawn="1"/>
        </p:nvPicPr>
        <p:blipFill rotWithShape="1">
          <a:blip r:embed="rId3" cstate="print"/>
          <a:srcRect b="19361"/>
          <a:stretch/>
        </p:blipFill>
        <p:spPr>
          <a:xfrm>
            <a:off x="458713" y="903288"/>
            <a:ext cx="1076400" cy="664255"/>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a:prstGeom prst="rect">
            <a:avLst/>
          </a:prstGeom>
        </p:spPr>
        <p:txBody>
          <a:bodyPr/>
          <a:lstStyle/>
          <a:p>
            <a:r>
              <a:rPr lang="cs-CZ"/>
              <a:t>Klepnutím lze upravit styl předlohy nadpisů.</a:t>
            </a:r>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P_left">
    <p:spTree>
      <p:nvGrpSpPr>
        <p:cNvPr id="1" name=""/>
        <p:cNvGrpSpPr/>
        <p:nvPr/>
      </p:nvGrpSpPr>
      <p:grpSpPr>
        <a:xfrm>
          <a:off x="0" y="0"/>
          <a:ext cx="0" cy="0"/>
          <a:chOff x="0" y="0"/>
          <a:chExt cx="0" cy="0"/>
        </a:xfrm>
      </p:grpSpPr>
      <p:sp>
        <p:nvSpPr>
          <p:cNvPr id="5" name="Snip Single Corner Rectangle 2"/>
          <p:cNvSpPr/>
          <p:nvPr/>
        </p:nvSpPr>
        <p:spPr bwMode="auto">
          <a:xfrm flipH="1" flipV="1">
            <a:off x="477838"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p:cNvPicPr>
            <a:picLocks noChangeAspect="1"/>
          </p:cNvPicPr>
          <p:nvPr userDrawn="1"/>
        </p:nvPicPr>
        <p:blipFill>
          <a:blip r:embed="rId2" cstate="print"/>
          <a:srcRect/>
          <a:stretch>
            <a:fillRect/>
          </a:stretch>
        </p:blipFill>
        <p:spPr bwMode="auto">
          <a:xfrm>
            <a:off x="477838" y="1744663"/>
            <a:ext cx="344487" cy="342900"/>
          </a:xfrm>
          <a:prstGeom prst="rect">
            <a:avLst/>
          </a:prstGeom>
          <a:noFill/>
          <a:ln w="9525">
            <a:noFill/>
            <a:miter lim="800000"/>
            <a:headEnd/>
            <a:tailEnd/>
          </a:ln>
        </p:spPr>
      </p:pic>
      <p:sp>
        <p:nvSpPr>
          <p:cNvPr id="7" name="Obdélník 6"/>
          <p:cNvSpPr/>
          <p:nvPr userDrawn="1"/>
        </p:nvSpPr>
        <p:spPr>
          <a:xfrm>
            <a:off x="5643563"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912813"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a:off x="752478"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3"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P_right">
    <p:spTree>
      <p:nvGrpSpPr>
        <p:cNvPr id="1" name=""/>
        <p:cNvGrpSpPr/>
        <p:nvPr/>
      </p:nvGrpSpPr>
      <p:grpSpPr>
        <a:xfrm>
          <a:off x="0" y="0"/>
          <a:ext cx="0" cy="0"/>
          <a:chOff x="0" y="0"/>
          <a:chExt cx="0" cy="0"/>
        </a:xfrm>
      </p:grpSpPr>
      <p:sp>
        <p:nvSpPr>
          <p:cNvPr id="5" name="Snip Single Corner Rectangle 2"/>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p:cNvPicPr>
            <a:picLocks noChangeAspect="1"/>
          </p:cNvPicPr>
          <p:nvPr userDrawn="1"/>
        </p:nvPicPr>
        <p:blipFill>
          <a:blip r:embed="rId2" cstate="print"/>
          <a:srcRect/>
          <a:stretch>
            <a:fillRect/>
          </a:stretch>
        </p:blipFill>
        <p:spPr bwMode="auto">
          <a:xfrm>
            <a:off x="3611563" y="1744663"/>
            <a:ext cx="344487" cy="342900"/>
          </a:xfrm>
          <a:prstGeom prst="rect">
            <a:avLst/>
          </a:prstGeom>
          <a:noFill/>
          <a:ln w="9525">
            <a:noFill/>
            <a:miter lim="800000"/>
            <a:headEnd/>
            <a:tailEnd/>
          </a:ln>
        </p:spPr>
      </p:pic>
      <p:sp>
        <p:nvSpPr>
          <p:cNvPr id="7" name="Obdélník 6"/>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st important key feature">
    <p:spTree>
      <p:nvGrpSpPr>
        <p:cNvPr id="1" name=""/>
        <p:cNvGrpSpPr/>
        <p:nvPr/>
      </p:nvGrpSpPr>
      <p:grpSpPr>
        <a:xfrm>
          <a:off x="0" y="0"/>
          <a:ext cx="0" cy="0"/>
          <a:chOff x="0" y="0"/>
          <a:chExt cx="0" cy="0"/>
        </a:xfrm>
      </p:grpSpPr>
      <p:sp>
        <p:nvSpPr>
          <p:cNvPr id="5" name="Obdélník 4"/>
          <p:cNvSpPr/>
          <p:nvPr userDrawn="1"/>
        </p:nvSpPr>
        <p:spPr>
          <a:xfrm>
            <a:off x="3014663" y="1001713"/>
            <a:ext cx="5656262" cy="3105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Snip Single Corner Rectangle 2"/>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7" name="Obrázek 27" descr="bullet_point.png"/>
          <p:cNvPicPr>
            <a:picLocks noChangeAspect="1"/>
          </p:cNvPicPr>
          <p:nvPr userDrawn="1"/>
        </p:nvPicPr>
        <p:blipFill>
          <a:blip r:embed="rId2" cstate="print"/>
          <a:srcRect/>
          <a:stretch>
            <a:fillRect/>
          </a:stretch>
        </p:blipFill>
        <p:spPr bwMode="auto">
          <a:xfrm>
            <a:off x="3611563" y="1744663"/>
            <a:ext cx="342900" cy="342900"/>
          </a:xfrm>
          <a:prstGeom prst="rect">
            <a:avLst/>
          </a:prstGeom>
          <a:noFill/>
          <a:ln w="9525">
            <a:noFill/>
            <a:miter lim="800000"/>
            <a:headEnd/>
            <a:tailEnd/>
          </a:ln>
        </p:spPr>
      </p:pic>
      <p:sp>
        <p:nvSpPr>
          <p:cNvPr id="8" name="Obdélník 7"/>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2367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baseline="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gration">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dirty="0"/>
              <a:t>Klepnutím lze upravit styly předlohy textu.</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variants">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none" baseline="0">
                <a:solidFill>
                  <a:schemeClr val="tx1">
                    <a:lumMod val="50000"/>
                  </a:schemeClr>
                </a:solidFill>
              </a:defRPr>
            </a:lvl1pPr>
          </a:lstStyle>
          <a:p>
            <a:pPr lvl="0"/>
            <a:r>
              <a:rPr lang="cs-CZ"/>
              <a:t>Klepnutím lze upravit styly předlohy textu.</a:t>
            </a:r>
          </a:p>
        </p:txBody>
      </p:sp>
      <p:sp>
        <p:nvSpPr>
          <p:cNvPr id="23"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ssories">
    <p:spTree>
      <p:nvGrpSpPr>
        <p:cNvPr id="1" name=""/>
        <p:cNvGrpSpPr/>
        <p:nvPr/>
      </p:nvGrpSpPr>
      <p:grpSpPr>
        <a:xfrm>
          <a:off x="0" y="0"/>
          <a:ext cx="0" cy="0"/>
          <a:chOff x="0" y="0"/>
          <a:chExt cx="0" cy="0"/>
        </a:xfrm>
      </p:grpSpPr>
      <p:sp>
        <p:nvSpPr>
          <p:cNvPr id="6" name="Obdélník 5"/>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bdélník 6"/>
          <p:cNvSpPr/>
          <p:nvPr userDrawn="1"/>
        </p:nvSpPr>
        <p:spPr>
          <a:xfrm flipV="1">
            <a:off x="0" y="2963863"/>
            <a:ext cx="9144000" cy="173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
        <p:nvSpPr>
          <p:cNvPr id="20" name="Zástupný symbol pro text 28"/>
          <p:cNvSpPr>
            <a:spLocks noGrp="1"/>
          </p:cNvSpPr>
          <p:nvPr>
            <p:ph type="body" sz="quarter" idx="11"/>
          </p:nvPr>
        </p:nvSpPr>
        <p:spPr>
          <a:xfrm>
            <a:off x="317500"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23" name="Zástupný symbol pro text 28"/>
          <p:cNvSpPr>
            <a:spLocks noGrp="1"/>
          </p:cNvSpPr>
          <p:nvPr>
            <p:ph type="body" sz="quarter" idx="15"/>
          </p:nvPr>
        </p:nvSpPr>
        <p:spPr>
          <a:xfrm>
            <a:off x="4837113"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Obrázek 1" descr="Logo2N_Blue_CMYK_300dpi.png">
            <a:extLst>
              <a:ext uri="{FF2B5EF4-FFF2-40B4-BE49-F238E27FC236}">
                <a16:creationId xmlns:a16="http://schemas.microsoft.com/office/drawing/2014/main" id="{6B4215D3-2913-40C8-9ED2-FC6CD3EA17F5}"/>
              </a:ext>
            </a:extLst>
          </p:cNvPr>
          <p:cNvPicPr>
            <a:picLocks noChangeAspect="1"/>
          </p:cNvPicPr>
          <p:nvPr userDrawn="1"/>
        </p:nvPicPr>
        <p:blipFill rotWithShape="1">
          <a:blip r:embed="rId4" cstate="print"/>
          <a:srcRect b="21085"/>
          <a:stretch/>
        </p:blipFill>
        <p:spPr>
          <a:xfrm>
            <a:off x="8243091" y="176402"/>
            <a:ext cx="596109" cy="360000"/>
          </a:xfrm>
          <a:prstGeom prst="rect">
            <a:avLst/>
          </a:prstGeom>
        </p:spPr>
      </p:pic>
    </p:spTree>
  </p:cSld>
  <p:clrMap bg1="lt1" tx1="dk1" bg2="lt2" tx2="dk2" accent1="accent1" accent2="accent2" accent3="accent3" accent4="accent4" accent5="accent5" accent6="accent6" hlink="hlink" folHlink="folHlink"/>
  <p:sldLayoutIdLst>
    <p:sldLayoutId id="2147484784" r:id="rId1"/>
    <p:sldLayoutId id="2147484785"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délník 9"/>
          <p:cNvSpPr/>
          <p:nvPr userDrawn="1"/>
        </p:nvSpPr>
        <p:spPr>
          <a:xfrm>
            <a:off x="0" y="0"/>
            <a:ext cx="9144000" cy="4579938"/>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028" name="Obrázek 9" descr="www.png"/>
          <p:cNvPicPr>
            <a:picLocks noChangeAspect="1"/>
          </p:cNvPicPr>
          <p:nvPr userDrawn="1"/>
        </p:nvPicPr>
        <p:blipFill>
          <a:blip r:embed="rId12" cstate="print"/>
          <a:srcRect/>
          <a:stretch>
            <a:fillRect/>
          </a:stretch>
        </p:blipFill>
        <p:spPr bwMode="auto">
          <a:xfrm>
            <a:off x="7937500" y="4699000"/>
            <a:ext cx="946150" cy="204788"/>
          </a:xfrm>
          <a:prstGeom prst="rect">
            <a:avLst/>
          </a:prstGeom>
          <a:noFill/>
          <a:ln w="9525">
            <a:noFill/>
            <a:miter lim="800000"/>
            <a:headEnd/>
            <a:tailEnd/>
          </a:ln>
        </p:spPr>
      </p:pic>
      <p:grpSp>
        <p:nvGrpSpPr>
          <p:cNvPr id="1030" name="Skupina 8"/>
          <p:cNvGrpSpPr>
            <a:grpSpLocks/>
          </p:cNvGrpSpPr>
          <p:nvPr userDrawn="1"/>
        </p:nvGrpSpPr>
        <p:grpSpPr bwMode="auto">
          <a:xfrm>
            <a:off x="0" y="211138"/>
            <a:ext cx="2659063" cy="247650"/>
            <a:chOff x="0" y="211138"/>
            <a:chExt cx="2659380" cy="247808"/>
          </a:xfrm>
        </p:grpSpPr>
        <p:sp>
          <p:nvSpPr>
            <p:cNvPr id="7" name="Obdélník 6"/>
            <p:cNvSpPr/>
            <p:nvPr/>
          </p:nvSpPr>
          <p:spPr bwMode="auto">
            <a:xfrm>
              <a:off x="0" y="211138"/>
              <a:ext cx="1871886" cy="2414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ovéPole 4"/>
            <p:cNvSpPr txBox="1">
              <a:spLocks noChangeArrowheads="1"/>
            </p:cNvSpPr>
            <p:nvPr/>
          </p:nvSpPr>
          <p:spPr bwMode="auto">
            <a:xfrm>
              <a:off x="304836" y="212726"/>
              <a:ext cx="2354544" cy="246220"/>
            </a:xfrm>
            <a:prstGeom prst="rect">
              <a:avLst/>
            </a:prstGeom>
            <a:noFill/>
            <a:ln w="9525">
              <a:noFill/>
              <a:miter lim="800000"/>
              <a:headEnd/>
              <a:tailEnd/>
            </a:ln>
          </p:spPr>
          <p:txBody>
            <a:bodyPr>
              <a:spAutoFit/>
            </a:bodyPr>
            <a:lstStyle/>
            <a:p>
              <a:pPr>
                <a:defRPr/>
              </a:pPr>
              <a:r>
                <a:rPr lang="cs-CZ" sz="1000" spc="100" dirty="0">
                  <a:solidFill>
                    <a:srgbClr val="95D7A0"/>
                  </a:solidFill>
                  <a:latin typeface="Verdana" pitchFamily="34" charset="0"/>
                </a:rPr>
                <a:t>ACCESS CONTROL</a:t>
              </a:r>
              <a:endParaRPr lang="en-US" sz="1000" spc="100" dirty="0">
                <a:solidFill>
                  <a:srgbClr val="95D7A0"/>
                </a:solidFill>
                <a:latin typeface="Verdana" pitchFamily="34" charset="0"/>
              </a:endParaRPr>
            </a:p>
          </p:txBody>
        </p:sp>
      </p:grpSp>
      <p:pic>
        <p:nvPicPr>
          <p:cNvPr id="12" name="Obrázek 11" descr="Logo2N_Blue_CMYK_300dpi.png">
            <a:extLst>
              <a:ext uri="{FF2B5EF4-FFF2-40B4-BE49-F238E27FC236}">
                <a16:creationId xmlns:a16="http://schemas.microsoft.com/office/drawing/2014/main" id="{210729AB-6F09-4B58-A705-B57A134B08AC}"/>
              </a:ext>
            </a:extLst>
          </p:cNvPr>
          <p:cNvPicPr>
            <a:picLocks noChangeAspect="1"/>
          </p:cNvPicPr>
          <p:nvPr userDrawn="1"/>
        </p:nvPicPr>
        <p:blipFill rotWithShape="1">
          <a:blip r:embed="rId13" cstate="print"/>
          <a:srcRect b="21085"/>
          <a:stretch/>
        </p:blipFill>
        <p:spPr>
          <a:xfrm>
            <a:off x="8243091" y="176402"/>
            <a:ext cx="596109" cy="360000"/>
          </a:xfrm>
          <a:prstGeom prst="rect">
            <a:avLst/>
          </a:prstGeom>
        </p:spPr>
      </p:pic>
    </p:spTree>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8" r:id="rId8"/>
    <p:sldLayoutId id="2147484799" r:id="rId9"/>
    <p:sldLayoutId id="2147484803" r:id="rId10"/>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délník 8"/>
          <p:cNvSpPr/>
          <p:nvPr userDrawn="1"/>
        </p:nvSpPr>
        <p:spPr>
          <a:xfrm flipV="1">
            <a:off x="0" y="4549775"/>
            <a:ext cx="9144000" cy="555625"/>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052" name="Obrázek 9" descr="www.png"/>
          <p:cNvPicPr>
            <a:picLocks noChangeAspect="1"/>
          </p:cNvPicPr>
          <p:nvPr userDrawn="1"/>
        </p:nvPicPr>
        <p:blipFill>
          <a:blip r:embed="rId7" cstate="print"/>
          <a:srcRect/>
          <a:stretch>
            <a:fillRect/>
          </a:stretch>
        </p:blipFill>
        <p:spPr bwMode="auto">
          <a:xfrm>
            <a:off x="7937500" y="4699000"/>
            <a:ext cx="946150" cy="204788"/>
          </a:xfrm>
          <a:prstGeom prst="rect">
            <a:avLst/>
          </a:prstGeom>
          <a:noFill/>
          <a:ln w="9525">
            <a:noFill/>
            <a:miter lim="800000"/>
            <a:headEnd/>
            <a:tailEnd/>
          </a:ln>
        </p:spPr>
      </p:pic>
      <p:grpSp>
        <p:nvGrpSpPr>
          <p:cNvPr id="2054" name="Skupina 13"/>
          <p:cNvGrpSpPr>
            <a:grpSpLocks/>
          </p:cNvGrpSpPr>
          <p:nvPr userDrawn="1"/>
        </p:nvGrpSpPr>
        <p:grpSpPr bwMode="auto">
          <a:xfrm>
            <a:off x="0" y="211138"/>
            <a:ext cx="2659063" cy="247650"/>
            <a:chOff x="0" y="211138"/>
            <a:chExt cx="2659380" cy="247808"/>
          </a:xfrm>
        </p:grpSpPr>
        <p:sp>
          <p:nvSpPr>
            <p:cNvPr id="15" name="Obdélník 14"/>
            <p:cNvSpPr/>
            <p:nvPr/>
          </p:nvSpPr>
          <p:spPr bwMode="auto">
            <a:xfrm>
              <a:off x="0" y="211138"/>
              <a:ext cx="1871886" cy="2414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ovéPole 4"/>
            <p:cNvSpPr txBox="1">
              <a:spLocks noChangeArrowheads="1"/>
            </p:cNvSpPr>
            <p:nvPr/>
          </p:nvSpPr>
          <p:spPr bwMode="auto">
            <a:xfrm>
              <a:off x="304836" y="212726"/>
              <a:ext cx="2354544" cy="246220"/>
            </a:xfrm>
            <a:prstGeom prst="rect">
              <a:avLst/>
            </a:prstGeom>
            <a:noFill/>
            <a:ln w="9525">
              <a:noFill/>
              <a:miter lim="800000"/>
              <a:headEnd/>
              <a:tailEnd/>
            </a:ln>
          </p:spPr>
          <p:txBody>
            <a:bodyPr>
              <a:spAutoFit/>
            </a:bodyPr>
            <a:lstStyle/>
            <a:p>
              <a:pPr>
                <a:defRPr/>
              </a:pPr>
              <a:r>
                <a:rPr lang="cs-CZ" sz="1000" spc="100" dirty="0">
                  <a:solidFill>
                    <a:srgbClr val="95D7A0"/>
                  </a:solidFill>
                  <a:latin typeface="Verdana" pitchFamily="34" charset="0"/>
                </a:rPr>
                <a:t>ACCESS CONTROL</a:t>
              </a:r>
              <a:endParaRPr lang="en-US" sz="1000" spc="100" dirty="0">
                <a:solidFill>
                  <a:srgbClr val="95D7A0"/>
                </a:solidFill>
                <a:latin typeface="Verdana" pitchFamily="34" charset="0"/>
              </a:endParaRPr>
            </a:p>
          </p:txBody>
        </p:sp>
      </p:grpSp>
      <p:pic>
        <p:nvPicPr>
          <p:cNvPr id="10" name="Obrázek 9" descr="Logo2N_Blue_CMYK_300dpi.png"/>
          <p:cNvPicPr>
            <a:picLocks noChangeAspect="1"/>
          </p:cNvPicPr>
          <p:nvPr userDrawn="1"/>
        </p:nvPicPr>
        <p:blipFill rotWithShape="1">
          <a:blip r:embed="rId8" cstate="print"/>
          <a:srcRect b="21085"/>
          <a:stretch/>
        </p:blipFill>
        <p:spPr>
          <a:xfrm>
            <a:off x="8243091" y="176402"/>
            <a:ext cx="596109" cy="360000"/>
          </a:xfrm>
          <a:prstGeom prst="rect">
            <a:avLst/>
          </a:prstGeom>
        </p:spPr>
      </p:pic>
    </p:spTree>
  </p:cSld>
  <p:clrMap bg1="lt1" tx1="dk1" bg2="lt2" tx2="dk2" accent1="accent1" accent2="accent2" accent3="accent3" accent4="accent4" accent5="accent5" accent6="accent6" hlink="hlink" folHlink="folHlink"/>
  <p:sldLayoutIdLst>
    <p:sldLayoutId id="2147484793" r:id="rId1"/>
    <p:sldLayoutId id="2147484794" r:id="rId2"/>
    <p:sldLayoutId id="2147484797" r:id="rId3"/>
    <p:sldLayoutId id="2147484800" r:id="rId4"/>
    <p:sldLayoutId id="2147484801" r:id="rId5"/>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Zástupný symbol pro text 21"/>
          <p:cNvSpPr txBox="1">
            <a:spLocks/>
          </p:cNvSpPr>
          <p:nvPr userDrawn="1"/>
        </p:nvSpPr>
        <p:spPr>
          <a:xfrm>
            <a:off x="434975" y="2543175"/>
            <a:ext cx="4808538" cy="1152525"/>
          </a:xfrm>
          <a:prstGeom prst="rect">
            <a:avLst/>
          </a:prstGeom>
        </p:spPr>
        <p:txBody>
          <a:bodyPr/>
          <a:lstStyle>
            <a:lvl1pPr>
              <a:defRPr sz="2800" b="0">
                <a:solidFill>
                  <a:schemeClr val="tx1">
                    <a:lumMod val="50000"/>
                  </a:schemeClr>
                </a:solidFill>
              </a:defRPr>
            </a:lvl1pPr>
          </a:lstStyle>
          <a:p>
            <a:pPr marL="341313" indent="-342900" eaLnBrk="0" hangingPunct="0">
              <a:spcBef>
                <a:spcPct val="20000"/>
              </a:spcBef>
              <a:buFont typeface="Arial" charset="0"/>
              <a:buNone/>
              <a:defRPr/>
            </a:pPr>
            <a:r>
              <a:rPr lang="cs-CZ" sz="2000" dirty="0" err="1">
                <a:latin typeface="Verdana" pitchFamily="34" charset="0"/>
                <a:ea typeface="Verdana" pitchFamily="34" charset="0"/>
              </a:rPr>
              <a:t>Claim</a:t>
            </a:r>
            <a:r>
              <a:rPr lang="cs-CZ" sz="2000" dirty="0">
                <a:latin typeface="Verdana" pitchFamily="34" charset="0"/>
                <a:ea typeface="Verdana" pitchFamily="34" charset="0"/>
              </a:rPr>
              <a:t> </a:t>
            </a:r>
            <a:r>
              <a:rPr lang="cs-CZ" sz="2000" dirty="0" err="1">
                <a:latin typeface="Verdana" pitchFamily="34" charset="0"/>
                <a:ea typeface="Verdana" pitchFamily="34" charset="0"/>
              </a:rPr>
              <a:t>from</a:t>
            </a:r>
            <a:r>
              <a:rPr lang="cs-CZ" sz="2000" dirty="0">
                <a:latin typeface="Verdana" pitchFamily="34" charset="0"/>
                <a:ea typeface="Verdana" pitchFamily="34" charset="0"/>
              </a:rPr>
              <a:t> </a:t>
            </a:r>
            <a:r>
              <a:rPr lang="cs-CZ" sz="2000" dirty="0" err="1">
                <a:latin typeface="Verdana" pitchFamily="34" charset="0"/>
                <a:ea typeface="Verdana" pitchFamily="34" charset="0"/>
              </a:rPr>
              <a:t>message</a:t>
            </a:r>
            <a:r>
              <a:rPr lang="cs-CZ" sz="2000" dirty="0">
                <a:latin typeface="Verdana" pitchFamily="34" charset="0"/>
                <a:ea typeface="Verdana" pitchFamily="34" charset="0"/>
              </a:rPr>
              <a:t> house.</a:t>
            </a:r>
            <a:endParaRPr lang="en-US" sz="2000" dirty="0">
              <a:latin typeface="Verdana" pitchFamily="34" charset="0"/>
              <a:ea typeface="Verdana" pitchFamily="34" charset="0"/>
            </a:endParaRPr>
          </a:p>
        </p:txBody>
      </p:sp>
      <p:sp>
        <p:nvSpPr>
          <p:cNvPr id="5" name="Zástupný symbol pro text 24"/>
          <p:cNvSpPr txBox="1">
            <a:spLocks/>
          </p:cNvSpPr>
          <p:nvPr userDrawn="1"/>
        </p:nvSpPr>
        <p:spPr>
          <a:xfrm>
            <a:off x="434975" y="1943100"/>
            <a:ext cx="4808538" cy="468313"/>
          </a:xfrm>
          <a:prstGeom prst="rect">
            <a:avLst/>
          </a:prstGeom>
        </p:spPr>
        <p:txBody>
          <a:bodyPr/>
          <a:lstStyle>
            <a:lvl1pPr>
              <a:defRPr sz="2800"/>
            </a:lvl1pPr>
          </a:lstStyle>
          <a:p>
            <a:pPr marL="341313" indent="-342900" eaLnBrk="0" hangingPunct="0">
              <a:spcBef>
                <a:spcPct val="20000"/>
              </a:spcBef>
              <a:buFont typeface="Arial" charset="0"/>
              <a:buNone/>
              <a:defRPr/>
            </a:pPr>
            <a:r>
              <a:rPr lang="cs-CZ" b="1" dirty="0" err="1">
                <a:solidFill>
                  <a:srgbClr val="005596"/>
                </a:solidFill>
                <a:latin typeface="Verdana" pitchFamily="34" charset="0"/>
                <a:ea typeface="Verdana" pitchFamily="34" charset="0"/>
                <a:cs typeface="Verdana" pitchFamily="34" charset="0"/>
              </a:rPr>
              <a:t>Product</a:t>
            </a:r>
            <a:r>
              <a:rPr lang="cs-CZ" b="1" dirty="0">
                <a:solidFill>
                  <a:srgbClr val="005596"/>
                </a:solidFill>
                <a:latin typeface="Verdana" pitchFamily="34" charset="0"/>
                <a:ea typeface="Verdana" pitchFamily="34" charset="0"/>
                <a:cs typeface="Verdana" pitchFamily="34" charset="0"/>
              </a:rPr>
              <a:t> </a:t>
            </a:r>
            <a:r>
              <a:rPr lang="cs-CZ" b="1" dirty="0" err="1">
                <a:solidFill>
                  <a:srgbClr val="005596"/>
                </a:solidFill>
                <a:latin typeface="Verdana" pitchFamily="34" charset="0"/>
                <a:ea typeface="Verdana" pitchFamily="34" charset="0"/>
                <a:cs typeface="Verdana" pitchFamily="34" charset="0"/>
              </a:rPr>
              <a:t>name</a:t>
            </a:r>
            <a:endParaRPr lang="en-US" b="1" dirty="0">
              <a:solidFill>
                <a:srgbClr val="005596"/>
              </a:solidFill>
              <a:latin typeface="Verdana" pitchFamily="34" charset="0"/>
              <a:ea typeface="Verdana" pitchFamily="34" charset="0"/>
              <a:cs typeface="Verdana" pitchFamily="34" charset="0"/>
            </a:endParaRPr>
          </a:p>
        </p:txBody>
      </p:sp>
      <p:pic>
        <p:nvPicPr>
          <p:cNvPr id="6" name="Obrázek 5" descr="Logo2N_Blue_CMYK_300dpi.png">
            <a:extLst>
              <a:ext uri="{FF2B5EF4-FFF2-40B4-BE49-F238E27FC236}">
                <a16:creationId xmlns:a16="http://schemas.microsoft.com/office/drawing/2014/main" id="{DCE02A40-2F07-4497-BA04-406AF436F5CA}"/>
              </a:ext>
            </a:extLst>
          </p:cNvPr>
          <p:cNvPicPr>
            <a:picLocks noChangeAspect="1"/>
          </p:cNvPicPr>
          <p:nvPr userDrawn="1"/>
        </p:nvPicPr>
        <p:blipFill rotWithShape="1">
          <a:blip r:embed="rId4" cstate="print"/>
          <a:srcRect b="21085"/>
          <a:stretch/>
        </p:blipFill>
        <p:spPr>
          <a:xfrm>
            <a:off x="8243091" y="176402"/>
            <a:ext cx="596109" cy="360000"/>
          </a:xfrm>
          <a:prstGeom prst="rect">
            <a:avLst/>
          </a:prstGeom>
        </p:spPr>
      </p:pic>
    </p:spTree>
  </p:cSld>
  <p:clrMap bg1="lt1" tx1="dk1" bg2="lt2" tx2="dk2" accent1="accent1" accent2="accent2" accent3="accent3" accent4="accent4" accent5="accent5" accent6="accent6" hlink="hlink" folHlink="folHlink"/>
  <p:sldLayoutIdLst>
    <p:sldLayoutId id="2147484795" r:id="rId1"/>
    <p:sldLayoutId id="2147484796"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4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jpe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132.png"/></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elektronika, světlo, tmavé&#10;&#10;Popis byl vytvořen automaticky">
            <a:extLst>
              <a:ext uri="{FF2B5EF4-FFF2-40B4-BE49-F238E27FC236}">
                <a16:creationId xmlns:a16="http://schemas.microsoft.com/office/drawing/2014/main" id="{92C8D2BF-E3DA-4A9F-A1BC-886BB5D8C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265" y="762001"/>
            <a:ext cx="5244065" cy="3277540"/>
          </a:xfrm>
          <a:prstGeom prst="rect">
            <a:avLst/>
          </a:prstGeom>
        </p:spPr>
      </p:pic>
      <p:sp>
        <p:nvSpPr>
          <p:cNvPr id="22535" name="Zástupný symbol pro text 8"/>
          <p:cNvSpPr>
            <a:spLocks noGrp="1"/>
          </p:cNvSpPr>
          <p:nvPr>
            <p:ph type="body" sz="quarter" idx="4294967295"/>
          </p:nvPr>
        </p:nvSpPr>
        <p:spPr bwMode="auto">
          <a:xfrm>
            <a:off x="458788" y="1943100"/>
            <a:ext cx="5388238" cy="174747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a:t>IP Access Control</a:t>
            </a:r>
          </a:p>
          <a:p>
            <a:pPr marL="0" indent="0">
              <a:spcBef>
                <a:spcPts val="1800"/>
              </a:spcBef>
            </a:pPr>
            <a:r>
              <a:rPr lang="cs-CZ" sz="2000" b="0" dirty="0" err="1"/>
              <a:t>Reconsider</a:t>
            </a:r>
            <a:r>
              <a:rPr lang="cs-CZ" sz="2000" b="0" dirty="0"/>
              <a:t> Access </a:t>
            </a:r>
            <a:r>
              <a:rPr lang="cs-CZ" sz="2000" b="0" dirty="0" err="1"/>
              <a:t>Control</a:t>
            </a:r>
            <a:r>
              <a:rPr lang="cs-CZ" sz="2000" b="0" dirty="0"/>
              <a:t> </a:t>
            </a:r>
            <a:br>
              <a:rPr lang="cs-CZ" sz="2000" b="0" dirty="0"/>
            </a:br>
            <a:r>
              <a:rPr lang="cs-CZ" sz="2000" b="0" dirty="0"/>
              <a:t>as </a:t>
            </a:r>
            <a:r>
              <a:rPr lang="cs-CZ" sz="2000" b="0" dirty="0" err="1"/>
              <a:t>you</a:t>
            </a:r>
            <a:r>
              <a:rPr lang="cs-CZ" sz="2000" b="0" dirty="0"/>
              <a:t> </a:t>
            </a:r>
            <a:r>
              <a:rPr lang="cs-CZ" sz="2000" b="0" dirty="0" err="1"/>
              <a:t>know</a:t>
            </a:r>
            <a:r>
              <a:rPr lang="cs-CZ" sz="2000" b="0" dirty="0"/>
              <a:t> </a:t>
            </a:r>
            <a:r>
              <a:rPr lang="cs-CZ" sz="2000" b="0" dirty="0" err="1"/>
              <a:t>it!</a:t>
            </a:r>
            <a:endParaRPr lang="en-US" sz="2000" b="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3" y="1749424"/>
            <a:ext cx="4427284" cy="2788069"/>
          </a:xfrm>
        </p:spPr>
        <p:txBody>
          <a:bodyPr/>
          <a:lstStyle/>
          <a:p>
            <a:pPr>
              <a:defRPr/>
            </a:pPr>
            <a:r>
              <a:rPr lang="en-US" dirty="0"/>
              <a:t>Intelligent readers with the controller already built-in</a:t>
            </a:r>
          </a:p>
          <a:p>
            <a:pPr marL="269875" indent="-182563">
              <a:spcBef>
                <a:spcPts val="1200"/>
              </a:spcBef>
              <a:spcAft>
                <a:spcPts val="1200"/>
              </a:spcAft>
              <a:buFont typeface="Arial" pitchFamily="34" charset="0"/>
              <a:buChar char="•"/>
              <a:defRPr/>
            </a:pPr>
            <a:r>
              <a:rPr lang="en-US" sz="1400" dirty="0"/>
              <a:t>Support of PoE</a:t>
            </a:r>
          </a:p>
          <a:p>
            <a:pPr marL="269875" indent="-182563">
              <a:spcBef>
                <a:spcPts val="600"/>
              </a:spcBef>
              <a:spcAft>
                <a:spcPts val="1200"/>
              </a:spcAft>
              <a:buFont typeface="Arial" pitchFamily="34" charset="0"/>
              <a:buChar char="•"/>
              <a:defRPr/>
            </a:pPr>
            <a:r>
              <a:rPr lang="en-US" sz="1400" dirty="0"/>
              <a:t>Single UTP cable for connection and power</a:t>
            </a:r>
          </a:p>
          <a:p>
            <a:pPr marL="269875" indent="-182563">
              <a:spcBef>
                <a:spcPts val="600"/>
              </a:spcBef>
              <a:spcAft>
                <a:spcPts val="1200"/>
              </a:spcAft>
              <a:buFont typeface="Arial" pitchFamily="34" charset="0"/>
              <a:buChar char="•"/>
              <a:defRPr/>
            </a:pPr>
            <a:r>
              <a:rPr lang="en-US" sz="1400" dirty="0"/>
              <a:t>Save on cabling and time spent installing</a:t>
            </a:r>
          </a:p>
          <a:p>
            <a:pPr marL="269875" indent="-182563">
              <a:spcBef>
                <a:spcPts val="600"/>
              </a:spcBef>
              <a:spcAft>
                <a:spcPts val="1200"/>
              </a:spcAft>
              <a:buFont typeface="Arial" pitchFamily="34" charset="0"/>
              <a:buChar char="•"/>
              <a:defRPr/>
            </a:pPr>
            <a:r>
              <a:rPr lang="en-US" sz="1400" dirty="0"/>
              <a:t>Single point of failure (no controllers)</a:t>
            </a: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Cost</a:t>
            </a:r>
            <a:r>
              <a:rPr lang="cs-CZ" dirty="0"/>
              <a:t> </a:t>
            </a:r>
            <a:r>
              <a:rPr lang="cs-CZ" dirty="0" err="1"/>
              <a:t>savings</a:t>
            </a:r>
            <a:r>
              <a:rPr lang="cs-CZ" dirty="0"/>
              <a:t> </a:t>
            </a:r>
            <a:r>
              <a:rPr lang="cs-CZ" dirty="0" err="1"/>
              <a:t>installation</a:t>
            </a:r>
            <a:endParaRPr lang="en-US" dirty="0"/>
          </a:p>
        </p:txBody>
      </p:sp>
      <p:pic>
        <p:nvPicPr>
          <p:cNvPr id="3" name="Obrázek 2" descr="Obsah obrázku osoba, muž&#10;&#10;Popis byl vytvořen automaticky">
            <a:extLst>
              <a:ext uri="{FF2B5EF4-FFF2-40B4-BE49-F238E27FC236}">
                <a16:creationId xmlns:a16="http://schemas.microsoft.com/office/drawing/2014/main" id="{A032F6FE-35B6-4C44-8E67-CBEEC5FAF499}"/>
              </a:ext>
            </a:extLst>
          </p:cNvPr>
          <p:cNvPicPr>
            <a:picLocks noChangeAspect="1"/>
          </p:cNvPicPr>
          <p:nvPr/>
        </p:nvPicPr>
        <p:blipFill rotWithShape="1">
          <a:blip r:embed="rId3">
            <a:extLst>
              <a:ext uri="{28A0092B-C50C-407E-A947-70E740481C1C}">
                <a14:useLocalDpi xmlns:a14="http://schemas.microsoft.com/office/drawing/2010/main" val="0"/>
              </a:ext>
            </a:extLst>
          </a:blip>
          <a:srcRect l="30161" r="7922"/>
          <a:stretch/>
        </p:blipFill>
        <p:spPr>
          <a:xfrm>
            <a:off x="5681271" y="816964"/>
            <a:ext cx="2833141" cy="3432748"/>
          </a:xfrm>
          <a:prstGeom prst="rect">
            <a:avLst/>
          </a:prstGeom>
        </p:spPr>
      </p:pic>
    </p:spTree>
    <p:extLst>
      <p:ext uri="{BB962C8B-B14F-4D97-AF65-F5344CB8AC3E}">
        <p14:creationId xmlns:p14="http://schemas.microsoft.com/office/powerpoint/2010/main" val="23859664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702442" cy="2756738"/>
          </a:xfrm>
        </p:spPr>
        <p:txBody>
          <a:bodyPr/>
          <a:lstStyle/>
          <a:p>
            <a:pPr>
              <a:buFont typeface="Arial" charset="0"/>
              <a:buNone/>
              <a:defRPr/>
            </a:pPr>
            <a:r>
              <a:rPr lang="en-US" dirty="0"/>
              <a:t>Control the door from the smartphone</a:t>
            </a:r>
          </a:p>
          <a:p>
            <a:pPr marL="269875" indent="-182563">
              <a:spcBef>
                <a:spcPts val="1200"/>
              </a:spcBef>
              <a:spcAft>
                <a:spcPts val="600"/>
              </a:spcAft>
              <a:buFont typeface="Arial" pitchFamily="34" charset="0"/>
              <a:buChar char="•"/>
              <a:defRPr/>
            </a:pPr>
            <a:r>
              <a:rPr lang="en-US" sz="1400" dirty="0" err="1"/>
              <a:t>WaveKey</a:t>
            </a:r>
            <a:r>
              <a:rPr lang="en-US" sz="1400" dirty="0"/>
              <a:t> – our own patented mobile access technology (Bluetooth based)</a:t>
            </a:r>
          </a:p>
          <a:p>
            <a:pPr marL="269875" indent="-182563">
              <a:spcBef>
                <a:spcPts val="1200"/>
              </a:spcBef>
              <a:spcAft>
                <a:spcPts val="600"/>
              </a:spcAft>
              <a:buFont typeface="Arial" pitchFamily="34" charset="0"/>
              <a:buChar char="•"/>
              <a:defRPr/>
            </a:pPr>
            <a:r>
              <a:rPr lang="en-US" sz="1400" dirty="0"/>
              <a:t>Combines the convenience with the security</a:t>
            </a:r>
          </a:p>
          <a:p>
            <a:pPr marL="269875" indent="-182563">
              <a:spcBef>
                <a:spcPts val="1200"/>
              </a:spcBef>
              <a:spcAft>
                <a:spcPts val="600"/>
              </a:spcAft>
              <a:buFont typeface="Arial" pitchFamily="34" charset="0"/>
              <a:buChar char="•"/>
              <a:defRPr/>
            </a:pPr>
            <a:r>
              <a:rPr lang="en-US" sz="1400" dirty="0"/>
              <a:t>Remote and frictionless issuing of credentials</a:t>
            </a:r>
          </a:p>
          <a:p>
            <a:pPr marL="269875" indent="-182563">
              <a:spcBef>
                <a:spcPts val="1200"/>
              </a:spcBef>
              <a:spcAft>
                <a:spcPts val="600"/>
              </a:spcAft>
              <a:buFont typeface="Arial" pitchFamily="34" charset="0"/>
              <a:buChar char="•"/>
              <a:defRPr/>
            </a:pPr>
            <a:r>
              <a:rPr lang="en-US" sz="1400" dirty="0"/>
              <a:t>Mobile credentials for free</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a:t>Mobile </a:t>
            </a:r>
            <a:r>
              <a:rPr lang="cs-CZ" dirty="0" err="1"/>
              <a:t>ready</a:t>
            </a:r>
            <a:r>
              <a:rPr lang="cs-CZ" dirty="0"/>
              <a:t> </a:t>
            </a:r>
            <a:r>
              <a:rPr lang="cs-CZ" dirty="0" err="1"/>
              <a:t>solution</a:t>
            </a:r>
            <a:endParaRPr lang="en-US" dirty="0"/>
          </a:p>
        </p:txBody>
      </p:sp>
      <p:pic>
        <p:nvPicPr>
          <p:cNvPr id="14" name="Zástupný symbol obrázku 43" descr="Obsah obrázku text, osoba, držení, zeď&#10;&#10;Popis byl vytvořen automaticky">
            <a:extLst>
              <a:ext uri="{FF2B5EF4-FFF2-40B4-BE49-F238E27FC236}">
                <a16:creationId xmlns:a16="http://schemas.microsoft.com/office/drawing/2014/main" id="{70722AAE-1F94-4FCA-80A3-A012837763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680"/>
          <a:stretch/>
        </p:blipFill>
        <p:spPr>
          <a:xfrm>
            <a:off x="530589" y="818135"/>
            <a:ext cx="2797227" cy="3436266"/>
          </a:xfrm>
          <a:prstGeom prst="rect">
            <a:avLst/>
          </a:prstGeom>
        </p:spPr>
      </p:pic>
    </p:spTree>
    <p:extLst>
      <p:ext uri="{BB962C8B-B14F-4D97-AF65-F5344CB8AC3E}">
        <p14:creationId xmlns:p14="http://schemas.microsoft.com/office/powerpoint/2010/main" val="6342743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3" y="1749424"/>
            <a:ext cx="4715994" cy="2788069"/>
          </a:xfrm>
        </p:spPr>
        <p:txBody>
          <a:bodyPr/>
          <a:lstStyle/>
          <a:p>
            <a:pPr>
              <a:buFont typeface="Arial" charset="0"/>
              <a:buNone/>
              <a:defRPr/>
            </a:pPr>
            <a:r>
              <a:rPr lang="cs-CZ" dirty="0" err="1"/>
              <a:t>High</a:t>
            </a:r>
            <a:r>
              <a:rPr lang="cs-CZ" dirty="0"/>
              <a:t> </a:t>
            </a:r>
            <a:r>
              <a:rPr lang="cs-CZ" dirty="0" err="1"/>
              <a:t>security</a:t>
            </a:r>
            <a:r>
              <a:rPr lang="cs-CZ" dirty="0"/>
              <a:t> </a:t>
            </a:r>
            <a:r>
              <a:rPr lang="cs-CZ" dirty="0" err="1"/>
              <a:t>is</a:t>
            </a:r>
            <a:r>
              <a:rPr lang="cs-CZ" dirty="0"/>
              <a:t> </a:t>
            </a:r>
            <a:r>
              <a:rPr lang="cs-CZ" dirty="0" err="1"/>
              <a:t>at</a:t>
            </a:r>
            <a:r>
              <a:rPr lang="cs-CZ" dirty="0"/>
              <a:t> </a:t>
            </a:r>
            <a:r>
              <a:rPr lang="cs-CZ" dirty="0" err="1"/>
              <a:t>the</a:t>
            </a:r>
            <a:r>
              <a:rPr lang="cs-CZ" dirty="0"/>
              <a:t> </a:t>
            </a:r>
            <a:r>
              <a:rPr lang="cs-CZ" dirty="0" err="1"/>
              <a:t>heart</a:t>
            </a:r>
            <a:r>
              <a:rPr lang="cs-CZ" dirty="0"/>
              <a:t> </a:t>
            </a:r>
            <a:r>
              <a:rPr lang="cs-CZ" dirty="0" err="1"/>
              <a:t>of</a:t>
            </a:r>
            <a:r>
              <a:rPr lang="cs-CZ" dirty="0"/>
              <a:t> </a:t>
            </a:r>
            <a:r>
              <a:rPr lang="cs-CZ" dirty="0" err="1"/>
              <a:t>our</a:t>
            </a:r>
            <a:r>
              <a:rPr lang="cs-CZ" dirty="0"/>
              <a:t> </a:t>
            </a:r>
            <a:r>
              <a:rPr lang="cs-CZ" dirty="0" err="1"/>
              <a:t>solutin</a:t>
            </a:r>
            <a:endParaRPr lang="en-US" dirty="0"/>
          </a:p>
          <a:p>
            <a:pPr marL="269875" indent="-182563">
              <a:spcBef>
                <a:spcPts val="1200"/>
              </a:spcBef>
              <a:spcAft>
                <a:spcPts val="600"/>
              </a:spcAft>
              <a:buFont typeface="Arial" pitchFamily="34" charset="0"/>
              <a:buChar char="•"/>
              <a:defRPr/>
            </a:pPr>
            <a:r>
              <a:rPr lang="cs-CZ" sz="1400" dirty="0" err="1"/>
              <a:t>Encrypted</a:t>
            </a:r>
            <a:r>
              <a:rPr lang="cs-CZ" sz="1400" dirty="0"/>
              <a:t> </a:t>
            </a:r>
            <a:r>
              <a:rPr lang="cs-CZ" sz="1400" dirty="0" err="1"/>
              <a:t>communication</a:t>
            </a:r>
            <a:r>
              <a:rPr lang="cs-CZ" sz="1400" dirty="0"/>
              <a:t> (</a:t>
            </a:r>
            <a:r>
              <a:rPr lang="cs-CZ" sz="1400" dirty="0" err="1"/>
              <a:t>SIPs</a:t>
            </a:r>
            <a:r>
              <a:rPr lang="cs-CZ" sz="1400" dirty="0"/>
              <a:t>, </a:t>
            </a:r>
            <a:r>
              <a:rPr lang="cs-CZ" sz="1400" dirty="0" err="1"/>
              <a:t>HTTPs</a:t>
            </a:r>
            <a:r>
              <a:rPr lang="cs-CZ" sz="1400" dirty="0"/>
              <a:t>, SRTP)</a:t>
            </a:r>
          </a:p>
          <a:p>
            <a:pPr marL="269875" indent="-182563">
              <a:spcBef>
                <a:spcPts val="1200"/>
              </a:spcBef>
              <a:spcAft>
                <a:spcPts val="600"/>
              </a:spcAft>
              <a:buFont typeface="Arial" pitchFamily="34" charset="0"/>
              <a:buChar char="•"/>
              <a:defRPr/>
            </a:pPr>
            <a:r>
              <a:rPr lang="cs-CZ" sz="1400" dirty="0"/>
              <a:t>802.1x (</a:t>
            </a:r>
            <a:r>
              <a:rPr lang="cs-CZ" sz="1400" dirty="0" err="1"/>
              <a:t>authenticated</a:t>
            </a:r>
            <a:r>
              <a:rPr lang="cs-CZ" sz="1400" dirty="0"/>
              <a:t> </a:t>
            </a:r>
            <a:r>
              <a:rPr lang="cs-CZ" sz="1400" dirty="0" err="1"/>
              <a:t>connection</a:t>
            </a:r>
            <a:r>
              <a:rPr lang="cs-CZ" sz="1400" dirty="0"/>
              <a:t> to LAN)</a:t>
            </a:r>
          </a:p>
          <a:p>
            <a:pPr marL="269875" indent="-182563">
              <a:spcBef>
                <a:spcPts val="1200"/>
              </a:spcBef>
              <a:spcAft>
                <a:spcPts val="600"/>
              </a:spcAft>
              <a:buFont typeface="Arial" pitchFamily="34" charset="0"/>
              <a:buChar char="•"/>
              <a:defRPr/>
            </a:pPr>
            <a:r>
              <a:rPr lang="cs-CZ" sz="1400" dirty="0" err="1"/>
              <a:t>Intelligent</a:t>
            </a:r>
            <a:r>
              <a:rPr lang="cs-CZ" sz="1400" dirty="0"/>
              <a:t> </a:t>
            </a:r>
            <a:r>
              <a:rPr lang="cs-CZ" sz="1400" dirty="0" err="1"/>
              <a:t>password</a:t>
            </a:r>
            <a:r>
              <a:rPr lang="cs-CZ" sz="1400" dirty="0"/>
              <a:t> </a:t>
            </a:r>
            <a:r>
              <a:rPr lang="cs-CZ" sz="1400" dirty="0" err="1"/>
              <a:t>mechanisms</a:t>
            </a:r>
            <a:endParaRPr lang="cs-CZ" sz="1400" dirty="0"/>
          </a:p>
          <a:p>
            <a:pPr marL="269875" indent="-182563">
              <a:spcBef>
                <a:spcPts val="1200"/>
              </a:spcBef>
              <a:spcAft>
                <a:spcPts val="600"/>
              </a:spcAft>
              <a:buFont typeface="Arial" pitchFamily="34" charset="0"/>
              <a:buChar char="•"/>
              <a:defRPr/>
            </a:pPr>
            <a:r>
              <a:rPr lang="cs-CZ" sz="1400" dirty="0" err="1"/>
              <a:t>Authenticated</a:t>
            </a:r>
            <a:r>
              <a:rPr lang="cs-CZ" sz="1400" dirty="0"/>
              <a:t> </a:t>
            </a:r>
            <a:r>
              <a:rPr lang="cs-CZ" sz="1400" dirty="0" err="1"/>
              <a:t>access</a:t>
            </a:r>
            <a:r>
              <a:rPr lang="cs-CZ" sz="1400" dirty="0"/>
              <a:t> to API and RTSP stream</a:t>
            </a:r>
          </a:p>
          <a:p>
            <a:pPr marL="269875" indent="-182563">
              <a:spcBef>
                <a:spcPts val="1200"/>
              </a:spcBef>
              <a:spcAft>
                <a:spcPts val="600"/>
              </a:spcAft>
              <a:buFont typeface="Arial" pitchFamily="34" charset="0"/>
              <a:buChar char="•"/>
              <a:defRPr/>
            </a:pPr>
            <a:r>
              <a:rPr lang="cs-CZ" sz="1400" dirty="0"/>
              <a:t>2N OS </a:t>
            </a:r>
            <a:r>
              <a:rPr lang="cs-CZ" sz="1400" dirty="0" err="1"/>
              <a:t>inside</a:t>
            </a:r>
            <a:endParaRPr lang="cs-CZ" sz="1400" dirty="0"/>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Truly</a:t>
            </a:r>
            <a:r>
              <a:rPr lang="cs-CZ" dirty="0"/>
              <a:t> </a:t>
            </a:r>
            <a:r>
              <a:rPr lang="cs-CZ" dirty="0" err="1"/>
              <a:t>secure</a:t>
            </a:r>
            <a:r>
              <a:rPr lang="cs-CZ" dirty="0"/>
              <a:t> </a:t>
            </a:r>
            <a:r>
              <a:rPr lang="cs-CZ" dirty="0" err="1"/>
              <a:t>system</a:t>
            </a:r>
            <a:endParaRPr lang="en-US" dirty="0"/>
          </a:p>
        </p:txBody>
      </p:sp>
      <p:pic>
        <p:nvPicPr>
          <p:cNvPr id="4" name="Zástupný symbol obrázku 2">
            <a:extLst>
              <a:ext uri="{FF2B5EF4-FFF2-40B4-BE49-F238E27FC236}">
                <a16:creationId xmlns:a16="http://schemas.microsoft.com/office/drawing/2014/main" id="{D3C1625C-34F6-41FA-A513-593E81BF9C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442" b="-16429"/>
          <a:stretch/>
        </p:blipFill>
        <p:spPr>
          <a:xfrm>
            <a:off x="5628807" y="862072"/>
            <a:ext cx="3048037" cy="3419356"/>
          </a:xfrm>
          <a:prstGeom prst="rect">
            <a:avLst/>
          </a:prstGeom>
        </p:spPr>
      </p:pic>
    </p:spTree>
    <p:extLst>
      <p:ext uri="{BB962C8B-B14F-4D97-AF65-F5344CB8AC3E}">
        <p14:creationId xmlns:p14="http://schemas.microsoft.com/office/powerpoint/2010/main" val="15863096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Zástupný symbol pro text 2"/>
          <p:cNvSpPr>
            <a:spLocks noGrp="1"/>
          </p:cNvSpPr>
          <p:nvPr>
            <p:ph type="body" sz="quarter" idx="14"/>
          </p:nvPr>
        </p:nvSpPr>
        <p:spPr bwMode="auto">
          <a:xfrm>
            <a:off x="2320925" y="540829"/>
            <a:ext cx="4502150" cy="400050"/>
          </a:xfrm>
          <a:noFill/>
          <a:ln>
            <a:miter lim="800000"/>
            <a:headEnd/>
            <a:tailEnd/>
          </a:ln>
        </p:spPr>
        <p:txBody>
          <a:bodyPr vert="horz" wrap="square" lIns="91440" tIns="45720" rIns="91440" bIns="45720" numCol="1" anchor="t" anchorCtr="0" compatLnSpc="1">
            <a:prstTxWarp prst="textNoShape">
              <a:avLst/>
            </a:prstTxWarp>
          </a:bodyPr>
          <a:lstStyle/>
          <a:p>
            <a:r>
              <a:rPr lang="cs-CZ" cap="none" dirty="0">
                <a:solidFill>
                  <a:srgbClr val="005596"/>
                </a:solidFill>
              </a:rPr>
              <a:t>VERTICALS</a:t>
            </a:r>
            <a:endParaRPr lang="en-US" cap="none" dirty="0">
              <a:solidFill>
                <a:srgbClr val="005596"/>
              </a:solidFill>
            </a:endParaRPr>
          </a:p>
        </p:txBody>
      </p:sp>
      <p:grpSp>
        <p:nvGrpSpPr>
          <p:cNvPr id="2" name="Skupina 26"/>
          <p:cNvGrpSpPr>
            <a:grpSpLocks/>
          </p:cNvGrpSpPr>
          <p:nvPr/>
        </p:nvGrpSpPr>
        <p:grpSpPr bwMode="auto">
          <a:xfrm>
            <a:off x="2646799" y="1383313"/>
            <a:ext cx="1260000" cy="1573754"/>
            <a:chOff x="943769" y="1478796"/>
            <a:chExt cx="1260000" cy="1575391"/>
          </a:xfrm>
        </p:grpSpPr>
        <p:sp>
          <p:nvSpPr>
            <p:cNvPr id="4" name="Obdélník 3"/>
            <p:cNvSpPr/>
            <p:nvPr/>
          </p:nvSpPr>
          <p:spPr>
            <a:xfrm>
              <a:off x="943769" y="1478796"/>
              <a:ext cx="1260000" cy="1261311"/>
            </a:xfrm>
            <a:prstGeom prst="rect">
              <a:avLst/>
            </a:prstGeom>
            <a:blipFill>
              <a:blip r:embed="rId2"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ovéPole 10"/>
            <p:cNvSpPr txBox="1"/>
            <p:nvPr/>
          </p:nvSpPr>
          <p:spPr bwMode="auto">
            <a:xfrm>
              <a:off x="1049894" y="2745892"/>
              <a:ext cx="1028700" cy="308295"/>
            </a:xfrm>
            <a:prstGeom prst="rect">
              <a:avLst/>
            </a:prstGeom>
            <a:noFill/>
            <a:ln w="9525">
              <a:noFill/>
              <a:miter lim="800000"/>
              <a:headEnd/>
              <a:tailEnd/>
            </a:ln>
          </p:spPr>
          <p:txBody>
            <a:bodyPr>
              <a:spAutoFit/>
            </a:bodyPr>
            <a:lstStyle/>
            <a:p>
              <a:pPr algn="ctr">
                <a:defRPr/>
              </a:pPr>
              <a:r>
                <a:rPr lang="cs-CZ" sz="1400" dirty="0">
                  <a:solidFill>
                    <a:schemeClr val="tx1">
                      <a:lumMod val="50000"/>
                    </a:schemeClr>
                  </a:solidFill>
                  <a:latin typeface="Verdana" pitchFamily="34" charset="0"/>
                </a:rPr>
                <a:t>Office</a:t>
              </a:r>
              <a:endParaRPr lang="en-US" sz="1400" dirty="0" err="1">
                <a:solidFill>
                  <a:schemeClr val="tx1">
                    <a:lumMod val="50000"/>
                  </a:schemeClr>
                </a:solidFill>
                <a:latin typeface="Verdana" pitchFamily="34" charset="0"/>
              </a:endParaRPr>
            </a:p>
          </p:txBody>
        </p:sp>
      </p:grpSp>
      <p:sp>
        <p:nvSpPr>
          <p:cNvPr id="6" name="Obdélník 5"/>
          <p:cNvSpPr/>
          <p:nvPr/>
        </p:nvSpPr>
        <p:spPr>
          <a:xfrm>
            <a:off x="3276799" y="3399502"/>
            <a:ext cx="764049" cy="764049"/>
          </a:xfrm>
          <a:prstGeom prst="rect">
            <a:avLst/>
          </a:prstGeom>
          <a:blipFill>
            <a:blip r:embed="rId3" cstate="print">
              <a:duotone>
                <a:schemeClr val="bg2">
                  <a:shade val="45000"/>
                  <a:satMod val="135000"/>
                </a:schemeClr>
                <a:prstClr val="white"/>
              </a:duotone>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extovéPole 12"/>
          <p:cNvSpPr txBox="1"/>
          <p:nvPr/>
        </p:nvSpPr>
        <p:spPr bwMode="auto">
          <a:xfrm>
            <a:off x="3053315" y="4242784"/>
            <a:ext cx="1211015" cy="276999"/>
          </a:xfrm>
          <a:prstGeom prst="rect">
            <a:avLst/>
          </a:prstGeom>
          <a:noFill/>
          <a:ln w="9525">
            <a:noFill/>
            <a:miter lim="800000"/>
            <a:headEnd/>
            <a:tailEnd/>
          </a:ln>
        </p:spPr>
        <p:txBody>
          <a:bodyPr wrap="square">
            <a:spAutoFit/>
          </a:bodyPr>
          <a:lstStyle/>
          <a:p>
            <a:pPr algn="ctr">
              <a:defRPr/>
            </a:pPr>
            <a:r>
              <a:rPr lang="cs-CZ" sz="1200" dirty="0" err="1">
                <a:solidFill>
                  <a:schemeClr val="tx1">
                    <a:lumMod val="50000"/>
                  </a:schemeClr>
                </a:solidFill>
                <a:latin typeface="Verdana" pitchFamily="34" charset="0"/>
              </a:rPr>
              <a:t>Industry</a:t>
            </a:r>
            <a:endParaRPr lang="en-US" sz="1200" dirty="0" err="1">
              <a:solidFill>
                <a:schemeClr val="tx1">
                  <a:lumMod val="50000"/>
                </a:schemeClr>
              </a:solidFill>
              <a:latin typeface="Verdana" pitchFamily="34" charset="0"/>
            </a:endParaRPr>
          </a:p>
        </p:txBody>
      </p:sp>
      <p:sp>
        <p:nvSpPr>
          <p:cNvPr id="7" name="Obdélník 6"/>
          <p:cNvSpPr/>
          <p:nvPr/>
        </p:nvSpPr>
        <p:spPr>
          <a:xfrm>
            <a:off x="1275465" y="3397915"/>
            <a:ext cx="764049" cy="764049"/>
          </a:xfrm>
          <a:prstGeom prst="rect">
            <a:avLst/>
          </a:prstGeom>
          <a:blipFill>
            <a:blip r:embed="rId4" cstate="print">
              <a:duotone>
                <a:schemeClr val="bg2">
                  <a:shade val="45000"/>
                  <a:satMod val="135000"/>
                </a:schemeClr>
                <a:prstClr val="white"/>
              </a:duotone>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extovéPole 13"/>
          <p:cNvSpPr txBox="1"/>
          <p:nvPr/>
        </p:nvSpPr>
        <p:spPr bwMode="auto">
          <a:xfrm>
            <a:off x="1094277" y="4242784"/>
            <a:ext cx="1126423" cy="276999"/>
          </a:xfrm>
          <a:prstGeom prst="rect">
            <a:avLst/>
          </a:prstGeom>
          <a:noFill/>
          <a:ln w="9525">
            <a:noFill/>
            <a:miter lim="800000"/>
            <a:headEnd/>
            <a:tailEnd/>
          </a:ln>
        </p:spPr>
        <p:txBody>
          <a:bodyPr wrap="square">
            <a:spAutoFit/>
          </a:bodyPr>
          <a:lstStyle/>
          <a:p>
            <a:pPr algn="ctr">
              <a:defRPr/>
            </a:pPr>
            <a:r>
              <a:rPr lang="cs-CZ" sz="1200" dirty="0" err="1">
                <a:solidFill>
                  <a:schemeClr val="tx1">
                    <a:lumMod val="50000"/>
                  </a:schemeClr>
                </a:solidFill>
                <a:latin typeface="Verdana" pitchFamily="34" charset="0"/>
              </a:rPr>
              <a:t>Education</a:t>
            </a:r>
            <a:endParaRPr lang="en-US" sz="1200" dirty="0" err="1">
              <a:solidFill>
                <a:schemeClr val="tx1">
                  <a:lumMod val="50000"/>
                </a:schemeClr>
              </a:solidFill>
              <a:latin typeface="Verdana" pitchFamily="34" charset="0"/>
            </a:endParaRPr>
          </a:p>
        </p:txBody>
      </p:sp>
      <p:sp>
        <p:nvSpPr>
          <p:cNvPr id="17" name="Obdélník 16"/>
          <p:cNvSpPr/>
          <p:nvPr/>
        </p:nvSpPr>
        <p:spPr>
          <a:xfrm>
            <a:off x="5169679" y="3399502"/>
            <a:ext cx="764049" cy="764049"/>
          </a:xfrm>
          <a:prstGeom prst="rect">
            <a:avLst/>
          </a:prstGeom>
          <a:blipFill>
            <a:blip r:embed="rId5" cstate="print">
              <a:duotone>
                <a:schemeClr val="bg2">
                  <a:shade val="45000"/>
                  <a:satMod val="135000"/>
                </a:schemeClr>
                <a:prstClr val="white"/>
              </a:duotone>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TextovéPole 21"/>
          <p:cNvSpPr txBox="1"/>
          <p:nvPr/>
        </p:nvSpPr>
        <p:spPr bwMode="auto">
          <a:xfrm>
            <a:off x="4879672" y="4242784"/>
            <a:ext cx="1335680" cy="276999"/>
          </a:xfrm>
          <a:prstGeom prst="rect">
            <a:avLst/>
          </a:prstGeom>
          <a:noFill/>
          <a:ln w="9525">
            <a:noFill/>
            <a:miter lim="800000"/>
            <a:headEnd/>
            <a:tailEnd/>
          </a:ln>
        </p:spPr>
        <p:txBody>
          <a:bodyPr wrap="square">
            <a:spAutoFit/>
          </a:bodyPr>
          <a:lstStyle/>
          <a:p>
            <a:pPr algn="ctr">
              <a:defRPr/>
            </a:pPr>
            <a:r>
              <a:rPr lang="cs-CZ" sz="1200" dirty="0" err="1">
                <a:solidFill>
                  <a:schemeClr val="tx1">
                    <a:lumMod val="50000"/>
                  </a:schemeClr>
                </a:solidFill>
                <a:latin typeface="Verdana" pitchFamily="34" charset="0"/>
              </a:rPr>
              <a:t>Government</a:t>
            </a:r>
            <a:endParaRPr lang="en-US" sz="1200" dirty="0" err="1">
              <a:solidFill>
                <a:schemeClr val="tx1">
                  <a:lumMod val="50000"/>
                </a:schemeClr>
              </a:solidFill>
              <a:latin typeface="Verdana" pitchFamily="34" charset="0"/>
            </a:endParaRPr>
          </a:p>
        </p:txBody>
      </p:sp>
      <p:sp>
        <p:nvSpPr>
          <p:cNvPr id="20" name="Obdélník 19"/>
          <p:cNvSpPr/>
          <p:nvPr/>
        </p:nvSpPr>
        <p:spPr>
          <a:xfrm>
            <a:off x="7203914" y="3399502"/>
            <a:ext cx="764049" cy="764049"/>
          </a:xfrm>
          <a:prstGeom prst="rect">
            <a:avLst/>
          </a:prstGeom>
          <a:blipFill>
            <a:blip r:embed="rId6" cstate="print">
              <a:duotone>
                <a:schemeClr val="bg2">
                  <a:shade val="45000"/>
                  <a:satMod val="135000"/>
                </a:schemeClr>
                <a:prstClr val="white"/>
              </a:duotone>
            </a:blip>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TextovéPole 24"/>
          <p:cNvSpPr txBox="1"/>
          <p:nvPr/>
        </p:nvSpPr>
        <p:spPr bwMode="auto">
          <a:xfrm>
            <a:off x="7022726" y="4242783"/>
            <a:ext cx="1126424" cy="276999"/>
          </a:xfrm>
          <a:prstGeom prst="rect">
            <a:avLst/>
          </a:prstGeom>
          <a:noFill/>
          <a:ln w="9525">
            <a:noFill/>
            <a:miter lim="800000"/>
            <a:headEnd/>
            <a:tailEnd/>
          </a:ln>
        </p:spPr>
        <p:txBody>
          <a:bodyPr wrap="square">
            <a:spAutoFit/>
          </a:bodyPr>
          <a:lstStyle/>
          <a:p>
            <a:pPr algn="ctr">
              <a:defRPr/>
            </a:pPr>
            <a:r>
              <a:rPr lang="cs-CZ" sz="1200" dirty="0" err="1">
                <a:solidFill>
                  <a:schemeClr val="tx1">
                    <a:lumMod val="50000"/>
                  </a:schemeClr>
                </a:solidFill>
                <a:latin typeface="Verdana" pitchFamily="34" charset="0"/>
              </a:rPr>
              <a:t>Healthcare</a:t>
            </a:r>
            <a:endParaRPr lang="en-US" sz="1200" dirty="0" err="1">
              <a:solidFill>
                <a:schemeClr val="tx1">
                  <a:lumMod val="50000"/>
                </a:schemeClr>
              </a:solidFill>
              <a:latin typeface="Verdana" pitchFamily="34" charset="0"/>
            </a:endParaRPr>
          </a:p>
        </p:txBody>
      </p:sp>
      <p:sp>
        <p:nvSpPr>
          <p:cNvPr id="18" name="Obdélník 17">
            <a:extLst>
              <a:ext uri="{FF2B5EF4-FFF2-40B4-BE49-F238E27FC236}">
                <a16:creationId xmlns:a16="http://schemas.microsoft.com/office/drawing/2014/main" id="{997FE997-8142-4E78-B14D-BA857A0B94C8}"/>
              </a:ext>
            </a:extLst>
          </p:cNvPr>
          <p:cNvSpPr/>
          <p:nvPr/>
        </p:nvSpPr>
        <p:spPr>
          <a:xfrm>
            <a:off x="4148138" y="964180"/>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Obrázek 8">
            <a:extLst>
              <a:ext uri="{FF2B5EF4-FFF2-40B4-BE49-F238E27FC236}">
                <a16:creationId xmlns:a16="http://schemas.microsoft.com/office/drawing/2014/main" id="{E61ACD7C-06C0-48D3-AC5E-9EF463B03391}"/>
              </a:ext>
            </a:extLst>
          </p:cNvPr>
          <p:cNvPicPr>
            <a:picLocks noChangeAspect="1"/>
          </p:cNvPicPr>
          <p:nvPr/>
        </p:nvPicPr>
        <p:blipFill>
          <a:blip r:embed="rId7"/>
          <a:stretch>
            <a:fillRect/>
          </a:stretch>
        </p:blipFill>
        <p:spPr>
          <a:xfrm>
            <a:off x="3868401" y="1202378"/>
            <a:ext cx="1162050" cy="142875"/>
          </a:xfrm>
          <a:prstGeom prst="rect">
            <a:avLst/>
          </a:prstGeom>
        </p:spPr>
      </p:pic>
      <p:grpSp>
        <p:nvGrpSpPr>
          <p:cNvPr id="16" name="Skupina 15">
            <a:extLst>
              <a:ext uri="{FF2B5EF4-FFF2-40B4-BE49-F238E27FC236}">
                <a16:creationId xmlns:a16="http://schemas.microsoft.com/office/drawing/2014/main" id="{B74F134D-7B55-48F7-968B-397D078B3DF3}"/>
              </a:ext>
            </a:extLst>
          </p:cNvPr>
          <p:cNvGrpSpPr/>
          <p:nvPr/>
        </p:nvGrpSpPr>
        <p:grpSpPr>
          <a:xfrm>
            <a:off x="5012516" y="1383313"/>
            <a:ext cx="1374775" cy="1569914"/>
            <a:chOff x="5012516" y="1383313"/>
            <a:chExt cx="1374775" cy="1569914"/>
          </a:xfrm>
        </p:grpSpPr>
        <p:sp>
          <p:nvSpPr>
            <p:cNvPr id="12" name="TextovéPole 11"/>
            <p:cNvSpPr txBox="1"/>
            <p:nvPr/>
          </p:nvSpPr>
          <p:spPr bwMode="auto">
            <a:xfrm>
              <a:off x="5012516" y="2645252"/>
              <a:ext cx="1374775" cy="307975"/>
            </a:xfrm>
            <a:prstGeom prst="rect">
              <a:avLst/>
            </a:prstGeom>
            <a:noFill/>
            <a:ln w="9525">
              <a:noFill/>
              <a:miter lim="800000"/>
              <a:headEnd/>
              <a:tailEnd/>
            </a:ln>
          </p:spPr>
          <p:txBody>
            <a:bodyPr>
              <a:spAutoFit/>
            </a:bodyPr>
            <a:lstStyle/>
            <a:p>
              <a:pPr algn="ctr">
                <a:defRPr/>
              </a:pPr>
              <a:r>
                <a:rPr lang="cs-CZ" sz="1400" dirty="0" err="1">
                  <a:solidFill>
                    <a:schemeClr val="tx1">
                      <a:lumMod val="50000"/>
                    </a:schemeClr>
                  </a:solidFill>
                  <a:latin typeface="Verdana" pitchFamily="34" charset="0"/>
                </a:rPr>
                <a:t>Residential</a:t>
              </a:r>
              <a:endParaRPr lang="en-US" sz="1400" dirty="0" err="1">
                <a:solidFill>
                  <a:schemeClr val="tx1">
                    <a:lumMod val="50000"/>
                  </a:schemeClr>
                </a:solidFill>
                <a:latin typeface="Verdana" pitchFamily="34" charset="0"/>
              </a:endParaRPr>
            </a:p>
          </p:txBody>
        </p:sp>
        <p:pic>
          <p:nvPicPr>
            <p:cNvPr id="15" name="Obrázek 14" descr="Obsah obrázku text, obloha, exteriér, město&#10;&#10;Popis byl vytvořen automaticky">
              <a:extLst>
                <a:ext uri="{FF2B5EF4-FFF2-40B4-BE49-F238E27FC236}">
                  <a16:creationId xmlns:a16="http://schemas.microsoft.com/office/drawing/2014/main" id="{0F538663-9251-4068-B911-08A5EC17EC01}"/>
                </a:ext>
              </a:extLst>
            </p:cNvPr>
            <p:cNvPicPr>
              <a:picLocks noChangeAspect="1"/>
            </p:cNvPicPr>
            <p:nvPr/>
          </p:nvPicPr>
          <p:blipFill rotWithShape="1">
            <a:blip r:embed="rId8">
              <a:extLst>
                <a:ext uri="{28A0092B-C50C-407E-A947-70E740481C1C}">
                  <a14:useLocalDpi xmlns:a14="http://schemas.microsoft.com/office/drawing/2010/main" val="0"/>
                </a:ext>
              </a:extLst>
            </a:blip>
            <a:srcRect l="1" r="33465"/>
            <a:stretch/>
          </p:blipFill>
          <p:spPr>
            <a:xfrm>
              <a:off x="5071145" y="1383313"/>
              <a:ext cx="1257516" cy="1260000"/>
            </a:xfrm>
            <a:prstGeom prst="rect">
              <a:avLst/>
            </a:prstGeom>
            <a:ln w="12700">
              <a:solidFill>
                <a:srgbClr val="00B0F0"/>
              </a:solidFill>
            </a:ln>
          </p:spPr>
        </p:pic>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Zástupný symbol pro text 20"/>
          <p:cNvSpPr>
            <a:spLocks noGrp="1"/>
          </p:cNvSpPr>
          <p:nvPr>
            <p:ph type="body" sz="quarter" idx="14"/>
          </p:nvPr>
        </p:nvSpPr>
        <p:spPr/>
        <p:txBody>
          <a:bodyPr vert="horz" wrap="square" lIns="91440" tIns="45720" rIns="91440" bIns="45720" numCol="1" anchor="t" anchorCtr="0" compatLnSpc="1">
            <a:prstTxWarp prst="textNoShape">
              <a:avLst/>
            </a:prstTxWarp>
          </a:bodyPr>
          <a:lstStyle/>
          <a:p>
            <a:r>
              <a:rPr lang="cs-CZ" cap="none" dirty="0">
                <a:solidFill>
                  <a:srgbClr val="005596"/>
                </a:solidFill>
              </a:rPr>
              <a:t>CONNECTION TOPOLOGY</a:t>
            </a:r>
            <a:endParaRPr lang="en-US" cap="none" dirty="0">
              <a:solidFill>
                <a:srgbClr val="005596"/>
              </a:solidFill>
            </a:endParaRPr>
          </a:p>
        </p:txBody>
      </p:sp>
      <p:sp>
        <p:nvSpPr>
          <p:cNvPr id="28674" name="AutoShape 2" descr="https://www.2n.cz/documents/22902/74426/access_commander_scheme_basic_connection_en_curves.svg/32b4c974-1374-4af3-97d5-8727fa1eb16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0788B21C-9E17-4636-8511-D470EE86D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91" y="1081036"/>
            <a:ext cx="7135318" cy="3384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cs-CZ" dirty="0">
                <a:solidFill>
                  <a:srgbClr val="005596"/>
                </a:solidFill>
              </a:rPr>
              <a:t>2N</a:t>
            </a:r>
            <a:r>
              <a:rPr lang="cs-CZ" baseline="30000" dirty="0">
                <a:solidFill>
                  <a:srgbClr val="005596"/>
                </a:solidFill>
              </a:rPr>
              <a:t>®</a:t>
            </a:r>
            <a:r>
              <a:rPr lang="cs-CZ" dirty="0">
                <a:solidFill>
                  <a:srgbClr val="005596"/>
                </a:solidFill>
              </a:rPr>
              <a:t> Access </a:t>
            </a:r>
            <a:r>
              <a:rPr lang="cs-CZ" dirty="0" err="1">
                <a:solidFill>
                  <a:srgbClr val="005596"/>
                </a:solidFill>
              </a:rPr>
              <a:t>commander</a:t>
            </a:r>
            <a:endParaRPr lang="en-US" dirty="0">
              <a:solidFill>
                <a:srgbClr val="005596"/>
              </a:solidFill>
            </a:endParaRPr>
          </a:p>
        </p:txBody>
      </p:sp>
      <p:sp>
        <p:nvSpPr>
          <p:cNvPr id="9" name="Zástupný symbol pro text 8"/>
          <p:cNvSpPr>
            <a:spLocks noGrp="1"/>
          </p:cNvSpPr>
          <p:nvPr>
            <p:ph type="body" sz="quarter" idx="4294967295"/>
          </p:nvPr>
        </p:nvSpPr>
        <p:spPr bwMode="auto">
          <a:xfrm>
            <a:off x="235495" y="2219936"/>
            <a:ext cx="4899775" cy="1869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spcBef>
                <a:spcPts val="1800"/>
              </a:spcBef>
            </a:pPr>
            <a:r>
              <a:rPr lang="cs-CZ" sz="2100" b="0" dirty="0">
                <a:solidFill>
                  <a:schemeClr val="tx1">
                    <a:lumMod val="50000"/>
                  </a:schemeClr>
                </a:solidFill>
              </a:rPr>
              <a:t>E</a:t>
            </a:r>
            <a:r>
              <a:rPr lang="en-US" sz="2100" b="0" dirty="0" err="1">
                <a:solidFill>
                  <a:schemeClr val="tx1">
                    <a:lumMod val="50000"/>
                  </a:schemeClr>
                </a:solidFill>
              </a:rPr>
              <a:t>asy</a:t>
            </a:r>
            <a:r>
              <a:rPr lang="en-US" sz="2100" b="0" dirty="0">
                <a:solidFill>
                  <a:schemeClr val="tx1">
                    <a:lumMod val="50000"/>
                  </a:schemeClr>
                </a:solidFill>
              </a:rPr>
              <a:t> to use s</a:t>
            </a:r>
            <a:r>
              <a:rPr lang="cs-CZ" sz="2100" b="0" dirty="0" err="1">
                <a:solidFill>
                  <a:schemeClr val="tx1">
                    <a:lumMod val="50000"/>
                  </a:schemeClr>
                </a:solidFill>
              </a:rPr>
              <a:t>oftware</a:t>
            </a:r>
            <a:r>
              <a:rPr lang="cs-CZ" sz="2100" b="0" dirty="0">
                <a:solidFill>
                  <a:schemeClr val="tx1">
                    <a:lumMod val="50000"/>
                  </a:schemeClr>
                </a:solidFill>
              </a:rPr>
              <a:t> </a:t>
            </a:r>
            <a:r>
              <a:rPr lang="cs-CZ" sz="2100" b="0" dirty="0" err="1">
                <a:solidFill>
                  <a:schemeClr val="tx1">
                    <a:lumMod val="50000"/>
                  </a:schemeClr>
                </a:solidFill>
              </a:rPr>
              <a:t>providing</a:t>
            </a:r>
            <a:r>
              <a:rPr lang="cs-CZ" sz="2100" b="0" dirty="0">
                <a:solidFill>
                  <a:schemeClr val="tx1">
                    <a:lumMod val="50000"/>
                  </a:schemeClr>
                </a:solidFill>
              </a:rPr>
              <a:t> </a:t>
            </a:r>
            <a:r>
              <a:rPr lang="cs-CZ" sz="2100" b="0" dirty="0" err="1">
                <a:solidFill>
                  <a:schemeClr val="tx1">
                    <a:lumMod val="50000"/>
                  </a:schemeClr>
                </a:solidFill>
              </a:rPr>
              <a:t>capability</a:t>
            </a:r>
            <a:r>
              <a:rPr lang="cs-CZ" sz="2100" b="0" dirty="0">
                <a:solidFill>
                  <a:schemeClr val="tx1">
                    <a:lumMod val="50000"/>
                  </a:schemeClr>
                </a:solidFill>
              </a:rPr>
              <a:t> </a:t>
            </a:r>
            <a:r>
              <a:rPr lang="cs-CZ" sz="2100" b="0" dirty="0" err="1">
                <a:solidFill>
                  <a:schemeClr val="tx1">
                    <a:lumMod val="50000"/>
                  </a:schemeClr>
                </a:solidFill>
              </a:rPr>
              <a:t>without</a:t>
            </a:r>
            <a:r>
              <a:rPr lang="cs-CZ" sz="2100" b="0" dirty="0">
                <a:solidFill>
                  <a:schemeClr val="tx1">
                    <a:lumMod val="50000"/>
                  </a:schemeClr>
                </a:solidFill>
              </a:rPr>
              <a:t> </a:t>
            </a:r>
            <a:r>
              <a:rPr lang="cs-CZ" sz="2100" b="0" dirty="0" err="1">
                <a:solidFill>
                  <a:schemeClr val="tx1">
                    <a:lumMod val="50000"/>
                  </a:schemeClr>
                </a:solidFill>
              </a:rPr>
              <a:t>complexity</a:t>
            </a:r>
            <a:r>
              <a:rPr lang="en-US" sz="2100" b="0" dirty="0">
                <a:solidFill>
                  <a:schemeClr val="tx1">
                    <a:lumMod val="50000"/>
                  </a:schemeClr>
                </a:solidFill>
              </a:rPr>
              <a:t>!</a:t>
            </a:r>
          </a:p>
        </p:txBody>
      </p:sp>
      <p:grpSp>
        <p:nvGrpSpPr>
          <p:cNvPr id="5" name="Skupina 4"/>
          <p:cNvGrpSpPr>
            <a:grpSpLocks/>
          </p:cNvGrpSpPr>
          <p:nvPr/>
        </p:nvGrpSpPr>
        <p:grpSpPr bwMode="auto">
          <a:xfrm>
            <a:off x="5486780" y="1832241"/>
            <a:ext cx="2786063" cy="2282825"/>
            <a:chOff x="5813425" y="1342465"/>
            <a:chExt cx="2785298" cy="2283945"/>
          </a:xfrm>
        </p:grpSpPr>
        <p:pic>
          <p:nvPicPr>
            <p:cNvPr id="6" name="Picture 6" descr="Výsledek obrázku pro computer with monitor png"/>
            <p:cNvPicPr>
              <a:picLocks noChangeAspect="1" noChangeArrowheads="1"/>
            </p:cNvPicPr>
            <p:nvPr/>
          </p:nvPicPr>
          <p:blipFill>
            <a:blip r:embed="rId3" cstate="print"/>
            <a:srcRect/>
            <a:stretch>
              <a:fillRect/>
            </a:stretch>
          </p:blipFill>
          <p:spPr bwMode="auto">
            <a:xfrm>
              <a:off x="5813425" y="1342465"/>
              <a:ext cx="2785298" cy="2283945"/>
            </a:xfrm>
            <a:prstGeom prst="rect">
              <a:avLst/>
            </a:prstGeom>
            <a:noFill/>
            <a:ln w="9525">
              <a:noFill/>
              <a:miter lim="800000"/>
              <a:headEnd/>
              <a:tailEnd/>
            </a:ln>
          </p:spPr>
        </p:pic>
        <p:pic>
          <p:nvPicPr>
            <p:cNvPr id="7" name="Picture 7" descr="C:\Users\Psota\Documents\Access Control\Access Commander\Obrazky\Dashboard_MKT full.png"/>
            <p:cNvPicPr>
              <a:picLocks noChangeAspect="1" noChangeArrowheads="1"/>
            </p:cNvPicPr>
            <p:nvPr/>
          </p:nvPicPr>
          <p:blipFill>
            <a:blip r:embed="rId4" cstate="print"/>
            <a:srcRect/>
            <a:stretch>
              <a:fillRect/>
            </a:stretch>
          </p:blipFill>
          <p:spPr bwMode="auto">
            <a:xfrm>
              <a:off x="5931064" y="1447219"/>
              <a:ext cx="2537083" cy="1463143"/>
            </a:xfrm>
            <a:prstGeom prst="rect">
              <a:avLst/>
            </a:prstGeom>
            <a:noFill/>
            <a:ln w="9525">
              <a:noFill/>
              <a:miter lim="800000"/>
              <a:headEnd/>
              <a:tailEnd/>
            </a:ln>
          </p:spPr>
        </p:pic>
      </p:grpSp>
      <p:pic>
        <p:nvPicPr>
          <p:cNvPr id="8" name="Picture 9" descr="C:\Users\Psota\Documents\_Marketing Product Management\Access Commander Box\Obrázky\conector_03.png"/>
          <p:cNvPicPr>
            <a:picLocks noChangeAspect="1" noChangeArrowheads="1"/>
          </p:cNvPicPr>
          <p:nvPr/>
        </p:nvPicPr>
        <p:blipFill>
          <a:blip r:embed="rId5" cstate="print"/>
          <a:srcRect/>
          <a:stretch>
            <a:fillRect/>
          </a:stretch>
        </p:blipFill>
        <p:spPr bwMode="auto">
          <a:xfrm>
            <a:off x="6510634" y="3003977"/>
            <a:ext cx="2866520" cy="1965614"/>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3" y="1749424"/>
            <a:ext cx="4427284" cy="2788069"/>
          </a:xfrm>
        </p:spPr>
        <p:txBody>
          <a:bodyPr/>
          <a:lstStyle/>
          <a:p>
            <a:pPr>
              <a:defRPr/>
            </a:pPr>
            <a:r>
              <a:rPr lang="cs-CZ" dirty="0" err="1"/>
              <a:t>Easy</a:t>
            </a:r>
            <a:r>
              <a:rPr lang="cs-CZ" dirty="0"/>
              <a:t> to </a:t>
            </a:r>
            <a:r>
              <a:rPr lang="cs-CZ" dirty="0" err="1"/>
              <a:t>access</a:t>
            </a:r>
            <a:r>
              <a:rPr lang="cs-CZ" dirty="0"/>
              <a:t> </a:t>
            </a:r>
            <a:r>
              <a:rPr lang="cs-CZ" dirty="0" err="1"/>
              <a:t>key</a:t>
            </a:r>
            <a:r>
              <a:rPr lang="cs-CZ" dirty="0"/>
              <a:t> </a:t>
            </a:r>
            <a:r>
              <a:rPr lang="cs-CZ" dirty="0" err="1"/>
              <a:t>functions</a:t>
            </a:r>
            <a:r>
              <a:rPr lang="cs-CZ" dirty="0"/>
              <a:t> </a:t>
            </a:r>
            <a:br>
              <a:rPr lang="cs-CZ" dirty="0"/>
            </a:br>
            <a:r>
              <a:rPr lang="cs-CZ" dirty="0"/>
              <a:t>in </a:t>
            </a:r>
            <a:r>
              <a:rPr lang="cs-CZ" dirty="0" err="1"/>
              <a:t>an</a:t>
            </a:r>
            <a:r>
              <a:rPr lang="cs-CZ" dirty="0"/>
              <a:t> </a:t>
            </a:r>
            <a:r>
              <a:rPr lang="cs-CZ" dirty="0" err="1"/>
              <a:t>intuivite</a:t>
            </a:r>
            <a:r>
              <a:rPr lang="cs-CZ" dirty="0"/>
              <a:t> </a:t>
            </a:r>
            <a:r>
              <a:rPr lang="cs-CZ" dirty="0" err="1"/>
              <a:t>platform</a:t>
            </a:r>
            <a:endParaRPr lang="en-US" dirty="0"/>
          </a:p>
          <a:p>
            <a:pPr marL="269875" indent="-182563">
              <a:spcBef>
                <a:spcPts val="1200"/>
              </a:spcBef>
              <a:spcAft>
                <a:spcPts val="600"/>
              </a:spcAft>
              <a:buFont typeface="Arial" pitchFamily="34" charset="0"/>
              <a:buChar char="•"/>
              <a:defRPr/>
            </a:pPr>
            <a:r>
              <a:rPr lang="cs-CZ" sz="1400" dirty="0" err="1"/>
              <a:t>Quick</a:t>
            </a:r>
            <a:r>
              <a:rPr lang="cs-CZ" sz="1400" dirty="0"/>
              <a:t> </a:t>
            </a:r>
            <a:r>
              <a:rPr lang="cs-CZ" sz="1400" dirty="0" err="1"/>
              <a:t>deploy</a:t>
            </a:r>
            <a:r>
              <a:rPr lang="cs-CZ" sz="1400" dirty="0"/>
              <a:t>, </a:t>
            </a:r>
            <a:r>
              <a:rPr lang="cs-CZ" sz="1400" dirty="0" err="1"/>
              <a:t>simple</a:t>
            </a:r>
            <a:r>
              <a:rPr lang="cs-CZ" sz="1400" dirty="0"/>
              <a:t> to </a:t>
            </a:r>
            <a:r>
              <a:rPr lang="cs-CZ" sz="1400" dirty="0" err="1"/>
              <a:t>operate</a:t>
            </a:r>
            <a:r>
              <a:rPr lang="cs-CZ" sz="1400" dirty="0"/>
              <a:t> and </a:t>
            </a:r>
            <a:r>
              <a:rPr lang="cs-CZ" sz="1400" dirty="0" err="1"/>
              <a:t>learn</a:t>
            </a:r>
            <a:endParaRPr lang="cs-CZ" sz="1400" dirty="0"/>
          </a:p>
          <a:p>
            <a:pPr marL="269875" indent="-182563">
              <a:spcBef>
                <a:spcPts val="600"/>
              </a:spcBef>
              <a:spcAft>
                <a:spcPts val="600"/>
              </a:spcAft>
              <a:buFont typeface="Arial" pitchFamily="34" charset="0"/>
              <a:buChar char="•"/>
              <a:defRPr/>
            </a:pPr>
            <a:r>
              <a:rPr lang="cs-CZ" sz="1400" dirty="0" err="1"/>
              <a:t>Highly</a:t>
            </a:r>
            <a:r>
              <a:rPr lang="cs-CZ" sz="1400" dirty="0"/>
              <a:t> robust and </a:t>
            </a:r>
            <a:r>
              <a:rPr lang="cs-CZ" sz="1400" dirty="0" err="1"/>
              <a:t>flexible</a:t>
            </a:r>
            <a:r>
              <a:rPr lang="cs-CZ" sz="1400" dirty="0"/>
              <a:t> </a:t>
            </a:r>
            <a:r>
              <a:rPr lang="cs-CZ" sz="1400" dirty="0" err="1"/>
              <a:t>system</a:t>
            </a:r>
            <a:endParaRPr lang="cs-CZ" sz="1400" dirty="0"/>
          </a:p>
          <a:p>
            <a:pPr marL="269875" indent="-182563">
              <a:spcBef>
                <a:spcPts val="1200"/>
              </a:spcBef>
              <a:spcAft>
                <a:spcPts val="600"/>
              </a:spcAft>
              <a:buFont typeface="Arial" pitchFamily="34" charset="0"/>
              <a:buChar char="•"/>
              <a:defRPr/>
            </a:pPr>
            <a:r>
              <a:rPr lang="cs-CZ" sz="1400" dirty="0" err="1"/>
              <a:t>Harness</a:t>
            </a:r>
            <a:r>
              <a:rPr lang="cs-CZ" sz="1400" dirty="0"/>
              <a:t> </a:t>
            </a:r>
            <a:r>
              <a:rPr lang="cs-CZ" sz="1400" dirty="0" err="1"/>
              <a:t>the</a:t>
            </a:r>
            <a:r>
              <a:rPr lang="cs-CZ" sz="1400" dirty="0"/>
              <a:t> </a:t>
            </a:r>
            <a:r>
              <a:rPr lang="cs-CZ" sz="1400" dirty="0" err="1"/>
              <a:t>power</a:t>
            </a:r>
            <a:r>
              <a:rPr lang="cs-CZ" sz="1400" dirty="0"/>
              <a:t> </a:t>
            </a:r>
            <a:r>
              <a:rPr lang="cs-CZ" sz="1400" dirty="0" err="1"/>
              <a:t>of</a:t>
            </a:r>
            <a:r>
              <a:rPr lang="cs-CZ" sz="1400" dirty="0"/>
              <a:t> </a:t>
            </a:r>
            <a:r>
              <a:rPr lang="cs-CZ" sz="1400" dirty="0" err="1"/>
              <a:t>decentralized</a:t>
            </a:r>
            <a:r>
              <a:rPr lang="cs-CZ" sz="1400" dirty="0"/>
              <a:t> </a:t>
            </a:r>
            <a:r>
              <a:rPr lang="cs-CZ" sz="1400" dirty="0" err="1"/>
              <a:t>system</a:t>
            </a:r>
            <a:endParaRPr lang="cs-CZ" sz="1400" dirty="0"/>
          </a:p>
          <a:p>
            <a:pPr marL="269875" indent="-182563">
              <a:spcBef>
                <a:spcPts val="1200"/>
              </a:spcBef>
              <a:spcAft>
                <a:spcPts val="600"/>
              </a:spcAft>
              <a:buFont typeface="Arial" pitchFamily="34" charset="0"/>
              <a:buChar char="•"/>
              <a:defRPr/>
            </a:pPr>
            <a:r>
              <a:rPr lang="cs-CZ" sz="1400" dirty="0" err="1"/>
              <a:t>Autonomous</a:t>
            </a:r>
            <a:r>
              <a:rPr lang="cs-CZ" sz="1400" dirty="0"/>
              <a:t> hardware</a:t>
            </a: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Cater</a:t>
            </a:r>
            <a:r>
              <a:rPr lang="cs-CZ" dirty="0"/>
              <a:t> to SMB/SME </a:t>
            </a:r>
            <a:r>
              <a:rPr lang="cs-CZ" dirty="0" err="1"/>
              <a:t>needs</a:t>
            </a:r>
            <a:endParaRPr lang="en-US" dirty="0"/>
          </a:p>
        </p:txBody>
      </p:sp>
      <p:pic>
        <p:nvPicPr>
          <p:cNvPr id="21" name="Picture Placeholder 4">
            <a:extLst>
              <a:ext uri="{FF2B5EF4-FFF2-40B4-BE49-F238E27FC236}">
                <a16:creationId xmlns:a16="http://schemas.microsoft.com/office/drawing/2014/main" id="{0C4B5760-A75B-41E8-8DEE-EFA799AFC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98" r="46225"/>
          <a:stretch/>
        </p:blipFill>
        <p:spPr>
          <a:xfrm>
            <a:off x="5706210" y="826015"/>
            <a:ext cx="2778224" cy="3416519"/>
          </a:xfrm>
          <a:prstGeom prst="rect">
            <a:avLst/>
          </a:prstGeom>
        </p:spPr>
      </p:pic>
    </p:spTree>
    <p:extLst>
      <p:ext uri="{BB962C8B-B14F-4D97-AF65-F5344CB8AC3E}">
        <p14:creationId xmlns:p14="http://schemas.microsoft.com/office/powerpoint/2010/main" val="4234878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702442" cy="2756738"/>
          </a:xfrm>
        </p:spPr>
        <p:txBody>
          <a:bodyPr/>
          <a:lstStyle/>
          <a:p>
            <a:pPr>
              <a:buFont typeface="Arial" charset="0"/>
              <a:buNone/>
              <a:defRPr/>
            </a:pPr>
            <a:r>
              <a:rPr lang="cs-CZ" b="1" dirty="0" err="1"/>
              <a:t>Virtual</a:t>
            </a:r>
            <a:r>
              <a:rPr lang="cs-CZ" b="1" dirty="0"/>
              <a:t> </a:t>
            </a:r>
            <a:r>
              <a:rPr lang="cs-CZ" b="1" dirty="0" err="1"/>
              <a:t>machine</a:t>
            </a:r>
            <a:r>
              <a:rPr lang="cs-CZ" b="1" dirty="0"/>
              <a:t> </a:t>
            </a:r>
            <a:r>
              <a:rPr lang="cs-CZ" b="1" dirty="0" err="1"/>
              <a:t>distribution</a:t>
            </a:r>
            <a:endParaRPr lang="en-US" b="1" dirty="0"/>
          </a:p>
          <a:p>
            <a:pPr marL="269875" indent="-182563">
              <a:spcBef>
                <a:spcPts val="1200"/>
              </a:spcBef>
              <a:spcAft>
                <a:spcPts val="600"/>
              </a:spcAft>
              <a:buFont typeface="Arial" pitchFamily="34" charset="0"/>
              <a:buChar char="•"/>
              <a:defRPr/>
            </a:pPr>
            <a:r>
              <a:rPr lang="cs-CZ" sz="1400" dirty="0"/>
              <a:t>Independent </a:t>
            </a:r>
            <a:r>
              <a:rPr lang="cs-CZ" sz="1400" dirty="0" err="1"/>
              <a:t>of</a:t>
            </a:r>
            <a:r>
              <a:rPr lang="cs-CZ" sz="1400" dirty="0"/>
              <a:t> server OS</a:t>
            </a:r>
            <a:endParaRPr lang="en-US" sz="1400" dirty="0"/>
          </a:p>
          <a:p>
            <a:pPr marL="269875" indent="-182563">
              <a:spcBef>
                <a:spcPts val="600"/>
              </a:spcBef>
              <a:spcAft>
                <a:spcPts val="600"/>
              </a:spcAft>
              <a:buFont typeface="Arial" pitchFamily="34" charset="0"/>
              <a:buChar char="•"/>
              <a:defRPr/>
            </a:pPr>
            <a:r>
              <a:rPr lang="en-US" sz="1400" dirty="0"/>
              <a:t>Import to dedicated virtual server</a:t>
            </a:r>
          </a:p>
          <a:p>
            <a:pPr marL="269875" indent="-182563">
              <a:spcBef>
                <a:spcPts val="600"/>
              </a:spcBef>
              <a:spcAft>
                <a:spcPts val="600"/>
              </a:spcAft>
              <a:buFont typeface="Arial" pitchFamily="34" charset="0"/>
              <a:buChar char="•"/>
              <a:defRPr/>
            </a:pPr>
            <a:r>
              <a:rPr lang="cs-CZ" sz="1400" dirty="0" err="1"/>
              <a:t>Fully</a:t>
            </a:r>
            <a:r>
              <a:rPr lang="cs-CZ" sz="1400" dirty="0"/>
              <a:t> </a:t>
            </a:r>
            <a:r>
              <a:rPr lang="cs-CZ" sz="1400" dirty="0" err="1"/>
              <a:t>scalable</a:t>
            </a:r>
            <a:r>
              <a:rPr lang="cs-CZ" sz="1400" dirty="0"/>
              <a:t> </a:t>
            </a:r>
            <a:r>
              <a:rPr lang="en-US" sz="1400" dirty="0"/>
              <a:t>for </a:t>
            </a:r>
            <a:r>
              <a:rPr lang="en-US" sz="1400" b="1" dirty="0"/>
              <a:t>larger </a:t>
            </a:r>
            <a:r>
              <a:rPr lang="cs-CZ" sz="1400" b="1" dirty="0" err="1"/>
              <a:t>installations</a:t>
            </a:r>
            <a:endParaRPr lang="en-US" sz="1400" b="1" dirty="0"/>
          </a:p>
          <a:p>
            <a:pPr marL="269875" indent="-182563">
              <a:spcBef>
                <a:spcPts val="600"/>
              </a:spcBef>
              <a:spcAft>
                <a:spcPts val="600"/>
              </a:spcAft>
              <a:buFont typeface="Arial" pitchFamily="34" charset="0"/>
              <a:buChar char="•"/>
              <a:defRPr/>
            </a:pPr>
            <a:r>
              <a:rPr lang="cs-CZ" sz="1400" dirty="0" err="1"/>
              <a:t>Common</a:t>
            </a:r>
            <a:r>
              <a:rPr lang="en-US" sz="1400" dirty="0"/>
              <a:t> virtual</a:t>
            </a:r>
            <a:r>
              <a:rPr lang="cs-CZ" sz="1400" dirty="0" err="1"/>
              <a:t>ization</a:t>
            </a:r>
            <a:r>
              <a:rPr lang="en-US" sz="1400" dirty="0"/>
              <a:t> platforms </a:t>
            </a:r>
            <a:r>
              <a:rPr lang="cs-CZ" sz="1400" dirty="0" err="1"/>
              <a:t>supported</a:t>
            </a:r>
            <a:endParaRPr lang="en-US" sz="1400" dirty="0"/>
          </a:p>
          <a:p>
            <a:pPr marL="449263" indent="-180975">
              <a:lnSpc>
                <a:spcPct val="90000"/>
              </a:lnSpc>
              <a:spcBef>
                <a:spcPts val="300"/>
              </a:spcBef>
              <a:spcAft>
                <a:spcPts val="300"/>
              </a:spcAft>
              <a:buFont typeface="Wingdings" pitchFamily="2" charset="2"/>
              <a:buChar char="Ø"/>
              <a:defRPr/>
            </a:pPr>
            <a:r>
              <a:rPr lang="en-US" altLang="cs-CZ" sz="1200" dirty="0">
                <a:solidFill>
                  <a:schemeClr val="bg2">
                    <a:lumMod val="50000"/>
                  </a:schemeClr>
                </a:solidFill>
              </a:rPr>
              <a:t>Oracle VM Virtual Box</a:t>
            </a:r>
          </a:p>
          <a:p>
            <a:pPr marL="449263" indent="-180975">
              <a:lnSpc>
                <a:spcPct val="90000"/>
              </a:lnSpc>
              <a:spcBef>
                <a:spcPts val="600"/>
              </a:spcBef>
              <a:spcAft>
                <a:spcPts val="300"/>
              </a:spcAft>
              <a:buFont typeface="Wingdings" pitchFamily="2" charset="2"/>
              <a:buChar char="Ø"/>
              <a:defRPr/>
            </a:pPr>
            <a:r>
              <a:rPr lang="en-US" altLang="cs-CZ" sz="1200" dirty="0">
                <a:solidFill>
                  <a:schemeClr val="bg2">
                    <a:lumMod val="50000"/>
                  </a:schemeClr>
                </a:solidFill>
              </a:rPr>
              <a:t>VMware</a:t>
            </a:r>
          </a:p>
          <a:p>
            <a:pPr marL="449263" indent="-180975">
              <a:lnSpc>
                <a:spcPct val="90000"/>
              </a:lnSpc>
              <a:spcBef>
                <a:spcPts val="600"/>
              </a:spcBef>
              <a:spcAft>
                <a:spcPts val="300"/>
              </a:spcAft>
              <a:buFont typeface="Wingdings" pitchFamily="2" charset="2"/>
              <a:buChar char="Ø"/>
              <a:defRPr/>
            </a:pPr>
            <a:r>
              <a:rPr lang="en-US" altLang="cs-CZ" sz="1200" dirty="0">
                <a:solidFill>
                  <a:schemeClr val="bg2">
                    <a:lumMod val="50000"/>
                  </a:schemeClr>
                </a:solidFill>
              </a:rPr>
              <a:t>Microsoft Hyper-V</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en-US" dirty="0"/>
              <a:t>2N</a:t>
            </a:r>
            <a:r>
              <a:rPr lang="en-US" baseline="30000" dirty="0"/>
              <a:t>®</a:t>
            </a:r>
            <a:r>
              <a:rPr lang="en-US" dirty="0"/>
              <a:t> Access Commander</a:t>
            </a:r>
          </a:p>
        </p:txBody>
      </p:sp>
      <p:pic>
        <p:nvPicPr>
          <p:cNvPr id="7" name="Picture 5">
            <a:extLst>
              <a:ext uri="{FF2B5EF4-FFF2-40B4-BE49-F238E27FC236}">
                <a16:creationId xmlns:a16="http://schemas.microsoft.com/office/drawing/2014/main" id="{8CD31EF7-B58B-4C61-AE02-84E898827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87" y="1042988"/>
            <a:ext cx="1573049" cy="1573049"/>
          </a:xfrm>
          <a:prstGeom prst="rect">
            <a:avLst/>
          </a:prstGeom>
        </p:spPr>
      </p:pic>
      <p:pic>
        <p:nvPicPr>
          <p:cNvPr id="9" name="Picture 12" descr="A picture containing icon&#10;&#10;Description automatically generated">
            <a:extLst>
              <a:ext uri="{FF2B5EF4-FFF2-40B4-BE49-F238E27FC236}">
                <a16:creationId xmlns:a16="http://schemas.microsoft.com/office/drawing/2014/main" id="{48A18F3B-53B5-4A13-AD47-C359423B6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8515" y="3514964"/>
            <a:ext cx="1234020" cy="836569"/>
          </a:xfrm>
          <a:prstGeom prst="rect">
            <a:avLst/>
          </a:prstGeom>
        </p:spPr>
      </p:pic>
      <p:pic>
        <p:nvPicPr>
          <p:cNvPr id="10" name="Picture 15">
            <a:extLst>
              <a:ext uri="{FF2B5EF4-FFF2-40B4-BE49-F238E27FC236}">
                <a16:creationId xmlns:a16="http://schemas.microsoft.com/office/drawing/2014/main" id="{2F143E57-49B3-4668-82A7-C347848D4F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90" y="2892568"/>
            <a:ext cx="917740" cy="688305"/>
          </a:xfrm>
          <a:prstGeom prst="rect">
            <a:avLst/>
          </a:prstGeom>
        </p:spPr>
      </p:pic>
      <p:pic>
        <p:nvPicPr>
          <p:cNvPr id="11" name="Picture 17">
            <a:extLst>
              <a:ext uri="{FF2B5EF4-FFF2-40B4-BE49-F238E27FC236}">
                <a16:creationId xmlns:a16="http://schemas.microsoft.com/office/drawing/2014/main" id="{F38E5143-DA73-4D8E-A13F-099EEE379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56" y="2942916"/>
            <a:ext cx="578000" cy="57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2" y="1749424"/>
            <a:ext cx="4625345" cy="2788069"/>
          </a:xfrm>
        </p:spPr>
        <p:txBody>
          <a:bodyPr/>
          <a:lstStyle/>
          <a:p>
            <a:pPr>
              <a:defRPr/>
            </a:pPr>
            <a:r>
              <a:rPr lang="en-US" b="1" dirty="0"/>
              <a:t>Distribution on embedded PC</a:t>
            </a:r>
          </a:p>
          <a:p>
            <a:pPr marL="269875" indent="-182563">
              <a:spcBef>
                <a:spcPts val="1200"/>
              </a:spcBef>
              <a:spcAft>
                <a:spcPts val="600"/>
              </a:spcAft>
              <a:buFont typeface="Arial" pitchFamily="34" charset="0"/>
              <a:buChar char="•"/>
              <a:defRPr/>
            </a:pPr>
            <a:r>
              <a:rPr lang="en-US" sz="1400" dirty="0"/>
              <a:t>Plug and play solution</a:t>
            </a:r>
          </a:p>
          <a:p>
            <a:pPr marL="269875" indent="-182563">
              <a:spcBef>
                <a:spcPts val="600"/>
              </a:spcBef>
              <a:spcAft>
                <a:spcPts val="600"/>
              </a:spcAft>
              <a:buFont typeface="Arial" pitchFamily="34" charset="0"/>
              <a:buChar char="•"/>
              <a:defRPr/>
            </a:pPr>
            <a:r>
              <a:rPr lang="en-US" sz="1400" dirty="0"/>
              <a:t>Installed within a minute by any installer</a:t>
            </a:r>
          </a:p>
          <a:p>
            <a:pPr marL="269875" indent="-182563">
              <a:spcBef>
                <a:spcPts val="600"/>
              </a:spcBef>
              <a:spcAft>
                <a:spcPts val="600"/>
              </a:spcAft>
              <a:buFont typeface="Arial" pitchFamily="34" charset="0"/>
              <a:buChar char="•"/>
              <a:defRPr/>
            </a:pPr>
            <a:r>
              <a:rPr lang="en-US" sz="1400" dirty="0"/>
              <a:t>No need for a dedicated server</a:t>
            </a:r>
          </a:p>
          <a:p>
            <a:pPr marL="269875" indent="-182563">
              <a:spcBef>
                <a:spcPts val="600"/>
              </a:spcBef>
              <a:spcAft>
                <a:spcPts val="600"/>
              </a:spcAft>
              <a:buFont typeface="Arial" pitchFamily="34" charset="0"/>
              <a:buChar char="•"/>
              <a:defRPr/>
            </a:pPr>
            <a:r>
              <a:rPr lang="en-US" sz="1400" dirty="0"/>
              <a:t>Intended for </a:t>
            </a:r>
            <a:r>
              <a:rPr lang="en-US" sz="1400" b="1" dirty="0"/>
              <a:t>SM</a:t>
            </a:r>
            <a:r>
              <a:rPr lang="cs-CZ" sz="1400" b="1" dirty="0"/>
              <a:t>B/SME</a:t>
            </a:r>
            <a:r>
              <a:rPr lang="en-US" sz="1400" b="1" dirty="0"/>
              <a:t> </a:t>
            </a:r>
            <a:r>
              <a:rPr lang="cs-CZ" sz="1400" b="1" dirty="0" err="1"/>
              <a:t>installations</a:t>
            </a:r>
            <a:endParaRPr lang="en-US" sz="1400" b="1" dirty="0"/>
          </a:p>
          <a:p>
            <a:pPr marL="269875" indent="-182563">
              <a:spcBef>
                <a:spcPts val="600"/>
              </a:spcBef>
              <a:spcAft>
                <a:spcPts val="600"/>
              </a:spcAft>
              <a:buFont typeface="Arial" pitchFamily="34" charset="0"/>
              <a:buChar char="•"/>
              <a:defRPr/>
            </a:pPr>
            <a:r>
              <a:rPr lang="cs-CZ" sz="1400" dirty="0" err="1"/>
              <a:t>Optimized</a:t>
            </a:r>
            <a:r>
              <a:rPr lang="en-US" sz="1400" dirty="0"/>
              <a:t> for up to </a:t>
            </a:r>
            <a:r>
              <a:rPr lang="en-US" sz="1400" b="1" dirty="0"/>
              <a:t>50</a:t>
            </a:r>
            <a:r>
              <a:rPr lang="en-US" sz="1400" dirty="0"/>
              <a:t> connected 2N </a:t>
            </a:r>
            <a:r>
              <a:rPr lang="en-US" sz="1400" b="1" dirty="0"/>
              <a:t>devices</a:t>
            </a:r>
            <a:endParaRPr lang="en-US" sz="1400" dirty="0"/>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en-GB" dirty="0"/>
              <a:t>2N</a:t>
            </a:r>
            <a:r>
              <a:rPr lang="en-GB" baseline="30000" dirty="0"/>
              <a:t>®</a:t>
            </a:r>
            <a:r>
              <a:rPr lang="en-GB" dirty="0"/>
              <a:t> Access Commander Box</a:t>
            </a:r>
            <a:endParaRPr lang="en-US" dirty="0"/>
          </a:p>
        </p:txBody>
      </p:sp>
      <p:grpSp>
        <p:nvGrpSpPr>
          <p:cNvPr id="22" name="Skupina 21"/>
          <p:cNvGrpSpPr>
            <a:grpSpLocks/>
          </p:cNvGrpSpPr>
          <p:nvPr/>
        </p:nvGrpSpPr>
        <p:grpSpPr bwMode="auto">
          <a:xfrm>
            <a:off x="5854527" y="1337484"/>
            <a:ext cx="2506997" cy="2054166"/>
            <a:chOff x="5813425" y="1342465"/>
            <a:chExt cx="2785298" cy="2283945"/>
          </a:xfrm>
        </p:grpSpPr>
        <p:pic>
          <p:nvPicPr>
            <p:cNvPr id="23" name="Picture 6" descr="Výsledek obrázku pro computer with monitor png"/>
            <p:cNvPicPr>
              <a:picLocks noChangeAspect="1" noChangeArrowheads="1"/>
            </p:cNvPicPr>
            <p:nvPr/>
          </p:nvPicPr>
          <p:blipFill>
            <a:blip r:embed="rId3" cstate="print"/>
            <a:srcRect/>
            <a:stretch>
              <a:fillRect/>
            </a:stretch>
          </p:blipFill>
          <p:spPr bwMode="auto">
            <a:xfrm>
              <a:off x="5813425" y="1342465"/>
              <a:ext cx="2785298" cy="2283945"/>
            </a:xfrm>
            <a:prstGeom prst="rect">
              <a:avLst/>
            </a:prstGeom>
            <a:noFill/>
            <a:ln w="9525">
              <a:noFill/>
              <a:miter lim="800000"/>
              <a:headEnd/>
              <a:tailEnd/>
            </a:ln>
          </p:spPr>
        </p:pic>
        <p:pic>
          <p:nvPicPr>
            <p:cNvPr id="24" name="Picture 7" descr="C:\Users\Psota\Documents\Access Control\Access Commander\Obrazky\Dashboard_MKT full.png"/>
            <p:cNvPicPr>
              <a:picLocks noChangeAspect="1" noChangeArrowheads="1"/>
            </p:cNvPicPr>
            <p:nvPr/>
          </p:nvPicPr>
          <p:blipFill>
            <a:blip r:embed="rId4" cstate="print"/>
            <a:srcRect/>
            <a:stretch>
              <a:fillRect/>
            </a:stretch>
          </p:blipFill>
          <p:spPr bwMode="auto">
            <a:xfrm>
              <a:off x="5931064" y="1447219"/>
              <a:ext cx="2537083" cy="1463143"/>
            </a:xfrm>
            <a:prstGeom prst="rect">
              <a:avLst/>
            </a:prstGeom>
            <a:noFill/>
            <a:ln w="9525">
              <a:noFill/>
              <a:miter lim="800000"/>
              <a:headEnd/>
              <a:tailEnd/>
            </a:ln>
          </p:spPr>
        </p:pic>
      </p:grpSp>
      <p:pic>
        <p:nvPicPr>
          <p:cNvPr id="25" name="Picture 9" descr="C:\Users\Psota\Documents\_Marketing Product Management\Access Commander Box\Obrázky\conector_03.png"/>
          <p:cNvPicPr>
            <a:picLocks noChangeAspect="1" noChangeArrowheads="1"/>
          </p:cNvPicPr>
          <p:nvPr/>
        </p:nvPicPr>
        <p:blipFill>
          <a:blip r:embed="rId5" cstate="print"/>
          <a:srcRect/>
          <a:stretch>
            <a:fillRect/>
          </a:stretch>
        </p:blipFill>
        <p:spPr bwMode="auto">
          <a:xfrm>
            <a:off x="6497065" y="2372726"/>
            <a:ext cx="2698956" cy="1850713"/>
          </a:xfrm>
          <a:prstGeom prst="rect">
            <a:avLst/>
          </a:prstGeom>
          <a:noFill/>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ázek 46">
            <a:extLst>
              <a:ext uri="{FF2B5EF4-FFF2-40B4-BE49-F238E27FC236}">
                <a16:creationId xmlns:a16="http://schemas.microsoft.com/office/drawing/2014/main" id="{2A40227D-4B06-48AD-9E7C-CDF4E02418DA}"/>
              </a:ext>
            </a:extLst>
          </p:cNvPr>
          <p:cNvPicPr>
            <a:picLocks noChangeAspect="1"/>
          </p:cNvPicPr>
          <p:nvPr/>
        </p:nvPicPr>
        <p:blipFill>
          <a:blip r:embed="rId3"/>
          <a:stretch>
            <a:fillRect/>
          </a:stretch>
        </p:blipFill>
        <p:spPr>
          <a:xfrm>
            <a:off x="313898" y="1126795"/>
            <a:ext cx="1266825" cy="219075"/>
          </a:xfrm>
          <a:prstGeom prst="rect">
            <a:avLst/>
          </a:prstGeom>
        </p:spPr>
      </p:pic>
      <p:grpSp>
        <p:nvGrpSpPr>
          <p:cNvPr id="10" name="Group 3">
            <a:extLst>
              <a:ext uri="{FF2B5EF4-FFF2-40B4-BE49-F238E27FC236}">
                <a16:creationId xmlns:a16="http://schemas.microsoft.com/office/drawing/2014/main" id="{4C0E9C6E-DD20-417D-8CB9-55AB199DB26A}"/>
              </a:ext>
            </a:extLst>
          </p:cNvPr>
          <p:cNvGrpSpPr/>
          <p:nvPr/>
        </p:nvGrpSpPr>
        <p:grpSpPr>
          <a:xfrm>
            <a:off x="1106364" y="1014793"/>
            <a:ext cx="1655075" cy="1467281"/>
            <a:chOff x="1792894" y="1338063"/>
            <a:chExt cx="2406305" cy="2133273"/>
          </a:xfrm>
        </p:grpSpPr>
        <p:sp>
          <p:nvSpPr>
            <p:cNvPr id="11" name="Obdélník: se zakulacenými rohy na opačné straně 10">
              <a:extLst>
                <a:ext uri="{FF2B5EF4-FFF2-40B4-BE49-F238E27FC236}">
                  <a16:creationId xmlns:a16="http://schemas.microsoft.com/office/drawing/2014/main" id="{C97B8019-C6F4-4433-9FF3-D3BE4117470C}"/>
                </a:ext>
              </a:extLst>
            </p:cNvPr>
            <p:cNvSpPr/>
            <p:nvPr/>
          </p:nvSpPr>
          <p:spPr>
            <a:xfrm>
              <a:off x="1795276" y="1338063"/>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12" name="Obdélník 11">
              <a:extLst>
                <a:ext uri="{FF2B5EF4-FFF2-40B4-BE49-F238E27FC236}">
                  <a16:creationId xmlns:a16="http://schemas.microsoft.com/office/drawing/2014/main" id="{25740298-E0FA-4F40-BE6F-9EC1310076E8}"/>
                </a:ext>
              </a:extLst>
            </p:cNvPr>
            <p:cNvSpPr/>
            <p:nvPr/>
          </p:nvSpPr>
          <p:spPr>
            <a:xfrm>
              <a:off x="1795276" y="2809509"/>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13" name="Text Placeholder 5">
              <a:extLst>
                <a:ext uri="{FF2B5EF4-FFF2-40B4-BE49-F238E27FC236}">
                  <a16:creationId xmlns:a16="http://schemas.microsoft.com/office/drawing/2014/main" id="{224F6D6D-DBAD-4EDC-BB06-A1D80AF3524E}"/>
                </a:ext>
              </a:extLst>
            </p:cNvPr>
            <p:cNvSpPr txBox="1">
              <a:spLocks/>
            </p:cNvSpPr>
            <p:nvPr/>
          </p:nvSpPr>
          <p:spPr>
            <a:xfrm>
              <a:off x="1792894" y="2809509"/>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a:solidFill>
                    <a:schemeClr val="bg2">
                      <a:lumMod val="25000"/>
                    </a:schemeClr>
                  </a:solidFill>
                </a:rPr>
                <a:t>User Management</a:t>
              </a:r>
              <a:endParaRPr lang="en-US" sz="1100" b="1" dirty="0">
                <a:solidFill>
                  <a:schemeClr val="bg2">
                    <a:lumMod val="25000"/>
                  </a:schemeClr>
                </a:solidFill>
              </a:endParaRPr>
            </a:p>
          </p:txBody>
        </p:sp>
        <p:pic>
          <p:nvPicPr>
            <p:cNvPr id="15" name="Graphic 4" descr="Brain in head">
              <a:extLst>
                <a:ext uri="{FF2B5EF4-FFF2-40B4-BE49-F238E27FC236}">
                  <a16:creationId xmlns:a16="http://schemas.microsoft.com/office/drawing/2014/main" id="{101F7B16-3FE9-41E4-AF7F-816B8672C8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2572" y="1433097"/>
              <a:ext cx="1231271" cy="1231271"/>
            </a:xfrm>
            <a:prstGeom prst="rect">
              <a:avLst/>
            </a:prstGeom>
          </p:spPr>
        </p:pic>
      </p:grpSp>
      <p:grpSp>
        <p:nvGrpSpPr>
          <p:cNvPr id="16" name="Group 8">
            <a:extLst>
              <a:ext uri="{FF2B5EF4-FFF2-40B4-BE49-F238E27FC236}">
                <a16:creationId xmlns:a16="http://schemas.microsoft.com/office/drawing/2014/main" id="{29957A45-C314-4B6F-8713-9E2D4A3310E1}"/>
              </a:ext>
            </a:extLst>
          </p:cNvPr>
          <p:cNvGrpSpPr/>
          <p:nvPr/>
        </p:nvGrpSpPr>
        <p:grpSpPr>
          <a:xfrm>
            <a:off x="1124064" y="2771020"/>
            <a:ext cx="1655075" cy="1467281"/>
            <a:chOff x="1792894" y="4016753"/>
            <a:chExt cx="2406305" cy="2133273"/>
          </a:xfrm>
        </p:grpSpPr>
        <p:sp>
          <p:nvSpPr>
            <p:cNvPr id="17" name="Obdélník: se zakulacenými rohy na opačné straně 16">
              <a:extLst>
                <a:ext uri="{FF2B5EF4-FFF2-40B4-BE49-F238E27FC236}">
                  <a16:creationId xmlns:a16="http://schemas.microsoft.com/office/drawing/2014/main" id="{BA26EB5F-09D2-4E1B-AD78-D42568996F1B}"/>
                </a:ext>
              </a:extLst>
            </p:cNvPr>
            <p:cNvSpPr/>
            <p:nvPr/>
          </p:nvSpPr>
          <p:spPr>
            <a:xfrm>
              <a:off x="1795276" y="4016753"/>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18" name="Obdélník 17">
              <a:extLst>
                <a:ext uri="{FF2B5EF4-FFF2-40B4-BE49-F238E27FC236}">
                  <a16:creationId xmlns:a16="http://schemas.microsoft.com/office/drawing/2014/main" id="{8F08A16C-1CE6-43F4-A260-B2F79E9F493A}"/>
                </a:ext>
              </a:extLst>
            </p:cNvPr>
            <p:cNvSpPr/>
            <p:nvPr/>
          </p:nvSpPr>
          <p:spPr>
            <a:xfrm>
              <a:off x="1795276" y="5488199"/>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19" name="Text Placeholder 5">
              <a:extLst>
                <a:ext uri="{FF2B5EF4-FFF2-40B4-BE49-F238E27FC236}">
                  <a16:creationId xmlns:a16="http://schemas.microsoft.com/office/drawing/2014/main" id="{CB94AE9C-3F31-4ACC-9492-204AEBE88AAF}"/>
                </a:ext>
              </a:extLst>
            </p:cNvPr>
            <p:cNvSpPr txBox="1">
              <a:spLocks/>
            </p:cNvSpPr>
            <p:nvPr/>
          </p:nvSpPr>
          <p:spPr>
            <a:xfrm>
              <a:off x="1792894" y="5488199"/>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dirty="0">
                  <a:solidFill>
                    <a:schemeClr val="bg2">
                      <a:lumMod val="25000"/>
                    </a:schemeClr>
                  </a:solidFill>
                </a:rPr>
                <a:t>Time &amp; Attendance</a:t>
              </a:r>
            </a:p>
          </p:txBody>
        </p:sp>
        <p:pic>
          <p:nvPicPr>
            <p:cNvPr id="20" name="Picture 12" descr="Icon&#10;&#10;Description automatically generated">
              <a:extLst>
                <a:ext uri="{FF2B5EF4-FFF2-40B4-BE49-F238E27FC236}">
                  <a16:creationId xmlns:a16="http://schemas.microsoft.com/office/drawing/2014/main" id="{E46073B4-4585-46F7-8E3B-A778BE6F60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5206" y="4180671"/>
              <a:ext cx="1138637" cy="1187436"/>
            </a:xfrm>
            <a:prstGeom prst="rect">
              <a:avLst/>
            </a:prstGeom>
          </p:spPr>
        </p:pic>
      </p:grpSp>
      <p:grpSp>
        <p:nvGrpSpPr>
          <p:cNvPr id="21" name="Group 9">
            <a:extLst>
              <a:ext uri="{FF2B5EF4-FFF2-40B4-BE49-F238E27FC236}">
                <a16:creationId xmlns:a16="http://schemas.microsoft.com/office/drawing/2014/main" id="{972A2F5E-61B3-43E9-B916-A55F642D0401}"/>
              </a:ext>
            </a:extLst>
          </p:cNvPr>
          <p:cNvGrpSpPr/>
          <p:nvPr/>
        </p:nvGrpSpPr>
        <p:grpSpPr>
          <a:xfrm>
            <a:off x="3495405" y="2779502"/>
            <a:ext cx="1655075" cy="1467281"/>
            <a:chOff x="4884235" y="4016753"/>
            <a:chExt cx="2406305" cy="2133273"/>
          </a:xfrm>
        </p:grpSpPr>
        <p:sp>
          <p:nvSpPr>
            <p:cNvPr id="22" name="Obdélník: se zakulacenými rohy na opačné straně 21">
              <a:extLst>
                <a:ext uri="{FF2B5EF4-FFF2-40B4-BE49-F238E27FC236}">
                  <a16:creationId xmlns:a16="http://schemas.microsoft.com/office/drawing/2014/main" id="{53BC7CA6-A08C-45AB-AD14-BB60495606A1}"/>
                </a:ext>
              </a:extLst>
            </p:cNvPr>
            <p:cNvSpPr/>
            <p:nvPr/>
          </p:nvSpPr>
          <p:spPr>
            <a:xfrm>
              <a:off x="4886617" y="4016753"/>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23" name="Obdélník 22">
              <a:extLst>
                <a:ext uri="{FF2B5EF4-FFF2-40B4-BE49-F238E27FC236}">
                  <a16:creationId xmlns:a16="http://schemas.microsoft.com/office/drawing/2014/main" id="{8EBD5BC9-0376-4561-BBD9-E367B591F366}"/>
                </a:ext>
              </a:extLst>
            </p:cNvPr>
            <p:cNvSpPr/>
            <p:nvPr/>
          </p:nvSpPr>
          <p:spPr>
            <a:xfrm>
              <a:off x="4886617" y="5488199"/>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24" name="Text Placeholder 5">
              <a:extLst>
                <a:ext uri="{FF2B5EF4-FFF2-40B4-BE49-F238E27FC236}">
                  <a16:creationId xmlns:a16="http://schemas.microsoft.com/office/drawing/2014/main" id="{893F9D59-E4EE-4AB5-A04D-1880F706F2A2}"/>
                </a:ext>
              </a:extLst>
            </p:cNvPr>
            <p:cNvSpPr txBox="1">
              <a:spLocks/>
            </p:cNvSpPr>
            <p:nvPr/>
          </p:nvSpPr>
          <p:spPr>
            <a:xfrm>
              <a:off x="4884235" y="5488199"/>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dirty="0">
                  <a:solidFill>
                    <a:schemeClr val="bg2">
                      <a:lumMod val="25000"/>
                    </a:schemeClr>
                  </a:solidFill>
                </a:rPr>
                <a:t>Anti-</a:t>
              </a:r>
              <a:r>
                <a:rPr lang="en-US" sz="1100" b="1" dirty="0" err="1">
                  <a:solidFill>
                    <a:schemeClr val="bg2">
                      <a:lumMod val="25000"/>
                    </a:schemeClr>
                  </a:solidFill>
                </a:rPr>
                <a:t>Passback</a:t>
              </a:r>
              <a:endParaRPr lang="en-US" sz="1100" b="1" dirty="0">
                <a:solidFill>
                  <a:schemeClr val="bg2">
                    <a:lumMod val="25000"/>
                  </a:schemeClr>
                </a:solidFill>
              </a:endParaRPr>
            </a:p>
          </p:txBody>
        </p:sp>
        <p:grpSp>
          <p:nvGrpSpPr>
            <p:cNvPr id="25" name="Group 30">
              <a:extLst>
                <a:ext uri="{FF2B5EF4-FFF2-40B4-BE49-F238E27FC236}">
                  <a16:creationId xmlns:a16="http://schemas.microsoft.com/office/drawing/2014/main" id="{7E522057-E75A-40E5-B822-76E6053F687D}"/>
                </a:ext>
              </a:extLst>
            </p:cNvPr>
            <p:cNvGrpSpPr/>
            <p:nvPr/>
          </p:nvGrpSpPr>
          <p:grpSpPr>
            <a:xfrm>
              <a:off x="5482455" y="4057980"/>
              <a:ext cx="1237161" cy="1226993"/>
              <a:chOff x="10008684" y="2095291"/>
              <a:chExt cx="829534" cy="822717"/>
            </a:xfrm>
          </p:grpSpPr>
          <p:grpSp>
            <p:nvGrpSpPr>
              <p:cNvPr id="26" name="Group 25">
                <a:extLst>
                  <a:ext uri="{FF2B5EF4-FFF2-40B4-BE49-F238E27FC236}">
                    <a16:creationId xmlns:a16="http://schemas.microsoft.com/office/drawing/2014/main" id="{922BF941-ACC3-4C5D-BF75-A35527484E54}"/>
                  </a:ext>
                </a:extLst>
              </p:cNvPr>
              <p:cNvGrpSpPr/>
              <p:nvPr/>
            </p:nvGrpSpPr>
            <p:grpSpPr>
              <a:xfrm>
                <a:off x="10008684" y="2095291"/>
                <a:ext cx="556492" cy="679284"/>
                <a:chOff x="10008684" y="1634174"/>
                <a:chExt cx="934254" cy="1140401"/>
              </a:xfrm>
            </p:grpSpPr>
            <p:pic>
              <p:nvPicPr>
                <p:cNvPr id="28" name="Graphic 18" descr="Credit card">
                  <a:extLst>
                    <a:ext uri="{FF2B5EF4-FFF2-40B4-BE49-F238E27FC236}">
                      <a16:creationId xmlns:a16="http://schemas.microsoft.com/office/drawing/2014/main" id="{F82498D6-2A26-4F19-AFC5-DAB82D6E4B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8684" y="2086412"/>
                  <a:ext cx="688163" cy="688163"/>
                </a:xfrm>
                <a:prstGeom prst="rect">
                  <a:avLst/>
                </a:prstGeom>
              </p:spPr>
            </p:pic>
            <p:pic>
              <p:nvPicPr>
                <p:cNvPr id="29" name="Graphic 24" descr="Line arrow Horizontal U turn">
                  <a:extLst>
                    <a:ext uri="{FF2B5EF4-FFF2-40B4-BE49-F238E27FC236}">
                      <a16:creationId xmlns:a16="http://schemas.microsoft.com/office/drawing/2014/main" id="{63C4BC3C-1B15-48A6-9D67-F3148E4667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28538" y="1634174"/>
                  <a:ext cx="914400" cy="1076351"/>
                </a:xfrm>
                <a:prstGeom prst="rect">
                  <a:avLst/>
                </a:prstGeom>
              </p:spPr>
            </p:pic>
          </p:grpSp>
          <p:pic>
            <p:nvPicPr>
              <p:cNvPr id="27" name="Graphic 29" descr="Close">
                <a:extLst>
                  <a:ext uri="{FF2B5EF4-FFF2-40B4-BE49-F238E27FC236}">
                    <a16:creationId xmlns:a16="http://schemas.microsoft.com/office/drawing/2014/main" id="{FE835665-8DEF-4BC2-AC31-7F738C3FCB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58972" y="2338762"/>
                <a:ext cx="579246" cy="579246"/>
              </a:xfrm>
              <a:prstGeom prst="rect">
                <a:avLst/>
              </a:prstGeom>
            </p:spPr>
          </p:pic>
        </p:grpSp>
      </p:grpSp>
      <p:grpSp>
        <p:nvGrpSpPr>
          <p:cNvPr id="30" name="Group 6">
            <a:extLst>
              <a:ext uri="{FF2B5EF4-FFF2-40B4-BE49-F238E27FC236}">
                <a16:creationId xmlns:a16="http://schemas.microsoft.com/office/drawing/2014/main" id="{EB8AA62B-B9B3-4EE6-9735-DC1099FB0666}"/>
              </a:ext>
            </a:extLst>
          </p:cNvPr>
          <p:cNvGrpSpPr/>
          <p:nvPr/>
        </p:nvGrpSpPr>
        <p:grpSpPr>
          <a:xfrm>
            <a:off x="3493136" y="1014793"/>
            <a:ext cx="1655075" cy="1467281"/>
            <a:chOff x="4881853" y="1338063"/>
            <a:chExt cx="2406305" cy="2133273"/>
          </a:xfrm>
        </p:grpSpPr>
        <p:sp>
          <p:nvSpPr>
            <p:cNvPr id="31" name="Obdélník: se zakulacenými rohy na opačné straně 33">
              <a:extLst>
                <a:ext uri="{FF2B5EF4-FFF2-40B4-BE49-F238E27FC236}">
                  <a16:creationId xmlns:a16="http://schemas.microsoft.com/office/drawing/2014/main" id="{AD29CED9-2606-4043-9954-92AFC93105BB}"/>
                </a:ext>
              </a:extLst>
            </p:cNvPr>
            <p:cNvSpPr/>
            <p:nvPr/>
          </p:nvSpPr>
          <p:spPr>
            <a:xfrm>
              <a:off x="4884235" y="1338063"/>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32" name="Obdélník 2">
              <a:extLst>
                <a:ext uri="{FF2B5EF4-FFF2-40B4-BE49-F238E27FC236}">
                  <a16:creationId xmlns:a16="http://schemas.microsoft.com/office/drawing/2014/main" id="{24F66464-1942-4D51-993B-B3AB72EC1D3B}"/>
                </a:ext>
              </a:extLst>
            </p:cNvPr>
            <p:cNvSpPr/>
            <p:nvPr/>
          </p:nvSpPr>
          <p:spPr>
            <a:xfrm>
              <a:off x="4884235" y="2809509"/>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33" name="Text Placeholder 5">
              <a:extLst>
                <a:ext uri="{FF2B5EF4-FFF2-40B4-BE49-F238E27FC236}">
                  <a16:creationId xmlns:a16="http://schemas.microsoft.com/office/drawing/2014/main" id="{3B505C79-B2CF-4B29-B009-CA620EEA043C}"/>
                </a:ext>
              </a:extLst>
            </p:cNvPr>
            <p:cNvSpPr txBox="1">
              <a:spLocks/>
            </p:cNvSpPr>
            <p:nvPr/>
          </p:nvSpPr>
          <p:spPr>
            <a:xfrm>
              <a:off x="4881853" y="2809509"/>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dirty="0">
                  <a:solidFill>
                    <a:schemeClr val="bg2">
                      <a:lumMod val="25000"/>
                    </a:schemeClr>
                  </a:solidFill>
                </a:rPr>
                <a:t>Firmware Management</a:t>
              </a:r>
            </a:p>
          </p:txBody>
        </p:sp>
        <p:pic>
          <p:nvPicPr>
            <p:cNvPr id="34" name="Graphic 5" descr="Network">
              <a:extLst>
                <a:ext uri="{FF2B5EF4-FFF2-40B4-BE49-F238E27FC236}">
                  <a16:creationId xmlns:a16="http://schemas.microsoft.com/office/drawing/2014/main" id="{72608786-3CA0-4782-9A13-3F36720347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28213" y="1476102"/>
              <a:ext cx="1132534" cy="1132534"/>
            </a:xfrm>
            <a:prstGeom prst="rect">
              <a:avLst/>
            </a:prstGeom>
          </p:spPr>
        </p:pic>
      </p:grpSp>
      <p:grpSp>
        <p:nvGrpSpPr>
          <p:cNvPr id="35" name="Group 10">
            <a:extLst>
              <a:ext uri="{FF2B5EF4-FFF2-40B4-BE49-F238E27FC236}">
                <a16:creationId xmlns:a16="http://schemas.microsoft.com/office/drawing/2014/main" id="{28E1FCEA-1D50-4440-B0C7-C159F572B16C}"/>
              </a:ext>
            </a:extLst>
          </p:cNvPr>
          <p:cNvGrpSpPr/>
          <p:nvPr/>
        </p:nvGrpSpPr>
        <p:grpSpPr>
          <a:xfrm>
            <a:off x="5873210" y="2778573"/>
            <a:ext cx="1655074" cy="1467281"/>
            <a:chOff x="7992802" y="4016421"/>
            <a:chExt cx="2406304" cy="2133273"/>
          </a:xfrm>
        </p:grpSpPr>
        <p:sp>
          <p:nvSpPr>
            <p:cNvPr id="36" name="Obdélník: se zakulacenými rohy na opačné straně 91">
              <a:extLst>
                <a:ext uri="{FF2B5EF4-FFF2-40B4-BE49-F238E27FC236}">
                  <a16:creationId xmlns:a16="http://schemas.microsoft.com/office/drawing/2014/main" id="{1A7D6200-833D-4D57-9886-F953E45E13CC}"/>
                </a:ext>
              </a:extLst>
            </p:cNvPr>
            <p:cNvSpPr/>
            <p:nvPr/>
          </p:nvSpPr>
          <p:spPr>
            <a:xfrm>
              <a:off x="7995183" y="4016421"/>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37" name="Obdélník 92">
              <a:extLst>
                <a:ext uri="{FF2B5EF4-FFF2-40B4-BE49-F238E27FC236}">
                  <a16:creationId xmlns:a16="http://schemas.microsoft.com/office/drawing/2014/main" id="{E8465402-48BA-447B-8587-7BA470EC9C63}"/>
                </a:ext>
              </a:extLst>
            </p:cNvPr>
            <p:cNvSpPr/>
            <p:nvPr/>
          </p:nvSpPr>
          <p:spPr>
            <a:xfrm>
              <a:off x="7995183" y="5487868"/>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38" name="Text Placeholder 5">
              <a:extLst>
                <a:ext uri="{FF2B5EF4-FFF2-40B4-BE49-F238E27FC236}">
                  <a16:creationId xmlns:a16="http://schemas.microsoft.com/office/drawing/2014/main" id="{F7113DA1-1200-4804-98BF-2255F924BA3B}"/>
                </a:ext>
              </a:extLst>
            </p:cNvPr>
            <p:cNvSpPr txBox="1">
              <a:spLocks/>
            </p:cNvSpPr>
            <p:nvPr/>
          </p:nvSpPr>
          <p:spPr>
            <a:xfrm>
              <a:off x="7992802" y="5487868"/>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dirty="0">
                  <a:solidFill>
                    <a:schemeClr val="bg2">
                      <a:lumMod val="25000"/>
                    </a:schemeClr>
                  </a:solidFill>
                </a:rPr>
                <a:t>Presence / Mustering</a:t>
              </a:r>
            </a:p>
          </p:txBody>
        </p:sp>
        <p:grpSp>
          <p:nvGrpSpPr>
            <p:cNvPr id="39" name="Group 20">
              <a:extLst>
                <a:ext uri="{FF2B5EF4-FFF2-40B4-BE49-F238E27FC236}">
                  <a16:creationId xmlns:a16="http://schemas.microsoft.com/office/drawing/2014/main" id="{36BEB2C1-EDD5-4734-A82F-C6D46124C1A5}"/>
                </a:ext>
              </a:extLst>
            </p:cNvPr>
            <p:cNvGrpSpPr/>
            <p:nvPr/>
          </p:nvGrpSpPr>
          <p:grpSpPr>
            <a:xfrm>
              <a:off x="8578697" y="4084158"/>
              <a:ext cx="1311075" cy="1323683"/>
              <a:chOff x="6745046" y="4500368"/>
              <a:chExt cx="1218725" cy="1230445"/>
            </a:xfrm>
            <a:solidFill>
              <a:srgbClr val="ECECEC"/>
            </a:solidFill>
          </p:grpSpPr>
          <p:pic>
            <p:nvPicPr>
              <p:cNvPr id="40" name="Graphic 15" descr="Users">
                <a:extLst>
                  <a:ext uri="{FF2B5EF4-FFF2-40B4-BE49-F238E27FC236}">
                    <a16:creationId xmlns:a16="http://schemas.microsoft.com/office/drawing/2014/main" id="{BE86149A-863A-4A41-8610-39587DC6D9D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45046" y="4500368"/>
                <a:ext cx="702356" cy="702356"/>
              </a:xfrm>
              <a:prstGeom prst="rect">
                <a:avLst/>
              </a:prstGeom>
            </p:spPr>
          </p:pic>
          <p:pic>
            <p:nvPicPr>
              <p:cNvPr id="41" name="Graphic 19" descr="Checklist RTL">
                <a:extLst>
                  <a:ext uri="{FF2B5EF4-FFF2-40B4-BE49-F238E27FC236}">
                    <a16:creationId xmlns:a16="http://schemas.microsoft.com/office/drawing/2014/main" id="{D59DD0EB-AAEB-49FC-8335-6417998457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49371" y="4816413"/>
                <a:ext cx="914400" cy="914400"/>
              </a:xfrm>
              <a:prstGeom prst="rect">
                <a:avLst/>
              </a:prstGeom>
            </p:spPr>
          </p:pic>
        </p:grpSp>
      </p:grpSp>
      <p:grpSp>
        <p:nvGrpSpPr>
          <p:cNvPr id="42" name="Group 7">
            <a:extLst>
              <a:ext uri="{FF2B5EF4-FFF2-40B4-BE49-F238E27FC236}">
                <a16:creationId xmlns:a16="http://schemas.microsoft.com/office/drawing/2014/main" id="{CE84206D-A6EC-4A49-9056-8FB71D7984B8}"/>
              </a:ext>
            </a:extLst>
          </p:cNvPr>
          <p:cNvGrpSpPr/>
          <p:nvPr/>
        </p:nvGrpSpPr>
        <p:grpSpPr>
          <a:xfrm>
            <a:off x="5871572" y="1019212"/>
            <a:ext cx="1655075" cy="1467281"/>
            <a:chOff x="7927373" y="1338063"/>
            <a:chExt cx="2406305" cy="2133273"/>
          </a:xfrm>
        </p:grpSpPr>
        <p:sp>
          <p:nvSpPr>
            <p:cNvPr id="43" name="Obdélník: se zakulacenými rohy na opačné straně 42">
              <a:extLst>
                <a:ext uri="{FF2B5EF4-FFF2-40B4-BE49-F238E27FC236}">
                  <a16:creationId xmlns:a16="http://schemas.microsoft.com/office/drawing/2014/main" id="{BE82B952-5DE2-4FFD-8C4E-7EA489BFBE23}"/>
                </a:ext>
              </a:extLst>
            </p:cNvPr>
            <p:cNvSpPr/>
            <p:nvPr/>
          </p:nvSpPr>
          <p:spPr>
            <a:xfrm>
              <a:off x="7929755" y="1338063"/>
              <a:ext cx="2403923" cy="2133273"/>
            </a:xfrm>
            <a:prstGeom prst="round2DiagRect">
              <a:avLst>
                <a:gd name="adj1" fmla="val 0"/>
                <a:gd name="adj2" fmla="val 8656"/>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dirty="0"/>
            </a:p>
          </p:txBody>
        </p:sp>
        <p:sp>
          <p:nvSpPr>
            <p:cNvPr id="44" name="Obdélník 43">
              <a:extLst>
                <a:ext uri="{FF2B5EF4-FFF2-40B4-BE49-F238E27FC236}">
                  <a16:creationId xmlns:a16="http://schemas.microsoft.com/office/drawing/2014/main" id="{3746FC0F-C5D7-406E-94E7-DFA68B4BDB2F}"/>
                </a:ext>
              </a:extLst>
            </p:cNvPr>
            <p:cNvSpPr/>
            <p:nvPr/>
          </p:nvSpPr>
          <p:spPr>
            <a:xfrm>
              <a:off x="7929755" y="2809509"/>
              <a:ext cx="2403923" cy="4792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00">
                <a:solidFill>
                  <a:schemeClr val="bg2">
                    <a:lumMod val="25000"/>
                  </a:schemeClr>
                </a:solidFill>
              </a:endParaRPr>
            </a:p>
          </p:txBody>
        </p:sp>
        <p:sp>
          <p:nvSpPr>
            <p:cNvPr id="45" name="Text Placeholder 5">
              <a:extLst>
                <a:ext uri="{FF2B5EF4-FFF2-40B4-BE49-F238E27FC236}">
                  <a16:creationId xmlns:a16="http://schemas.microsoft.com/office/drawing/2014/main" id="{A7F4BC54-6F4A-492A-9C1B-5B5D3CE6777C}"/>
                </a:ext>
              </a:extLst>
            </p:cNvPr>
            <p:cNvSpPr txBox="1">
              <a:spLocks/>
            </p:cNvSpPr>
            <p:nvPr/>
          </p:nvSpPr>
          <p:spPr>
            <a:xfrm>
              <a:off x="7927373" y="2809509"/>
              <a:ext cx="2403924" cy="479280"/>
            </a:xfrm>
            <a:prstGeom prst="rect">
              <a:avLst/>
            </a:prstGeom>
            <a:solidFill>
              <a:srgbClr val="ECECE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100" b="1" dirty="0">
                  <a:solidFill>
                    <a:schemeClr val="bg2">
                      <a:lumMod val="25000"/>
                    </a:schemeClr>
                  </a:solidFill>
                </a:rPr>
                <a:t>Logs &amp; Notifications</a:t>
              </a:r>
              <a:endParaRPr lang="cs-CZ" sz="1100" b="1" dirty="0">
                <a:solidFill>
                  <a:schemeClr val="bg2">
                    <a:lumMod val="25000"/>
                  </a:schemeClr>
                </a:solidFill>
              </a:endParaRPr>
            </a:p>
          </p:txBody>
        </p:sp>
        <p:pic>
          <p:nvPicPr>
            <p:cNvPr id="46" name="Graphic 38" descr="Bell">
              <a:extLst>
                <a:ext uri="{FF2B5EF4-FFF2-40B4-BE49-F238E27FC236}">
                  <a16:creationId xmlns:a16="http://schemas.microsoft.com/office/drawing/2014/main" id="{1CB69DC3-FA9D-4B1A-9E24-89750E9FEF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72135" y="1636555"/>
              <a:ext cx="914400" cy="914400"/>
            </a:xfrm>
            <a:prstGeom prst="rect">
              <a:avLst/>
            </a:prstGeom>
          </p:spPr>
        </p:pic>
      </p:grpSp>
    </p:spTree>
    <p:extLst>
      <p:ext uri="{BB962C8B-B14F-4D97-AF65-F5344CB8AC3E}">
        <p14:creationId xmlns:p14="http://schemas.microsoft.com/office/powerpoint/2010/main" val="31314493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cs-CZ" dirty="0">
                <a:solidFill>
                  <a:srgbClr val="005596"/>
                </a:solidFill>
              </a:rPr>
              <a:t>AGENDA</a:t>
            </a:r>
            <a:endParaRPr lang="en-US" dirty="0">
              <a:solidFill>
                <a:srgbClr val="005596"/>
              </a:solidFill>
            </a:endParaRPr>
          </a:p>
        </p:txBody>
      </p:sp>
      <p:sp>
        <p:nvSpPr>
          <p:cNvPr id="9" name="Zástupný symbol pro text 8"/>
          <p:cNvSpPr>
            <a:spLocks noGrp="1"/>
          </p:cNvSpPr>
          <p:nvPr>
            <p:ph type="body" sz="quarter" idx="4294967295"/>
          </p:nvPr>
        </p:nvSpPr>
        <p:spPr bwMode="auto">
          <a:xfrm>
            <a:off x="235495" y="1531090"/>
            <a:ext cx="8472570" cy="293458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542925" indent="-276225">
              <a:spcBef>
                <a:spcPts val="1800"/>
              </a:spcBef>
              <a:buFont typeface="Wingdings" pitchFamily="2" charset="2"/>
              <a:buChar char="§"/>
            </a:pPr>
            <a:r>
              <a:rPr lang="en-US" sz="2100" dirty="0">
                <a:solidFill>
                  <a:schemeClr val="tx1">
                    <a:lumMod val="50000"/>
                  </a:schemeClr>
                </a:solidFill>
              </a:rPr>
              <a:t>How is Access Control usually solved?</a:t>
            </a:r>
          </a:p>
          <a:p>
            <a:pPr marL="542925" indent="-276225">
              <a:spcBef>
                <a:spcPts val="1800"/>
              </a:spcBef>
              <a:buFont typeface="Wingdings" pitchFamily="2" charset="2"/>
              <a:buChar char="§"/>
            </a:pPr>
            <a:r>
              <a:rPr lang="en-US" sz="2100" dirty="0">
                <a:solidFill>
                  <a:schemeClr val="tx1">
                    <a:lumMod val="50000"/>
                  </a:schemeClr>
                </a:solidFill>
              </a:rPr>
              <a:t>2N Access Commander </a:t>
            </a:r>
            <a:r>
              <a:rPr lang="en-US" sz="2100" b="0" dirty="0">
                <a:solidFill>
                  <a:schemeClr val="tx1">
                    <a:lumMod val="50000"/>
                  </a:schemeClr>
                </a:solidFill>
              </a:rPr>
              <a:t>– easy to use software</a:t>
            </a:r>
          </a:p>
          <a:p>
            <a:pPr marL="542925" indent="-276225">
              <a:spcBef>
                <a:spcPts val="1800"/>
              </a:spcBef>
              <a:buFont typeface="Wingdings" pitchFamily="2" charset="2"/>
              <a:buChar char="§"/>
            </a:pPr>
            <a:r>
              <a:rPr lang="en-US" sz="2100" dirty="0">
                <a:solidFill>
                  <a:schemeClr val="tx1">
                    <a:lumMod val="50000"/>
                  </a:schemeClr>
                </a:solidFill>
              </a:rPr>
              <a:t>2N Access Unit</a:t>
            </a:r>
            <a:r>
              <a:rPr lang="cs-CZ" sz="2100" dirty="0">
                <a:solidFill>
                  <a:schemeClr val="tx1">
                    <a:lumMod val="50000"/>
                  </a:schemeClr>
                </a:solidFill>
              </a:rPr>
              <a:t> portfolio</a:t>
            </a:r>
            <a:r>
              <a:rPr lang="en-US" sz="2100" dirty="0">
                <a:solidFill>
                  <a:schemeClr val="tx1">
                    <a:lumMod val="50000"/>
                  </a:schemeClr>
                </a:solidFill>
              </a:rPr>
              <a:t> </a:t>
            </a:r>
            <a:r>
              <a:rPr lang="en-US" sz="2100" b="0" dirty="0">
                <a:solidFill>
                  <a:schemeClr val="tx1">
                    <a:lumMod val="50000"/>
                  </a:schemeClr>
                </a:solidFill>
              </a:rPr>
              <a:t>– standalone IP device</a:t>
            </a:r>
          </a:p>
          <a:p>
            <a:pPr marL="542925" indent="-276225">
              <a:spcBef>
                <a:spcPts val="1800"/>
              </a:spcBef>
              <a:buFont typeface="Wingdings" pitchFamily="2" charset="2"/>
              <a:buChar char="§"/>
            </a:pPr>
            <a:r>
              <a:rPr lang="en-US" sz="2100" dirty="0">
                <a:solidFill>
                  <a:schemeClr val="tx1">
                    <a:lumMod val="50000"/>
                  </a:schemeClr>
                </a:solidFill>
              </a:rPr>
              <a:t>2N IP intercoms </a:t>
            </a:r>
            <a:r>
              <a:rPr lang="en-US" sz="2100" b="0" dirty="0">
                <a:solidFill>
                  <a:schemeClr val="tx1">
                    <a:lumMod val="50000"/>
                  </a:schemeClr>
                </a:solidFill>
              </a:rPr>
              <a:t>– devices combining access control with audio-visual communication</a:t>
            </a:r>
          </a:p>
          <a:p>
            <a:pPr marL="542925" indent="-276225">
              <a:spcBef>
                <a:spcPts val="1800"/>
              </a:spcBef>
              <a:buFont typeface="Wingdings" pitchFamily="2" charset="2"/>
              <a:buChar char="§"/>
            </a:pPr>
            <a:r>
              <a:rPr lang="en-US" sz="2100" dirty="0">
                <a:solidFill>
                  <a:schemeClr val="tx1">
                    <a:lumMod val="50000"/>
                  </a:schemeClr>
                </a:solidFill>
              </a:rPr>
              <a:t>Integration</a:t>
            </a:r>
            <a:r>
              <a:rPr lang="en-US" sz="2100" b="0" dirty="0">
                <a:solidFill>
                  <a:schemeClr val="tx1">
                    <a:lumMod val="50000"/>
                  </a:schemeClr>
                </a:solidFill>
              </a:rPr>
              <a:t> with 3</a:t>
            </a:r>
            <a:r>
              <a:rPr lang="en-US" sz="2100" b="0" baseline="30000" dirty="0">
                <a:solidFill>
                  <a:schemeClr val="tx1">
                    <a:lumMod val="50000"/>
                  </a:schemeClr>
                </a:solidFill>
              </a:rPr>
              <a:t>rd</a:t>
            </a:r>
            <a:r>
              <a:rPr lang="en-US" sz="2100" b="0" dirty="0">
                <a:solidFill>
                  <a:schemeClr val="tx1">
                    <a:lumMod val="50000"/>
                  </a:schemeClr>
                </a:solidFill>
              </a:rPr>
              <a:t> party systems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924960" cy="2756738"/>
          </a:xfrm>
        </p:spPr>
        <p:txBody>
          <a:bodyPr/>
          <a:lstStyle/>
          <a:p>
            <a:pPr>
              <a:defRPr/>
            </a:pPr>
            <a:r>
              <a:rPr lang="cs-CZ" b="1" dirty="0" err="1"/>
              <a:t>Secure</a:t>
            </a:r>
            <a:r>
              <a:rPr lang="cs-CZ" b="1" dirty="0"/>
              <a:t> </a:t>
            </a:r>
            <a:r>
              <a:rPr lang="cs-CZ" b="1" dirty="0" err="1"/>
              <a:t>your</a:t>
            </a:r>
            <a:r>
              <a:rPr lang="cs-CZ" b="1" dirty="0"/>
              <a:t> </a:t>
            </a:r>
            <a:r>
              <a:rPr lang="cs-CZ" b="1" dirty="0" err="1"/>
              <a:t>floors</a:t>
            </a:r>
            <a:r>
              <a:rPr lang="cs-CZ" b="1" dirty="0"/>
              <a:t> as </a:t>
            </a:r>
            <a:r>
              <a:rPr lang="cs-CZ" b="1" dirty="0" err="1"/>
              <a:t>well</a:t>
            </a:r>
            <a:r>
              <a:rPr lang="cs-CZ" b="1" dirty="0"/>
              <a:t> as </a:t>
            </a:r>
            <a:r>
              <a:rPr lang="cs-CZ" b="1" dirty="0" err="1"/>
              <a:t>your</a:t>
            </a:r>
            <a:r>
              <a:rPr lang="cs-CZ" b="1" dirty="0"/>
              <a:t> </a:t>
            </a:r>
            <a:r>
              <a:rPr lang="cs-CZ" b="1" dirty="0" err="1"/>
              <a:t>doors</a:t>
            </a:r>
            <a:endParaRPr lang="en-GB" b="1" dirty="0"/>
          </a:p>
          <a:p>
            <a:pPr marL="269875" lvl="1" indent="-182563">
              <a:spcBef>
                <a:spcPts val="1200"/>
              </a:spcBef>
              <a:spcAft>
                <a:spcPts val="600"/>
              </a:spcAft>
              <a:buClr>
                <a:schemeClr val="tx2"/>
              </a:buClr>
              <a:defRPr/>
            </a:pPr>
            <a:r>
              <a:rPr lang="en-GB" sz="1400" dirty="0">
                <a:solidFill>
                  <a:schemeClr val="tx1">
                    <a:lumMod val="50000"/>
                  </a:schemeClr>
                </a:solidFill>
              </a:rPr>
              <a:t>Access only to selected floors after successful authentication (different credentials)</a:t>
            </a:r>
          </a:p>
          <a:p>
            <a:pPr marL="269875" lvl="1" indent="-182563">
              <a:spcBef>
                <a:spcPts val="1200"/>
              </a:spcBef>
              <a:spcAft>
                <a:spcPts val="600"/>
              </a:spcAft>
              <a:buClr>
                <a:schemeClr val="tx2"/>
              </a:buClr>
              <a:defRPr/>
            </a:pPr>
            <a:r>
              <a:rPr lang="en-GB" sz="1400" dirty="0">
                <a:solidFill>
                  <a:schemeClr val="tx1">
                    <a:lumMod val="50000"/>
                  </a:schemeClr>
                </a:solidFill>
              </a:rPr>
              <a:t>Public floors available for everybody</a:t>
            </a:r>
          </a:p>
          <a:p>
            <a:pPr marL="269875" lvl="1" indent="-182563">
              <a:spcBef>
                <a:spcPts val="1200"/>
              </a:spcBef>
              <a:spcAft>
                <a:spcPts val="600"/>
              </a:spcAft>
              <a:buClr>
                <a:schemeClr val="tx2"/>
              </a:buClr>
              <a:defRPr/>
            </a:pPr>
            <a:r>
              <a:rPr lang="en-GB" sz="1400" dirty="0">
                <a:solidFill>
                  <a:schemeClr val="tx1">
                    <a:lumMod val="50000"/>
                  </a:schemeClr>
                </a:solidFill>
              </a:rPr>
              <a:t>2N Access Unit together with Axis I/O module A9188 (control up to 40 floors)</a:t>
            </a:r>
          </a:p>
          <a:p>
            <a:pPr marL="269875" lvl="1" indent="-182563">
              <a:spcBef>
                <a:spcPts val="1200"/>
              </a:spcBef>
              <a:spcAft>
                <a:spcPts val="600"/>
              </a:spcAft>
              <a:buClr>
                <a:schemeClr val="tx2"/>
              </a:buClr>
              <a:defRPr/>
            </a:pPr>
            <a:r>
              <a:rPr lang="en-GB" sz="1400" dirty="0">
                <a:solidFill>
                  <a:schemeClr val="tx1">
                    <a:lumMod val="50000"/>
                  </a:schemeClr>
                </a:solidFill>
              </a:rPr>
              <a:t>Configuration from 2N</a:t>
            </a:r>
            <a:r>
              <a:rPr lang="en-GB" sz="1400" baseline="30000" dirty="0">
                <a:solidFill>
                  <a:schemeClr val="tx1">
                    <a:lumMod val="50000"/>
                  </a:schemeClr>
                </a:solidFill>
              </a:rPr>
              <a:t>®</a:t>
            </a:r>
            <a:r>
              <a:rPr lang="en-GB" sz="1400" dirty="0">
                <a:solidFill>
                  <a:schemeClr val="tx1">
                    <a:lumMod val="50000"/>
                  </a:schemeClr>
                </a:solidFill>
              </a:rPr>
              <a:t> Access Commander</a:t>
            </a:r>
          </a:p>
          <a:p>
            <a:pPr marL="269875" lvl="1" indent="-182563">
              <a:spcBef>
                <a:spcPts val="1200"/>
              </a:spcBef>
              <a:spcAft>
                <a:spcPts val="600"/>
              </a:spcAft>
              <a:buClr>
                <a:schemeClr val="tx2"/>
              </a:buClr>
              <a:defRPr/>
            </a:pPr>
            <a:endParaRPr lang="en-GB" sz="1400" dirty="0">
              <a:solidFill>
                <a:schemeClr val="tx1">
                  <a:lumMod val="50000"/>
                </a:schemeClr>
              </a:solidFill>
            </a:endParaRP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a:t>Lift Access </a:t>
            </a:r>
            <a:r>
              <a:rPr lang="cs-CZ" dirty="0" err="1"/>
              <a:t>Control</a:t>
            </a:r>
            <a:endParaRPr lang="en-US" dirty="0"/>
          </a:p>
        </p:txBody>
      </p:sp>
      <p:pic>
        <p:nvPicPr>
          <p:cNvPr id="9" name="Picture Placeholder 6" descr="A picture containing indoor, stainless&#10;&#10;Description automatically generated">
            <a:extLst>
              <a:ext uri="{FF2B5EF4-FFF2-40B4-BE49-F238E27FC236}">
                <a16:creationId xmlns:a16="http://schemas.microsoft.com/office/drawing/2014/main" id="{153ACE07-B98B-4BD6-8E57-9C34C1CFB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89" t="1" r="60168" b="108"/>
          <a:stretch/>
        </p:blipFill>
        <p:spPr>
          <a:xfrm>
            <a:off x="525780" y="809430"/>
            <a:ext cx="2827020" cy="3448440"/>
          </a:xfrm>
          <a:prstGeom prst="rect">
            <a:avLst/>
          </a:prstGeom>
        </p:spPr>
      </p:pic>
    </p:spTree>
    <p:extLst>
      <p:ext uri="{BB962C8B-B14F-4D97-AF65-F5344CB8AC3E}">
        <p14:creationId xmlns:p14="http://schemas.microsoft.com/office/powerpoint/2010/main" val="31546028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Camera</a:t>
            </a:r>
            <a:r>
              <a:rPr lang="cs-CZ" dirty="0"/>
              <a:t> </a:t>
            </a:r>
            <a:r>
              <a:rPr lang="cs-CZ" dirty="0" err="1"/>
              <a:t>Logs</a:t>
            </a:r>
            <a:endParaRPr lang="en-US" dirty="0"/>
          </a:p>
        </p:txBody>
      </p:sp>
      <p:pic>
        <p:nvPicPr>
          <p:cNvPr id="8" name="Picture 5">
            <a:extLst>
              <a:ext uri="{FF2B5EF4-FFF2-40B4-BE49-F238E27FC236}">
                <a16:creationId xmlns:a16="http://schemas.microsoft.com/office/drawing/2014/main" id="{45F36046-C1CE-4A35-8BBD-FDFADA10B180}"/>
              </a:ext>
            </a:extLst>
          </p:cNvPr>
          <p:cNvPicPr>
            <a:picLocks noChangeAspect="1" noChangeArrowheads="1"/>
          </p:cNvPicPr>
          <p:nvPr/>
        </p:nvPicPr>
        <p:blipFill>
          <a:blip r:embed="rId3" cstate="print"/>
          <a:srcRect/>
          <a:stretch>
            <a:fillRect/>
          </a:stretch>
        </p:blipFill>
        <p:spPr bwMode="auto">
          <a:xfrm>
            <a:off x="5711260" y="868115"/>
            <a:ext cx="2780777" cy="3348000"/>
          </a:xfrm>
          <a:prstGeom prst="rect">
            <a:avLst/>
          </a:prstGeom>
          <a:noFill/>
          <a:ln w="9525">
            <a:noFill/>
            <a:miter lim="800000"/>
            <a:headEnd/>
            <a:tailEnd/>
          </a:ln>
        </p:spPr>
      </p:pic>
      <p:sp>
        <p:nvSpPr>
          <p:cNvPr id="9" name="Zástupný symbol pro text 7">
            <a:extLst>
              <a:ext uri="{FF2B5EF4-FFF2-40B4-BE49-F238E27FC236}">
                <a16:creationId xmlns:a16="http://schemas.microsoft.com/office/drawing/2014/main" id="{147B0035-2EBB-4142-A167-B25368D5FB55}"/>
              </a:ext>
            </a:extLst>
          </p:cNvPr>
          <p:cNvSpPr>
            <a:spLocks noGrp="1"/>
          </p:cNvSpPr>
          <p:nvPr>
            <p:ph type="body" sz="quarter" idx="11"/>
          </p:nvPr>
        </p:nvSpPr>
        <p:spPr>
          <a:xfrm>
            <a:off x="924676" y="1749425"/>
            <a:ext cx="4614383" cy="2756738"/>
          </a:xfrm>
        </p:spPr>
        <p:txBody>
          <a:bodyPr/>
          <a:lstStyle/>
          <a:p>
            <a:pPr>
              <a:defRPr/>
            </a:pPr>
            <a:r>
              <a:rPr lang="en-US" b="1" dirty="0"/>
              <a:t>Helpful in case of any incident </a:t>
            </a:r>
          </a:p>
          <a:p>
            <a:pPr marL="269875" indent="-182563">
              <a:spcBef>
                <a:spcPts val="1200"/>
              </a:spcBef>
              <a:spcAft>
                <a:spcPts val="600"/>
              </a:spcAft>
              <a:buFont typeface="Arial" pitchFamily="34" charset="0"/>
              <a:buChar char="•"/>
              <a:defRPr/>
            </a:pPr>
            <a:r>
              <a:rPr lang="en-US" sz="1400" dirty="0"/>
              <a:t>Puts access logs </a:t>
            </a:r>
            <a:r>
              <a:rPr lang="cs-CZ" sz="1400" dirty="0" err="1"/>
              <a:t>together</a:t>
            </a:r>
            <a:r>
              <a:rPr lang="cs-CZ" sz="1400" dirty="0"/>
              <a:t> </a:t>
            </a:r>
            <a:r>
              <a:rPr lang="en-US" sz="1400" dirty="0"/>
              <a:t>with the sequence of pictures in a single and powerful interface</a:t>
            </a:r>
          </a:p>
          <a:p>
            <a:pPr marL="273050" indent="-180975">
              <a:lnSpc>
                <a:spcPct val="90000"/>
              </a:lnSpc>
              <a:spcBef>
                <a:spcPts val="600"/>
              </a:spcBef>
              <a:spcAft>
                <a:spcPts val="600"/>
              </a:spcAft>
              <a:buFont typeface="Arial" pitchFamily="34" charset="0"/>
              <a:buChar char="•"/>
              <a:defRPr/>
            </a:pPr>
            <a:r>
              <a:rPr lang="en-US" altLang="cs-CZ" sz="1400" dirty="0"/>
              <a:t>Works only with </a:t>
            </a:r>
            <a:r>
              <a:rPr lang="cs-CZ" altLang="cs-CZ" sz="1400" dirty="0"/>
              <a:t>2N </a:t>
            </a:r>
            <a:r>
              <a:rPr lang="en-US" altLang="cs-CZ" sz="1400" dirty="0"/>
              <a:t>IP intercoms with camera</a:t>
            </a:r>
          </a:p>
          <a:p>
            <a:pPr marL="273050" indent="-180975">
              <a:lnSpc>
                <a:spcPct val="90000"/>
              </a:lnSpc>
              <a:spcBef>
                <a:spcPts val="600"/>
              </a:spcBef>
              <a:spcAft>
                <a:spcPts val="600"/>
              </a:spcAft>
              <a:buFont typeface="Arial" pitchFamily="34" charset="0"/>
              <a:buChar char="•"/>
              <a:defRPr/>
            </a:pPr>
            <a:r>
              <a:rPr lang="en-US" altLang="cs-CZ" sz="1400" dirty="0"/>
              <a:t>Sequence of 8 pictures (5 before, 1 at the moment, 2 after the action)</a:t>
            </a:r>
          </a:p>
          <a:p>
            <a:pPr marL="273050" indent="-180975">
              <a:lnSpc>
                <a:spcPct val="90000"/>
              </a:lnSpc>
              <a:spcBef>
                <a:spcPts val="600"/>
              </a:spcBef>
              <a:spcAft>
                <a:spcPts val="600"/>
              </a:spcAft>
              <a:buFont typeface="Arial" pitchFamily="34" charset="0"/>
              <a:buChar char="•"/>
              <a:defRPr/>
            </a:pPr>
            <a:r>
              <a:rPr lang="en-US" altLang="cs-CZ" sz="1400" dirty="0"/>
              <a:t>Actions: door forced open, door open too long, tamper alarm, wrong PIN code, </a:t>
            </a:r>
            <a:r>
              <a:rPr lang="cs-CZ" altLang="cs-CZ" sz="1400" dirty="0" err="1"/>
              <a:t>etc</a:t>
            </a:r>
            <a:r>
              <a:rPr lang="cs-CZ" altLang="cs-CZ" sz="1400" dirty="0"/>
              <a:t>.</a:t>
            </a:r>
            <a:endParaRPr lang="en-US" altLang="cs-CZ" sz="1400"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614383" cy="2756738"/>
          </a:xfrm>
        </p:spPr>
        <p:txBody>
          <a:bodyPr/>
          <a:lstStyle/>
          <a:p>
            <a:pPr>
              <a:defRPr/>
            </a:pPr>
            <a:r>
              <a:rPr lang="cs-CZ" b="1" dirty="0" err="1"/>
              <a:t>Enforce</a:t>
            </a:r>
            <a:r>
              <a:rPr lang="cs-CZ" b="1" dirty="0"/>
              <a:t> a </a:t>
            </a:r>
            <a:r>
              <a:rPr lang="cs-CZ" b="1" dirty="0" err="1"/>
              <a:t>secure</a:t>
            </a:r>
            <a:r>
              <a:rPr lang="cs-CZ" b="1" dirty="0"/>
              <a:t> </a:t>
            </a:r>
            <a:r>
              <a:rPr lang="cs-CZ" b="1" dirty="0" err="1"/>
              <a:t>access</a:t>
            </a:r>
            <a:r>
              <a:rPr lang="cs-CZ" b="1" dirty="0"/>
              <a:t> </a:t>
            </a:r>
            <a:r>
              <a:rPr lang="cs-CZ" b="1" dirty="0" err="1"/>
              <a:t>policy</a:t>
            </a:r>
            <a:endParaRPr lang="en-US" b="1" dirty="0"/>
          </a:p>
          <a:p>
            <a:pPr marL="269875" indent="-182563">
              <a:spcBef>
                <a:spcPts val="1200"/>
              </a:spcBef>
              <a:spcAft>
                <a:spcPts val="600"/>
              </a:spcAft>
              <a:buFont typeface="Arial" pitchFamily="34" charset="0"/>
              <a:buChar char="•"/>
              <a:defRPr/>
            </a:pPr>
            <a:r>
              <a:rPr lang="cs-CZ" sz="1400" dirty="0" err="1"/>
              <a:t>Unified</a:t>
            </a:r>
            <a:r>
              <a:rPr lang="cs-CZ" sz="1400" dirty="0"/>
              <a:t> parking </a:t>
            </a:r>
            <a:r>
              <a:rPr lang="cs-CZ" sz="1400" dirty="0" err="1"/>
              <a:t>security</a:t>
            </a:r>
            <a:endParaRPr lang="cs-CZ" sz="1400" dirty="0"/>
          </a:p>
          <a:p>
            <a:pPr marL="269875" indent="-182563">
              <a:spcBef>
                <a:spcPts val="1200"/>
              </a:spcBef>
              <a:spcAft>
                <a:spcPts val="600"/>
              </a:spcAft>
              <a:buFont typeface="Arial" pitchFamily="34" charset="0"/>
              <a:buChar char="•"/>
              <a:defRPr/>
            </a:pPr>
            <a:r>
              <a:rPr lang="cs-CZ" sz="1400" dirty="0" err="1"/>
              <a:t>License</a:t>
            </a:r>
            <a:r>
              <a:rPr lang="cs-CZ" sz="1400" dirty="0"/>
              <a:t> plate as </a:t>
            </a:r>
            <a:r>
              <a:rPr lang="cs-CZ" sz="1400" dirty="0" err="1"/>
              <a:t>another</a:t>
            </a:r>
            <a:r>
              <a:rPr lang="cs-CZ" sz="1400" dirty="0"/>
              <a:t> </a:t>
            </a:r>
            <a:r>
              <a:rPr lang="cs-CZ" sz="1400" dirty="0" err="1"/>
              <a:t>credential</a:t>
            </a:r>
            <a:endParaRPr lang="cs-CZ" sz="1400" dirty="0"/>
          </a:p>
          <a:p>
            <a:pPr marL="269875" indent="-182563">
              <a:spcBef>
                <a:spcPts val="1200"/>
              </a:spcBef>
              <a:spcAft>
                <a:spcPts val="600"/>
              </a:spcAft>
              <a:buFont typeface="Arial" pitchFamily="34" charset="0"/>
              <a:buChar char="•"/>
              <a:defRPr/>
            </a:pPr>
            <a:r>
              <a:rPr lang="cs-CZ" sz="1400" dirty="0" err="1"/>
              <a:t>Flexible</a:t>
            </a:r>
            <a:r>
              <a:rPr lang="cs-CZ" sz="1400" dirty="0"/>
              <a:t> </a:t>
            </a:r>
            <a:r>
              <a:rPr lang="cs-CZ" sz="1400" dirty="0" err="1"/>
              <a:t>authentication</a:t>
            </a:r>
            <a:r>
              <a:rPr lang="cs-CZ" sz="1400" dirty="0"/>
              <a:t> </a:t>
            </a:r>
            <a:r>
              <a:rPr lang="cs-CZ" sz="1400" dirty="0" err="1"/>
              <a:t>options</a:t>
            </a:r>
            <a:r>
              <a:rPr lang="cs-CZ" sz="1400" dirty="0"/>
              <a:t> (support </a:t>
            </a:r>
            <a:r>
              <a:rPr lang="cs-CZ" sz="1400" dirty="0" err="1"/>
              <a:t>of</a:t>
            </a:r>
            <a:r>
              <a:rPr lang="cs-CZ" sz="1400" dirty="0"/>
              <a:t> </a:t>
            </a:r>
            <a:r>
              <a:rPr lang="cs-CZ" sz="1400" dirty="0" err="1"/>
              <a:t>shared</a:t>
            </a:r>
            <a:r>
              <a:rPr lang="cs-CZ" sz="1400" dirty="0"/>
              <a:t> </a:t>
            </a:r>
            <a:r>
              <a:rPr lang="cs-CZ" sz="1400" dirty="0" err="1"/>
              <a:t>cars</a:t>
            </a:r>
            <a:r>
              <a:rPr lang="cs-CZ" sz="1400" dirty="0"/>
              <a:t>)</a:t>
            </a:r>
          </a:p>
          <a:p>
            <a:pPr marL="269875" indent="-182563">
              <a:spcBef>
                <a:spcPts val="600"/>
              </a:spcBef>
              <a:spcAft>
                <a:spcPts val="600"/>
              </a:spcAft>
              <a:buFont typeface="Arial" pitchFamily="34" charset="0"/>
              <a:buChar char="•"/>
              <a:defRPr/>
            </a:pPr>
            <a:r>
              <a:rPr lang="cs-CZ" sz="1400" dirty="0" err="1"/>
              <a:t>Integrates</a:t>
            </a:r>
            <a:r>
              <a:rPr lang="cs-CZ" sz="1400" dirty="0"/>
              <a:t> </a:t>
            </a:r>
            <a:r>
              <a:rPr lang="cs-CZ" sz="1400" dirty="0" err="1"/>
              <a:t>with</a:t>
            </a:r>
            <a:r>
              <a:rPr lang="cs-CZ" sz="1400" dirty="0"/>
              <a:t> Axis </a:t>
            </a:r>
            <a:r>
              <a:rPr lang="cs-CZ" sz="1400" dirty="0" err="1"/>
              <a:t>camera</a:t>
            </a:r>
            <a:r>
              <a:rPr lang="cs-CZ" sz="1400" dirty="0"/>
              <a:t> and </a:t>
            </a:r>
            <a:r>
              <a:rPr lang="cs-CZ" sz="1400" dirty="0" err="1"/>
              <a:t>Vaxtor</a:t>
            </a:r>
            <a:r>
              <a:rPr lang="cs-CZ" sz="1400" dirty="0"/>
              <a:t> </a:t>
            </a:r>
            <a:r>
              <a:rPr lang="cs-CZ" sz="1400" dirty="0" err="1"/>
              <a:t>VaxALPR</a:t>
            </a:r>
            <a:r>
              <a:rPr lang="cs-CZ" sz="1400" dirty="0"/>
              <a:t> software (ACAP)</a:t>
            </a:r>
            <a:endParaRPr lang="en-US" sz="1400" dirty="0"/>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a:t>LPR support</a:t>
            </a:r>
            <a:endParaRPr lang="en-US" dirty="0"/>
          </a:p>
        </p:txBody>
      </p:sp>
      <p:pic>
        <p:nvPicPr>
          <p:cNvPr id="1026" name="Picture 2">
            <a:extLst>
              <a:ext uri="{FF2B5EF4-FFF2-40B4-BE49-F238E27FC236}">
                <a16:creationId xmlns:a16="http://schemas.microsoft.com/office/drawing/2014/main" id="{C9E2353F-71FE-4F22-813D-9076636ED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66" r="10251"/>
          <a:stretch/>
        </p:blipFill>
        <p:spPr bwMode="auto">
          <a:xfrm>
            <a:off x="513816" y="797610"/>
            <a:ext cx="2836423" cy="347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536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2" y="1749424"/>
            <a:ext cx="4712133" cy="2788069"/>
          </a:xfrm>
        </p:spPr>
        <p:txBody>
          <a:bodyPr/>
          <a:lstStyle/>
          <a:p>
            <a:pPr>
              <a:lnSpc>
                <a:spcPct val="90000"/>
              </a:lnSpc>
              <a:buFont typeface="Arial" charset="0"/>
              <a:buNone/>
              <a:defRPr/>
            </a:pPr>
            <a:r>
              <a:rPr lang="en-GB" b="1" dirty="0"/>
              <a:t>Next level of the building protection</a:t>
            </a:r>
          </a:p>
          <a:p>
            <a:pPr marL="360363" lvl="2">
              <a:spcBef>
                <a:spcPts val="1200"/>
              </a:spcBef>
              <a:spcAft>
                <a:spcPts val="600"/>
              </a:spcAft>
              <a:defRPr/>
            </a:pPr>
            <a:r>
              <a:rPr lang="en-GB" dirty="0">
                <a:solidFill>
                  <a:schemeClr val="tx1">
                    <a:lumMod val="50000"/>
                  </a:schemeClr>
                </a:solidFill>
              </a:rPr>
              <a:t>Prevents access to an area a second time without leaving it first (re-entering misuse)</a:t>
            </a:r>
          </a:p>
          <a:p>
            <a:pPr marL="360363" lvl="2">
              <a:spcBef>
                <a:spcPts val="1200"/>
              </a:spcBef>
              <a:spcAft>
                <a:spcPts val="600"/>
              </a:spcAft>
              <a:defRPr/>
            </a:pPr>
            <a:r>
              <a:rPr lang="en-GB" b="1" dirty="0">
                <a:solidFill>
                  <a:schemeClr val="tx1">
                    <a:lumMod val="75000"/>
                  </a:schemeClr>
                </a:solidFill>
              </a:rPr>
              <a:t>Forces</a:t>
            </a:r>
            <a:r>
              <a:rPr lang="en-GB" dirty="0">
                <a:solidFill>
                  <a:schemeClr val="tx1">
                    <a:lumMod val="75000"/>
                  </a:schemeClr>
                </a:solidFill>
              </a:rPr>
              <a:t> usage of the </a:t>
            </a:r>
            <a:r>
              <a:rPr lang="en-GB" b="1" dirty="0">
                <a:solidFill>
                  <a:srgbClr val="00D25F"/>
                </a:solidFill>
              </a:rPr>
              <a:t>in</a:t>
            </a:r>
            <a:r>
              <a:rPr lang="en-GB" b="1" dirty="0">
                <a:solidFill>
                  <a:schemeClr val="tx1">
                    <a:lumMod val="75000"/>
                  </a:schemeClr>
                </a:solidFill>
              </a:rPr>
              <a:t>-</a:t>
            </a:r>
            <a:r>
              <a:rPr lang="en-GB" b="1" dirty="0">
                <a:solidFill>
                  <a:srgbClr val="0070C0"/>
                </a:solidFill>
              </a:rPr>
              <a:t>out</a:t>
            </a:r>
            <a:r>
              <a:rPr lang="en-GB" b="1" dirty="0">
                <a:solidFill>
                  <a:schemeClr val="tx1">
                    <a:lumMod val="75000"/>
                  </a:schemeClr>
                </a:solidFill>
              </a:rPr>
              <a:t>-</a:t>
            </a:r>
            <a:r>
              <a:rPr lang="en-GB" b="1" dirty="0">
                <a:solidFill>
                  <a:srgbClr val="00D25F"/>
                </a:solidFill>
              </a:rPr>
              <a:t>in</a:t>
            </a:r>
            <a:r>
              <a:rPr lang="en-GB" b="1" dirty="0">
                <a:solidFill>
                  <a:schemeClr val="tx1">
                    <a:lumMod val="75000"/>
                  </a:schemeClr>
                </a:solidFill>
              </a:rPr>
              <a:t>-</a:t>
            </a:r>
            <a:r>
              <a:rPr lang="en-GB" b="1" dirty="0">
                <a:solidFill>
                  <a:srgbClr val="0070C0"/>
                </a:solidFill>
              </a:rPr>
              <a:t>out</a:t>
            </a:r>
            <a:r>
              <a:rPr lang="en-GB" b="1" dirty="0">
                <a:solidFill>
                  <a:schemeClr val="tx1">
                    <a:lumMod val="75000"/>
                  </a:schemeClr>
                </a:solidFill>
              </a:rPr>
              <a:t> </a:t>
            </a:r>
            <a:r>
              <a:rPr lang="en-GB" dirty="0">
                <a:solidFill>
                  <a:schemeClr val="tx1">
                    <a:lumMod val="75000"/>
                  </a:schemeClr>
                </a:solidFill>
              </a:rPr>
              <a:t>access</a:t>
            </a:r>
          </a:p>
          <a:p>
            <a:pPr marL="360363" lvl="2">
              <a:spcBef>
                <a:spcPts val="1200"/>
              </a:spcBef>
              <a:spcAft>
                <a:spcPts val="600"/>
              </a:spcAft>
              <a:defRPr/>
            </a:pPr>
            <a:r>
              <a:rPr lang="en-GB" dirty="0">
                <a:solidFill>
                  <a:schemeClr val="tx1">
                    <a:lumMod val="75000"/>
                  </a:schemeClr>
                </a:solidFill>
              </a:rPr>
              <a:t>Applies restrictions if the rule is broken </a:t>
            </a:r>
            <a:br>
              <a:rPr lang="en-GB" dirty="0">
                <a:solidFill>
                  <a:schemeClr val="tx1">
                    <a:lumMod val="75000"/>
                  </a:schemeClr>
                </a:solidFill>
              </a:rPr>
            </a:br>
            <a:r>
              <a:rPr lang="en-GB" dirty="0">
                <a:solidFill>
                  <a:schemeClr val="tx1">
                    <a:lumMod val="75000"/>
                  </a:schemeClr>
                </a:solidFill>
              </a:rPr>
              <a:t>(</a:t>
            </a:r>
            <a:r>
              <a:rPr lang="en-GB" b="1" dirty="0">
                <a:solidFill>
                  <a:srgbClr val="00D25F"/>
                </a:solidFill>
              </a:rPr>
              <a:t>in</a:t>
            </a:r>
            <a:r>
              <a:rPr lang="en-GB" b="1" dirty="0">
                <a:solidFill>
                  <a:schemeClr val="tx1">
                    <a:lumMod val="75000"/>
                  </a:schemeClr>
                </a:solidFill>
              </a:rPr>
              <a:t>-</a:t>
            </a:r>
            <a:r>
              <a:rPr lang="en-GB" b="1" dirty="0">
                <a:solidFill>
                  <a:srgbClr val="FF0000"/>
                </a:solidFill>
              </a:rPr>
              <a:t>in</a:t>
            </a:r>
            <a:r>
              <a:rPr lang="en-GB" b="1" dirty="0">
                <a:solidFill>
                  <a:schemeClr val="tx1">
                    <a:lumMod val="75000"/>
                  </a:schemeClr>
                </a:solidFill>
              </a:rPr>
              <a:t>-</a:t>
            </a:r>
            <a:r>
              <a:rPr lang="en-GB" b="1" dirty="0">
                <a:solidFill>
                  <a:srgbClr val="FF0000"/>
                </a:solidFill>
              </a:rPr>
              <a:t>in</a:t>
            </a:r>
            <a:r>
              <a:rPr lang="en-GB" dirty="0">
                <a:solidFill>
                  <a:schemeClr val="tx1">
                    <a:lumMod val="75000"/>
                  </a:schemeClr>
                </a:solidFill>
              </a:rPr>
              <a:t>) … Hard or Soft Anti-</a:t>
            </a:r>
            <a:r>
              <a:rPr lang="en-GB" dirty="0" err="1">
                <a:solidFill>
                  <a:schemeClr val="tx1">
                    <a:lumMod val="75000"/>
                  </a:schemeClr>
                </a:solidFill>
              </a:rPr>
              <a:t>passback</a:t>
            </a:r>
            <a:endParaRPr lang="en-GB" dirty="0">
              <a:solidFill>
                <a:schemeClr val="tx1">
                  <a:lumMod val="75000"/>
                </a:schemeClr>
              </a:solidFill>
            </a:endParaRP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a:t>Anti-</a:t>
            </a:r>
            <a:r>
              <a:rPr lang="cs-CZ" dirty="0" err="1"/>
              <a:t>passback</a:t>
            </a:r>
            <a:endParaRPr lang="en-US" dirty="0"/>
          </a:p>
        </p:txBody>
      </p:sp>
      <p:pic>
        <p:nvPicPr>
          <p:cNvPr id="1026" name="Picture 2" descr="VÃ½sledek obrÃ¡zku pro anti-passback">
            <a:extLst>
              <a:ext uri="{FF2B5EF4-FFF2-40B4-BE49-F238E27FC236}">
                <a16:creationId xmlns:a16="http://schemas.microsoft.com/office/drawing/2014/main" id="{42854B85-F669-43F7-BDC4-2B3B6DBBF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77" r="32208"/>
          <a:stretch/>
        </p:blipFill>
        <p:spPr bwMode="auto">
          <a:xfrm>
            <a:off x="5721199" y="935435"/>
            <a:ext cx="2757783" cy="327263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19" descr="feature.png"/>
          <p:cNvPicPr>
            <a:picLocks noChangeAspect="1"/>
          </p:cNvPicPr>
          <p:nvPr/>
        </p:nvPicPr>
        <p:blipFill>
          <a:blip r:embed="rId4" cstate="print"/>
          <a:srcRect/>
          <a:stretch>
            <a:fillRect/>
          </a:stretch>
        </p:blipFill>
        <p:spPr bwMode="auto">
          <a:xfrm>
            <a:off x="7988300" y="3205235"/>
            <a:ext cx="1155700" cy="1155700"/>
          </a:xfrm>
          <a:prstGeom prst="rect">
            <a:avLst/>
          </a:prstGeom>
          <a:noFill/>
          <a:ln w="9525">
            <a:noFill/>
            <a:miter lim="800000"/>
            <a:headEnd/>
            <a:tailEnd/>
          </a:ln>
        </p:spPr>
      </p:pic>
    </p:spTree>
    <p:extLst>
      <p:ext uri="{BB962C8B-B14F-4D97-AF65-F5344CB8AC3E}">
        <p14:creationId xmlns:p14="http://schemas.microsoft.com/office/powerpoint/2010/main" val="34159168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6" y="1749425"/>
            <a:ext cx="4636800" cy="2554288"/>
          </a:xfrm>
        </p:spPr>
        <p:txBody>
          <a:bodyPr/>
          <a:lstStyle/>
          <a:p>
            <a:pPr>
              <a:defRPr/>
            </a:pPr>
            <a:r>
              <a:rPr lang="en-US" b="1" dirty="0"/>
              <a:t>Control all sites from a single location</a:t>
            </a:r>
          </a:p>
          <a:p>
            <a:pPr marL="361950" indent="-180975">
              <a:lnSpc>
                <a:spcPct val="90000"/>
              </a:lnSpc>
              <a:spcBef>
                <a:spcPts val="1200"/>
              </a:spcBef>
              <a:spcAft>
                <a:spcPts val="600"/>
              </a:spcAft>
              <a:buFont typeface="Arial" pitchFamily="34" charset="0"/>
              <a:buChar char="•"/>
              <a:defRPr/>
            </a:pPr>
            <a:r>
              <a:rPr lang="cs-CZ" altLang="cs-CZ" sz="1400" dirty="0"/>
              <a:t>A</a:t>
            </a:r>
            <a:r>
              <a:rPr lang="en-US" altLang="cs-CZ" sz="1400" dirty="0" err="1"/>
              <a:t>imed</a:t>
            </a:r>
            <a:r>
              <a:rPr lang="en-US" altLang="cs-CZ" sz="1400" dirty="0"/>
              <a:t> to companies with branch offices</a:t>
            </a:r>
          </a:p>
          <a:p>
            <a:pPr marL="361950" indent="-180975">
              <a:lnSpc>
                <a:spcPct val="90000"/>
              </a:lnSpc>
              <a:spcBef>
                <a:spcPts val="600"/>
              </a:spcBef>
              <a:spcAft>
                <a:spcPts val="600"/>
              </a:spcAft>
              <a:buFont typeface="Arial" pitchFamily="34" charset="0"/>
              <a:buChar char="•"/>
              <a:defRPr/>
            </a:pPr>
            <a:r>
              <a:rPr lang="cs-CZ" altLang="cs-CZ" sz="1400" dirty="0"/>
              <a:t>A</a:t>
            </a:r>
            <a:r>
              <a:rPr lang="en-US" altLang="cs-CZ" sz="1400" dirty="0" err="1"/>
              <a:t>dmin</a:t>
            </a:r>
            <a:r>
              <a:rPr lang="en-US" altLang="cs-CZ" sz="1400" dirty="0"/>
              <a:t> </a:t>
            </a:r>
            <a:r>
              <a:rPr lang="cs-CZ" altLang="cs-CZ" sz="1400" dirty="0" err="1"/>
              <a:t>sits</a:t>
            </a:r>
            <a:r>
              <a:rPr lang="cs-CZ" altLang="cs-CZ" sz="1400" dirty="0"/>
              <a:t> </a:t>
            </a:r>
            <a:r>
              <a:rPr lang="en-US" altLang="cs-CZ" sz="1400" dirty="0"/>
              <a:t>in the headquarter and oversees the access control system in all locations </a:t>
            </a:r>
          </a:p>
          <a:p>
            <a:pPr marL="361950" indent="-180975">
              <a:lnSpc>
                <a:spcPct val="90000"/>
              </a:lnSpc>
              <a:spcBef>
                <a:spcPts val="600"/>
              </a:spcBef>
              <a:spcAft>
                <a:spcPts val="600"/>
              </a:spcAft>
              <a:buFont typeface="Arial" pitchFamily="34" charset="0"/>
              <a:buChar char="•"/>
              <a:defRPr/>
            </a:pPr>
            <a:r>
              <a:rPr lang="cs-CZ" altLang="cs-CZ" sz="1400" dirty="0"/>
              <a:t>T</a:t>
            </a:r>
            <a:r>
              <a:rPr lang="en-US" altLang="cs-CZ" sz="1400" dirty="0"/>
              <a:t>his is impossible with traditional AC systems (using serial cables, RS-485, </a:t>
            </a:r>
            <a:r>
              <a:rPr lang="en-US" altLang="cs-CZ" sz="1400" dirty="0" err="1"/>
              <a:t>Wiegand</a:t>
            </a:r>
            <a:r>
              <a:rPr lang="en-US" altLang="cs-CZ" sz="1400" dirty="0"/>
              <a:t>)</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en-US" dirty="0"/>
              <a:t>Multiple sites control</a:t>
            </a:r>
          </a:p>
        </p:txBody>
      </p:sp>
      <p:pic>
        <p:nvPicPr>
          <p:cNvPr id="14338" name="Picture 2" descr="Výsledek obrázku pro multiple site control"/>
          <p:cNvPicPr>
            <a:picLocks noChangeAspect="1" noChangeArrowheads="1"/>
          </p:cNvPicPr>
          <p:nvPr/>
        </p:nvPicPr>
        <p:blipFill>
          <a:blip r:embed="rId3" cstate="print"/>
          <a:srcRect/>
          <a:stretch>
            <a:fillRect/>
          </a:stretch>
        </p:blipFill>
        <p:spPr bwMode="auto">
          <a:xfrm>
            <a:off x="347813" y="1437093"/>
            <a:ext cx="3172981" cy="2772000"/>
          </a:xfrm>
          <a:prstGeom prst="rect">
            <a:avLst/>
          </a:prstGeom>
          <a:noFill/>
        </p:spPr>
      </p:pic>
      <p:grpSp>
        <p:nvGrpSpPr>
          <p:cNvPr id="7" name="Skupina 6"/>
          <p:cNvGrpSpPr>
            <a:grpSpLocks/>
          </p:cNvGrpSpPr>
          <p:nvPr/>
        </p:nvGrpSpPr>
        <p:grpSpPr bwMode="auto">
          <a:xfrm>
            <a:off x="1747405" y="1035673"/>
            <a:ext cx="1517196" cy="1243149"/>
            <a:chOff x="5813425" y="1342465"/>
            <a:chExt cx="2785298" cy="2283945"/>
          </a:xfrm>
        </p:grpSpPr>
        <p:pic>
          <p:nvPicPr>
            <p:cNvPr id="9" name="Picture 6" descr="Výsledek obrázku pro computer with monitor png"/>
            <p:cNvPicPr>
              <a:picLocks noChangeAspect="1" noChangeArrowheads="1"/>
            </p:cNvPicPr>
            <p:nvPr/>
          </p:nvPicPr>
          <p:blipFill>
            <a:blip r:embed="rId4" cstate="print"/>
            <a:srcRect/>
            <a:stretch>
              <a:fillRect/>
            </a:stretch>
          </p:blipFill>
          <p:spPr bwMode="auto">
            <a:xfrm>
              <a:off x="5813425" y="1342465"/>
              <a:ext cx="2785298" cy="2283945"/>
            </a:xfrm>
            <a:prstGeom prst="rect">
              <a:avLst/>
            </a:prstGeom>
            <a:noFill/>
            <a:ln w="9525">
              <a:noFill/>
              <a:miter lim="800000"/>
              <a:headEnd/>
              <a:tailEnd/>
            </a:ln>
          </p:spPr>
        </p:pic>
        <p:pic>
          <p:nvPicPr>
            <p:cNvPr id="10" name="Picture 7" descr="C:\Users\Psota\Documents\Access Control\Access Commander\Obrazky\Dashboard_MKT full.png"/>
            <p:cNvPicPr>
              <a:picLocks noChangeAspect="1" noChangeArrowheads="1"/>
            </p:cNvPicPr>
            <p:nvPr/>
          </p:nvPicPr>
          <p:blipFill>
            <a:blip r:embed="rId5" cstate="print"/>
            <a:srcRect/>
            <a:stretch>
              <a:fillRect/>
            </a:stretch>
          </p:blipFill>
          <p:spPr bwMode="auto">
            <a:xfrm>
              <a:off x="5931064" y="1447219"/>
              <a:ext cx="2537083" cy="1463143"/>
            </a:xfrm>
            <a:prstGeom prst="rect">
              <a:avLst/>
            </a:prstGeom>
            <a:noFill/>
            <a:ln w="9525">
              <a:noFill/>
              <a:miter lim="800000"/>
              <a:headEnd/>
              <a:tailEnd/>
            </a:ln>
          </p:spPr>
        </p:pic>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C:\Users\Psota\Documents\_Marketing Product Management\Milestone Access\Milestone_alarm notification.png"/>
          <p:cNvPicPr>
            <a:picLocks noChangeAspect="1" noChangeArrowheads="1"/>
          </p:cNvPicPr>
          <p:nvPr/>
        </p:nvPicPr>
        <p:blipFill>
          <a:blip r:embed="rId3" cstate="print"/>
          <a:srcRect l="1826"/>
          <a:stretch>
            <a:fillRect/>
          </a:stretch>
        </p:blipFill>
        <p:spPr bwMode="auto">
          <a:xfrm>
            <a:off x="5792905" y="839850"/>
            <a:ext cx="2629813" cy="3384000"/>
          </a:xfrm>
          <a:prstGeom prst="rect">
            <a:avLst/>
          </a:prstGeom>
          <a:noFill/>
        </p:spPr>
      </p:pic>
      <p:sp>
        <p:nvSpPr>
          <p:cNvPr id="16" name="Zástupný symbol pro text 15"/>
          <p:cNvSpPr>
            <a:spLocks noGrp="1"/>
          </p:cNvSpPr>
          <p:nvPr>
            <p:ph type="body" sz="quarter" idx="11"/>
          </p:nvPr>
        </p:nvSpPr>
        <p:spPr>
          <a:xfrm>
            <a:off x="912812" y="1749424"/>
            <a:ext cx="4625345" cy="2788069"/>
          </a:xfrm>
        </p:spPr>
        <p:txBody>
          <a:bodyPr/>
          <a:lstStyle/>
          <a:p>
            <a:pPr>
              <a:lnSpc>
                <a:spcPct val="90000"/>
              </a:lnSpc>
              <a:buFont typeface="Arial" charset="0"/>
              <a:buNone/>
              <a:defRPr/>
            </a:pPr>
            <a:r>
              <a:rPr lang="en-US" dirty="0"/>
              <a:t>Integration makes an </a:t>
            </a:r>
            <a:r>
              <a:rPr lang="en-US" dirty="0" err="1"/>
              <a:t>admin’s</a:t>
            </a:r>
            <a:r>
              <a:rPr lang="en-US" dirty="0"/>
              <a:t> life easier with one „</a:t>
            </a:r>
            <a:r>
              <a:rPr lang="cs-CZ" dirty="0" err="1"/>
              <a:t>robust</a:t>
            </a:r>
            <a:r>
              <a:rPr lang="cs-CZ" dirty="0"/>
              <a:t> </a:t>
            </a:r>
            <a:r>
              <a:rPr lang="en-US" dirty="0"/>
              <a:t>solution”</a:t>
            </a:r>
          </a:p>
          <a:p>
            <a:pPr marL="273050" indent="-180975">
              <a:lnSpc>
                <a:spcPct val="90000"/>
              </a:lnSpc>
              <a:spcBef>
                <a:spcPts val="1200"/>
              </a:spcBef>
              <a:spcAft>
                <a:spcPts val="600"/>
              </a:spcAft>
              <a:buFont typeface="Arial" pitchFamily="34" charset="0"/>
              <a:buChar char="•"/>
              <a:defRPr/>
            </a:pPr>
            <a:r>
              <a:rPr lang="en-US" altLang="cs-CZ" sz="1400" b="1" dirty="0"/>
              <a:t>Special </a:t>
            </a:r>
            <a:r>
              <a:rPr lang="en-US" altLang="cs-CZ" sz="1400" b="1" dirty="0" err="1"/>
              <a:t>plugin</a:t>
            </a:r>
            <a:r>
              <a:rPr lang="en-US" altLang="cs-CZ" sz="1400" b="1" dirty="0"/>
              <a:t> </a:t>
            </a:r>
            <a:r>
              <a:rPr lang="en-US" altLang="cs-CZ" sz="1200" dirty="0"/>
              <a:t>– for Milestone </a:t>
            </a:r>
            <a:r>
              <a:rPr lang="en-US" altLang="cs-CZ" sz="1200" dirty="0" err="1"/>
              <a:t>Xprotect</a:t>
            </a:r>
            <a:r>
              <a:rPr lang="en-US" altLang="cs-CZ" sz="1200" baseline="30000" dirty="0"/>
              <a:t>®</a:t>
            </a:r>
            <a:r>
              <a:rPr lang="en-US" altLang="cs-CZ" sz="1200" dirty="0"/>
              <a:t> Access</a:t>
            </a:r>
          </a:p>
          <a:p>
            <a:pPr marL="273050" indent="-180975">
              <a:lnSpc>
                <a:spcPct val="90000"/>
              </a:lnSpc>
              <a:spcBef>
                <a:spcPts val="600"/>
              </a:spcBef>
              <a:spcAft>
                <a:spcPts val="600"/>
              </a:spcAft>
              <a:buFont typeface="Arial" pitchFamily="34" charset="0"/>
              <a:buChar char="•"/>
              <a:defRPr/>
            </a:pPr>
            <a:r>
              <a:rPr lang="en-US" altLang="cs-CZ" sz="1400" b="1" dirty="0"/>
              <a:t>REST API </a:t>
            </a:r>
            <a:r>
              <a:rPr lang="en-US" altLang="cs-CZ" sz="1400" dirty="0"/>
              <a:t>– </a:t>
            </a:r>
            <a:r>
              <a:rPr lang="en-US" altLang="cs-CZ" sz="1200" dirty="0"/>
              <a:t>Time &amp; Attendance (Advent, </a:t>
            </a:r>
            <a:r>
              <a:rPr lang="en-US" altLang="cs-CZ" sz="1200" dirty="0" err="1"/>
              <a:t>Onfit</a:t>
            </a:r>
            <a:r>
              <a:rPr lang="en-US" altLang="cs-CZ" sz="1200" dirty="0"/>
              <a:t>), HR, billing, booking systems and many others</a:t>
            </a:r>
          </a:p>
          <a:p>
            <a:pPr marL="273050" indent="-180975">
              <a:lnSpc>
                <a:spcPct val="90000"/>
              </a:lnSpc>
              <a:spcBef>
                <a:spcPts val="600"/>
              </a:spcBef>
              <a:spcAft>
                <a:spcPts val="600"/>
              </a:spcAft>
              <a:buFont typeface="Arial" pitchFamily="34" charset="0"/>
              <a:buChar char="•"/>
              <a:defRPr/>
            </a:pPr>
            <a:r>
              <a:rPr lang="en-US" altLang="cs-CZ" sz="1400" b="1" dirty="0"/>
              <a:t>Active Directory </a:t>
            </a:r>
            <a:r>
              <a:rPr lang="en-US" altLang="cs-CZ" sz="1400" dirty="0"/>
              <a:t>– </a:t>
            </a:r>
            <a:r>
              <a:rPr lang="en-US" altLang="cs-CZ" sz="1200" dirty="0"/>
              <a:t>users data import from Microsoft Active Directory via LDAP protocol</a:t>
            </a:r>
          </a:p>
          <a:p>
            <a:pPr marL="273050" indent="-180975">
              <a:lnSpc>
                <a:spcPct val="90000"/>
              </a:lnSpc>
              <a:spcBef>
                <a:spcPts val="600"/>
              </a:spcBef>
              <a:spcAft>
                <a:spcPts val="600"/>
              </a:spcAft>
              <a:buFont typeface="Arial" pitchFamily="34" charset="0"/>
              <a:buChar char="•"/>
              <a:defRPr/>
            </a:pPr>
            <a:r>
              <a:rPr lang="en-US" altLang="cs-CZ" sz="1400" b="1" dirty="0"/>
              <a:t>CSV sync </a:t>
            </a:r>
            <a:r>
              <a:rPr lang="en-US" altLang="cs-CZ" sz="1400" dirty="0"/>
              <a:t>– regular </a:t>
            </a:r>
            <a:r>
              <a:rPr lang="en-US" altLang="cs-CZ" sz="1200" dirty="0"/>
              <a:t>synchronization with 3</a:t>
            </a:r>
            <a:r>
              <a:rPr lang="en-US" altLang="cs-CZ" sz="1200" baseline="30000" dirty="0"/>
              <a:t>rd</a:t>
            </a:r>
            <a:r>
              <a:rPr lang="en-US" altLang="cs-CZ" sz="1200" dirty="0"/>
              <a:t> party CRM and BMS systems (e.g. </a:t>
            </a:r>
            <a:r>
              <a:rPr lang="en-US" altLang="cs-CZ" sz="1200" dirty="0" err="1"/>
              <a:t>Yardi</a:t>
            </a:r>
            <a:r>
              <a:rPr lang="en-US" altLang="cs-CZ" sz="1200" dirty="0"/>
              <a:t> Voyager)</a:t>
            </a: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en-US" dirty="0"/>
              <a:t>Open for the integration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cs-CZ" dirty="0">
                <a:solidFill>
                  <a:srgbClr val="005596"/>
                </a:solidFill>
              </a:rPr>
              <a:t>2N </a:t>
            </a:r>
            <a:r>
              <a:rPr lang="cs-CZ" dirty="0" err="1">
                <a:solidFill>
                  <a:srgbClr val="005596"/>
                </a:solidFill>
              </a:rPr>
              <a:t>access</a:t>
            </a:r>
            <a:r>
              <a:rPr lang="cs-CZ" dirty="0">
                <a:solidFill>
                  <a:srgbClr val="005596"/>
                </a:solidFill>
              </a:rPr>
              <a:t> unit</a:t>
            </a:r>
            <a:endParaRPr lang="en-US" dirty="0">
              <a:solidFill>
                <a:srgbClr val="005596"/>
              </a:solidFill>
            </a:endParaRPr>
          </a:p>
        </p:txBody>
      </p:sp>
      <p:sp>
        <p:nvSpPr>
          <p:cNvPr id="9" name="Zástupný symbol pro text 8"/>
          <p:cNvSpPr>
            <a:spLocks noGrp="1"/>
          </p:cNvSpPr>
          <p:nvPr>
            <p:ph type="body" sz="quarter" idx="4294967295"/>
          </p:nvPr>
        </p:nvSpPr>
        <p:spPr bwMode="auto">
          <a:xfrm>
            <a:off x="235495" y="2285991"/>
            <a:ext cx="4885000" cy="214778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spcBef>
                <a:spcPts val="1800"/>
              </a:spcBef>
            </a:pPr>
            <a:r>
              <a:rPr lang="cs-CZ" sz="2100" b="0" dirty="0" err="1">
                <a:solidFill>
                  <a:schemeClr val="tx1">
                    <a:lumMod val="50000"/>
                  </a:schemeClr>
                </a:solidFill>
              </a:rPr>
              <a:t>Multi</a:t>
            </a:r>
            <a:r>
              <a:rPr lang="cs-CZ" sz="2100" b="0" dirty="0">
                <a:solidFill>
                  <a:schemeClr val="tx1">
                    <a:lumMod val="50000"/>
                  </a:schemeClr>
                </a:solidFill>
              </a:rPr>
              <a:t>-technology </a:t>
            </a:r>
            <a:r>
              <a:rPr lang="cs-CZ" sz="2100" b="0" dirty="0" err="1">
                <a:solidFill>
                  <a:schemeClr val="tx1">
                    <a:lumMod val="50000"/>
                  </a:schemeClr>
                </a:solidFill>
              </a:rPr>
              <a:t>access</a:t>
            </a:r>
            <a:r>
              <a:rPr lang="cs-CZ" sz="2100" b="0" dirty="0">
                <a:solidFill>
                  <a:schemeClr val="tx1">
                    <a:lumMod val="50000"/>
                  </a:schemeClr>
                </a:solidFill>
              </a:rPr>
              <a:t> </a:t>
            </a:r>
            <a:r>
              <a:rPr lang="cs-CZ" sz="2100" b="0" dirty="0" err="1">
                <a:solidFill>
                  <a:schemeClr val="tx1">
                    <a:lumMod val="50000"/>
                  </a:schemeClr>
                </a:solidFill>
              </a:rPr>
              <a:t>control</a:t>
            </a:r>
            <a:r>
              <a:rPr lang="cs-CZ" sz="2100" b="0" dirty="0">
                <a:solidFill>
                  <a:schemeClr val="tx1">
                    <a:lumMod val="50000"/>
                  </a:schemeClr>
                </a:solidFill>
              </a:rPr>
              <a:t> </a:t>
            </a:r>
            <a:r>
              <a:rPr lang="cs-CZ" sz="2100" b="0" dirty="0" err="1">
                <a:solidFill>
                  <a:schemeClr val="tx1">
                    <a:lumMod val="50000"/>
                  </a:schemeClr>
                </a:solidFill>
              </a:rPr>
              <a:t>readers</a:t>
            </a:r>
            <a:r>
              <a:rPr lang="cs-CZ" sz="2100" b="0" dirty="0">
                <a:solidFill>
                  <a:schemeClr val="tx1">
                    <a:lumMod val="50000"/>
                  </a:schemeClr>
                </a:solidFill>
              </a:rPr>
              <a:t> </a:t>
            </a:r>
            <a:r>
              <a:rPr lang="cs-CZ" sz="2100" b="0" dirty="0" err="1">
                <a:solidFill>
                  <a:schemeClr val="tx1">
                    <a:lumMod val="50000"/>
                  </a:schemeClr>
                </a:solidFill>
              </a:rPr>
              <a:t>with</a:t>
            </a:r>
            <a:r>
              <a:rPr lang="cs-CZ" sz="2100" b="0" dirty="0">
                <a:solidFill>
                  <a:schemeClr val="tx1">
                    <a:lumMod val="50000"/>
                  </a:schemeClr>
                </a:solidFill>
              </a:rPr>
              <a:t> </a:t>
            </a:r>
            <a:r>
              <a:rPr lang="cs-CZ" sz="2100" b="0" dirty="0" err="1">
                <a:solidFill>
                  <a:schemeClr val="tx1">
                    <a:lumMod val="50000"/>
                  </a:schemeClr>
                </a:solidFill>
              </a:rPr>
              <a:t>various</a:t>
            </a:r>
            <a:r>
              <a:rPr lang="cs-CZ" sz="2100" b="0" dirty="0">
                <a:solidFill>
                  <a:schemeClr val="tx1">
                    <a:lumMod val="50000"/>
                  </a:schemeClr>
                </a:solidFill>
              </a:rPr>
              <a:t> </a:t>
            </a:r>
            <a:r>
              <a:rPr lang="cs-CZ" sz="2100" b="0" dirty="0" err="1">
                <a:solidFill>
                  <a:schemeClr val="tx1">
                    <a:lumMod val="50000"/>
                  </a:schemeClr>
                </a:solidFill>
              </a:rPr>
              <a:t>form</a:t>
            </a:r>
            <a:r>
              <a:rPr lang="cs-CZ" sz="2100" b="0" dirty="0">
                <a:solidFill>
                  <a:schemeClr val="tx1">
                    <a:lumMod val="50000"/>
                  </a:schemeClr>
                </a:solidFill>
              </a:rPr>
              <a:t> </a:t>
            </a:r>
            <a:r>
              <a:rPr lang="cs-CZ" sz="2100" b="0" dirty="0" err="1">
                <a:solidFill>
                  <a:schemeClr val="tx1">
                    <a:lumMod val="50000"/>
                  </a:schemeClr>
                </a:solidFill>
              </a:rPr>
              <a:t>factor</a:t>
            </a:r>
            <a:endParaRPr lang="en-US" sz="2100" b="0" dirty="0">
              <a:solidFill>
                <a:schemeClr val="tx1">
                  <a:lumMod val="50000"/>
                </a:schemeClr>
              </a:solidFill>
            </a:endParaRPr>
          </a:p>
        </p:txBody>
      </p:sp>
      <p:pic>
        <p:nvPicPr>
          <p:cNvPr id="10" name="Obrázek 9" descr="Obsah obrázku elektronika, světlo, tmavé&#10;&#10;Popis byl vytvořen automaticky">
            <a:extLst>
              <a:ext uri="{FF2B5EF4-FFF2-40B4-BE49-F238E27FC236}">
                <a16:creationId xmlns:a16="http://schemas.microsoft.com/office/drawing/2014/main" id="{37604F02-AC31-48C6-BD77-61E300DFB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43" y="622116"/>
            <a:ext cx="6238830" cy="3899268"/>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6" y="1749424"/>
            <a:ext cx="4743998" cy="2761103"/>
          </a:xfrm>
        </p:spPr>
        <p:txBody>
          <a:bodyPr/>
          <a:lstStyle/>
          <a:p>
            <a:pPr>
              <a:defRPr/>
            </a:pPr>
            <a:r>
              <a:rPr lang="en-US" b="1" dirty="0"/>
              <a:t>2N Access Unit = IP edge device</a:t>
            </a:r>
          </a:p>
          <a:p>
            <a:pPr marL="269875" lvl="1" indent="-182563">
              <a:lnSpc>
                <a:spcPct val="120000"/>
              </a:lnSpc>
              <a:spcBef>
                <a:spcPts val="1200"/>
              </a:spcBef>
              <a:spcAft>
                <a:spcPts val="600"/>
              </a:spcAft>
              <a:defRPr/>
            </a:pPr>
            <a:r>
              <a:rPr lang="cs-CZ" altLang="cs-CZ" sz="1400" dirty="0">
                <a:solidFill>
                  <a:schemeClr val="tx1">
                    <a:lumMod val="50000"/>
                  </a:schemeClr>
                </a:solidFill>
              </a:rPr>
              <a:t>A</a:t>
            </a:r>
            <a:r>
              <a:rPr lang="en-US" altLang="cs-CZ" sz="1400" dirty="0" err="1">
                <a:solidFill>
                  <a:schemeClr val="tx1">
                    <a:lumMod val="50000"/>
                  </a:schemeClr>
                </a:solidFill>
              </a:rPr>
              <a:t>ll</a:t>
            </a:r>
            <a:r>
              <a:rPr lang="en-US" altLang="cs-CZ" sz="1400" dirty="0">
                <a:solidFill>
                  <a:schemeClr val="tx1">
                    <a:lumMod val="50000"/>
                  </a:schemeClr>
                </a:solidFill>
              </a:rPr>
              <a:t> the decision-making intelligence at the door</a:t>
            </a:r>
          </a:p>
          <a:p>
            <a:pPr marL="269875" lvl="1" indent="-182563">
              <a:lnSpc>
                <a:spcPct val="120000"/>
              </a:lnSpc>
              <a:spcBef>
                <a:spcPts val="1200"/>
              </a:spcBef>
              <a:spcAft>
                <a:spcPts val="600"/>
              </a:spcAft>
              <a:defRPr/>
            </a:pPr>
            <a:r>
              <a:rPr lang="en-US" altLang="cs-CZ" sz="1400" dirty="0">
                <a:solidFill>
                  <a:schemeClr val="tx1">
                    <a:lumMod val="50000"/>
                  </a:schemeClr>
                </a:solidFill>
              </a:rPr>
              <a:t>Only a single network cable</a:t>
            </a:r>
            <a:r>
              <a:rPr lang="en-US" sz="1400" dirty="0">
                <a:solidFill>
                  <a:schemeClr val="tx1">
                    <a:lumMod val="50000"/>
                  </a:schemeClr>
                </a:solidFill>
              </a:rPr>
              <a:t> for connection </a:t>
            </a:r>
            <a:br>
              <a:rPr lang="en-US" sz="1400" dirty="0">
                <a:solidFill>
                  <a:schemeClr val="tx1">
                    <a:lumMod val="50000"/>
                  </a:schemeClr>
                </a:solidFill>
              </a:rPr>
            </a:br>
            <a:r>
              <a:rPr lang="en-US" sz="1400" dirty="0">
                <a:solidFill>
                  <a:schemeClr val="tx1">
                    <a:lumMod val="50000"/>
                  </a:schemeClr>
                </a:solidFill>
              </a:rPr>
              <a:t>and power (PoE)</a:t>
            </a:r>
          </a:p>
          <a:p>
            <a:pPr marL="269875" lvl="1" indent="-182563">
              <a:lnSpc>
                <a:spcPct val="120000"/>
              </a:lnSpc>
              <a:spcBef>
                <a:spcPts val="1200"/>
              </a:spcBef>
              <a:spcAft>
                <a:spcPts val="600"/>
              </a:spcAft>
              <a:defRPr/>
            </a:pPr>
            <a:r>
              <a:rPr lang="en-US" altLang="cs-CZ" sz="1400" dirty="0">
                <a:solidFill>
                  <a:schemeClr val="tx1">
                    <a:lumMod val="50000"/>
                  </a:schemeClr>
                </a:solidFill>
              </a:rPr>
              <a:t>Onboard input and output relays</a:t>
            </a:r>
            <a:endParaRPr lang="en-US" sz="1400" dirty="0">
              <a:solidFill>
                <a:schemeClr val="tx1">
                  <a:lumMod val="50000"/>
                </a:schemeClr>
              </a:solidFill>
            </a:endParaRPr>
          </a:p>
          <a:p>
            <a:pPr marL="269875" lvl="1" indent="-182563">
              <a:lnSpc>
                <a:spcPct val="120000"/>
              </a:lnSpc>
              <a:spcBef>
                <a:spcPts val="1200"/>
              </a:spcBef>
              <a:spcAft>
                <a:spcPts val="600"/>
              </a:spcAft>
              <a:defRPr/>
            </a:pPr>
            <a:r>
              <a:rPr lang="en-US" altLang="cs-CZ" sz="1400" dirty="0">
                <a:solidFill>
                  <a:schemeClr val="tx1">
                    <a:lumMod val="50000"/>
                  </a:schemeClr>
                </a:solidFill>
              </a:rPr>
              <a:t>30% faster installation compared to traditional systems saving material and labor cost</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Reader</a:t>
            </a:r>
            <a:r>
              <a:rPr lang="cs-CZ" dirty="0"/>
              <a:t> </a:t>
            </a:r>
            <a:r>
              <a:rPr lang="cs-CZ" dirty="0" err="1"/>
              <a:t>with</a:t>
            </a:r>
            <a:r>
              <a:rPr lang="cs-CZ" dirty="0"/>
              <a:t> </a:t>
            </a:r>
            <a:r>
              <a:rPr lang="cs-CZ" dirty="0" err="1"/>
              <a:t>built</a:t>
            </a:r>
            <a:r>
              <a:rPr lang="cs-CZ" dirty="0"/>
              <a:t>-in </a:t>
            </a:r>
            <a:r>
              <a:rPr lang="cs-CZ" dirty="0" err="1"/>
              <a:t>controller</a:t>
            </a:r>
            <a:endParaRPr lang="en-US" dirty="0"/>
          </a:p>
        </p:txBody>
      </p:sp>
      <p:pic>
        <p:nvPicPr>
          <p:cNvPr id="5" name="Zástupný symbol obrázku 17" descr="Obsah obrázku zeď, interiér, okno, obrazovka&#10;&#10;Popis byl vytvořen automaticky">
            <a:extLst>
              <a:ext uri="{FF2B5EF4-FFF2-40B4-BE49-F238E27FC236}">
                <a16:creationId xmlns:a16="http://schemas.microsoft.com/office/drawing/2014/main" id="{F49F0AB5-4EDA-45AD-9482-1728907A04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88" r="23160"/>
          <a:stretch/>
        </p:blipFill>
        <p:spPr>
          <a:xfrm>
            <a:off x="499463" y="860611"/>
            <a:ext cx="2850776" cy="3366128"/>
          </a:xfrm>
          <a:prstGeom prst="rect">
            <a:avLst/>
          </a:prstGeom>
          <a:solidFill>
            <a:schemeClr val="bg2"/>
          </a:solid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3" y="1749424"/>
            <a:ext cx="4752000" cy="2788069"/>
          </a:xfrm>
        </p:spPr>
        <p:txBody>
          <a:bodyPr/>
          <a:lstStyle/>
          <a:p>
            <a:pPr>
              <a:defRPr/>
            </a:pPr>
            <a:r>
              <a:rPr lang="cs-CZ" b="1" dirty="0" err="1"/>
              <a:t>We</a:t>
            </a:r>
            <a:r>
              <a:rPr lang="cs-CZ" b="1" dirty="0"/>
              <a:t> make </a:t>
            </a:r>
            <a:r>
              <a:rPr lang="cs-CZ" b="1" dirty="0" err="1"/>
              <a:t>smart</a:t>
            </a:r>
            <a:r>
              <a:rPr lang="cs-CZ" b="1" dirty="0"/>
              <a:t> </a:t>
            </a:r>
            <a:r>
              <a:rPr lang="en-US" b="1" dirty="0"/>
              <a:t>&amp; </a:t>
            </a:r>
            <a:r>
              <a:rPr lang="cs-CZ" b="1" dirty="0" err="1"/>
              <a:t>secure</a:t>
            </a:r>
            <a:r>
              <a:rPr lang="cs-CZ" b="1" dirty="0"/>
              <a:t> </a:t>
            </a:r>
            <a:r>
              <a:rPr lang="cs-CZ" b="1" dirty="0" err="1"/>
              <a:t>readers</a:t>
            </a:r>
            <a:endParaRPr lang="en-US" b="1" dirty="0"/>
          </a:p>
          <a:p>
            <a:pPr marL="269875" lvl="1" indent="-182563">
              <a:lnSpc>
                <a:spcPct val="120000"/>
              </a:lnSpc>
              <a:spcBef>
                <a:spcPts val="1200"/>
              </a:spcBef>
              <a:spcAft>
                <a:spcPts val="600"/>
              </a:spcAft>
              <a:defRPr/>
            </a:pPr>
            <a:r>
              <a:rPr lang="cs-CZ" altLang="cs-CZ" sz="1400" b="1" dirty="0">
                <a:solidFill>
                  <a:schemeClr val="tx1">
                    <a:lumMod val="50000"/>
                  </a:schemeClr>
                </a:solidFill>
              </a:rPr>
              <a:t>Smart </a:t>
            </a:r>
            <a:r>
              <a:rPr lang="cs-CZ" altLang="cs-CZ" sz="1400" b="1" dirty="0" err="1">
                <a:solidFill>
                  <a:schemeClr val="tx1">
                    <a:lumMod val="50000"/>
                  </a:schemeClr>
                </a:solidFill>
              </a:rPr>
              <a:t>means</a:t>
            </a:r>
            <a:r>
              <a:rPr lang="cs-CZ" altLang="cs-CZ" sz="1400" b="1" dirty="0">
                <a:solidFill>
                  <a:schemeClr val="tx1">
                    <a:lumMod val="50000"/>
                  </a:schemeClr>
                </a:solidFill>
              </a:rPr>
              <a:t> </a:t>
            </a:r>
            <a:r>
              <a:rPr lang="cs-CZ" altLang="cs-CZ" sz="1400" b="1" dirty="0" err="1">
                <a:solidFill>
                  <a:schemeClr val="tx1">
                    <a:lumMod val="50000"/>
                  </a:schemeClr>
                </a:solidFill>
              </a:rPr>
              <a:t>integrated</a:t>
            </a:r>
            <a:r>
              <a:rPr lang="en-US" altLang="cs-CZ" sz="1400" b="1" dirty="0">
                <a:solidFill>
                  <a:schemeClr val="tx1">
                    <a:lumMod val="50000"/>
                  </a:schemeClr>
                </a:solidFill>
              </a:rPr>
              <a:t> </a:t>
            </a:r>
            <a:r>
              <a:rPr lang="cs-CZ" altLang="cs-CZ" sz="1400" dirty="0">
                <a:solidFill>
                  <a:schemeClr val="tx1">
                    <a:lumMod val="50000"/>
                  </a:schemeClr>
                </a:solidFill>
              </a:rPr>
              <a:t>– open </a:t>
            </a:r>
            <a:r>
              <a:rPr lang="cs-CZ" altLang="cs-CZ" sz="1400" dirty="0" err="1">
                <a:solidFill>
                  <a:schemeClr val="tx1">
                    <a:lumMod val="50000"/>
                  </a:schemeClr>
                </a:solidFill>
              </a:rPr>
              <a:t>protocols</a:t>
            </a:r>
            <a:r>
              <a:rPr lang="cs-CZ" altLang="cs-CZ" sz="1400" dirty="0">
                <a:solidFill>
                  <a:schemeClr val="tx1">
                    <a:lumMod val="50000"/>
                  </a:schemeClr>
                </a:solidFill>
              </a:rPr>
              <a:t> </a:t>
            </a:r>
            <a:r>
              <a:rPr lang="cs-CZ" altLang="cs-CZ" sz="1400" dirty="0" err="1">
                <a:solidFill>
                  <a:schemeClr val="tx1">
                    <a:lumMod val="50000"/>
                  </a:schemeClr>
                </a:solidFill>
              </a:rPr>
              <a:t>for</a:t>
            </a:r>
            <a:r>
              <a:rPr lang="cs-CZ" altLang="cs-CZ" sz="1400" dirty="0">
                <a:solidFill>
                  <a:schemeClr val="tx1">
                    <a:lumMod val="50000"/>
                  </a:schemeClr>
                </a:solidFill>
              </a:rPr>
              <a:t> </a:t>
            </a:r>
            <a:r>
              <a:rPr lang="cs-CZ" altLang="cs-CZ" sz="1400" dirty="0" err="1">
                <a:solidFill>
                  <a:schemeClr val="tx1">
                    <a:lumMod val="50000"/>
                  </a:schemeClr>
                </a:solidFill>
              </a:rPr>
              <a:t>integration</a:t>
            </a:r>
            <a:r>
              <a:rPr lang="cs-CZ" altLang="cs-CZ" sz="1400" dirty="0">
                <a:solidFill>
                  <a:schemeClr val="tx1">
                    <a:lumMod val="50000"/>
                  </a:schemeClr>
                </a:solidFill>
              </a:rPr>
              <a:t> w</a:t>
            </a:r>
            <a:r>
              <a:rPr lang="en-US" altLang="cs-CZ" sz="1400" dirty="0" err="1">
                <a:solidFill>
                  <a:schemeClr val="tx1">
                    <a:lumMod val="50000"/>
                  </a:schemeClr>
                </a:solidFill>
              </a:rPr>
              <a:t>ith</a:t>
            </a:r>
            <a:r>
              <a:rPr lang="en-US" altLang="cs-CZ" sz="1400" dirty="0">
                <a:solidFill>
                  <a:schemeClr val="tx1">
                    <a:lumMod val="50000"/>
                  </a:schemeClr>
                </a:solidFill>
              </a:rPr>
              <a:t> 3rd party systems</a:t>
            </a:r>
            <a:endParaRPr lang="en-US" sz="1400" dirty="0">
              <a:solidFill>
                <a:schemeClr val="tx1">
                  <a:lumMod val="50000"/>
                </a:schemeClr>
              </a:solidFill>
            </a:endParaRPr>
          </a:p>
          <a:p>
            <a:pPr marL="269875" lvl="1" indent="-182563">
              <a:lnSpc>
                <a:spcPct val="120000"/>
              </a:lnSpc>
              <a:spcBef>
                <a:spcPts val="1200"/>
              </a:spcBef>
              <a:spcAft>
                <a:spcPts val="600"/>
              </a:spcAft>
              <a:defRPr/>
            </a:pPr>
            <a:r>
              <a:rPr lang="cs-CZ" altLang="cs-CZ" sz="1400" dirty="0">
                <a:solidFill>
                  <a:schemeClr val="tx1">
                    <a:lumMod val="50000"/>
                  </a:schemeClr>
                </a:solidFill>
              </a:rPr>
              <a:t>„</a:t>
            </a:r>
            <a:r>
              <a:rPr lang="en-US" altLang="cs-CZ" sz="1400" b="1" dirty="0">
                <a:solidFill>
                  <a:schemeClr val="tx1">
                    <a:lumMod val="50000"/>
                  </a:schemeClr>
                </a:solidFill>
              </a:rPr>
              <a:t>Automation</a:t>
            </a:r>
            <a:r>
              <a:rPr lang="cs-CZ" altLang="cs-CZ" sz="1400" dirty="0">
                <a:solidFill>
                  <a:schemeClr val="tx1">
                    <a:lumMod val="50000"/>
                  </a:schemeClr>
                </a:solidFill>
              </a:rPr>
              <a:t>“</a:t>
            </a:r>
            <a:r>
              <a:rPr lang="en-US" altLang="cs-CZ" sz="1400" dirty="0">
                <a:solidFill>
                  <a:schemeClr val="tx1">
                    <a:lumMod val="50000"/>
                  </a:schemeClr>
                </a:solidFill>
              </a:rPr>
              <a:t> section to set up advanced scenarios</a:t>
            </a:r>
            <a:endParaRPr lang="cs-CZ" altLang="cs-CZ" sz="1400" dirty="0">
              <a:solidFill>
                <a:schemeClr val="tx1">
                  <a:lumMod val="50000"/>
                </a:schemeClr>
              </a:solidFill>
            </a:endParaRPr>
          </a:p>
          <a:p>
            <a:pPr marL="269875" lvl="1" indent="-182563">
              <a:lnSpc>
                <a:spcPct val="120000"/>
              </a:lnSpc>
              <a:spcBef>
                <a:spcPts val="1200"/>
              </a:spcBef>
              <a:spcAft>
                <a:spcPts val="600"/>
              </a:spcAft>
              <a:defRPr/>
            </a:pPr>
            <a:r>
              <a:rPr lang="cs-CZ" sz="1400" b="1" dirty="0">
                <a:solidFill>
                  <a:schemeClr val="tx1">
                    <a:lumMod val="50000"/>
                  </a:schemeClr>
                </a:solidFill>
              </a:rPr>
              <a:t>„</a:t>
            </a:r>
            <a:r>
              <a:rPr lang="cs-CZ" sz="1400" b="1" dirty="0" err="1">
                <a:solidFill>
                  <a:schemeClr val="tx1">
                    <a:lumMod val="50000"/>
                  </a:schemeClr>
                </a:solidFill>
              </a:rPr>
              <a:t>Hack-resistant</a:t>
            </a:r>
            <a:r>
              <a:rPr lang="cs-CZ" sz="1400" b="1" dirty="0">
                <a:solidFill>
                  <a:schemeClr val="tx1">
                    <a:lumMod val="50000"/>
                  </a:schemeClr>
                </a:solidFill>
              </a:rPr>
              <a:t>“ </a:t>
            </a:r>
            <a:r>
              <a:rPr lang="cs-CZ" sz="1400" b="1" dirty="0" err="1">
                <a:solidFill>
                  <a:schemeClr val="tx1">
                    <a:lumMod val="50000"/>
                  </a:schemeClr>
                </a:solidFill>
              </a:rPr>
              <a:t>system</a:t>
            </a:r>
            <a:r>
              <a:rPr lang="cs-CZ" sz="1400" b="1" dirty="0">
                <a:solidFill>
                  <a:schemeClr val="tx1">
                    <a:lumMod val="50000"/>
                  </a:schemeClr>
                </a:solidFill>
              </a:rPr>
              <a:t> </a:t>
            </a:r>
            <a:r>
              <a:rPr lang="cs-CZ" sz="1400" dirty="0">
                <a:solidFill>
                  <a:schemeClr val="tx1">
                    <a:lumMod val="50000"/>
                  </a:schemeClr>
                </a:solidFill>
              </a:rPr>
              <a:t>– e</a:t>
            </a:r>
            <a:r>
              <a:rPr lang="en-GB" sz="1400" dirty="0" err="1">
                <a:solidFill>
                  <a:schemeClr val="tx1">
                    <a:lumMod val="50000"/>
                  </a:schemeClr>
                </a:solidFill>
              </a:rPr>
              <a:t>ncrypted</a:t>
            </a:r>
            <a:r>
              <a:rPr lang="en-GB" sz="1400" dirty="0">
                <a:solidFill>
                  <a:schemeClr val="tx1">
                    <a:lumMod val="50000"/>
                  </a:schemeClr>
                </a:solidFill>
              </a:rPr>
              <a:t> communication</a:t>
            </a:r>
            <a:r>
              <a:rPr lang="cs-CZ" sz="1400" dirty="0">
                <a:solidFill>
                  <a:schemeClr val="tx1">
                    <a:lumMod val="50000"/>
                  </a:schemeClr>
                </a:solidFill>
              </a:rPr>
              <a:t>, </a:t>
            </a:r>
            <a:r>
              <a:rPr lang="en-GB" sz="1400" dirty="0">
                <a:solidFill>
                  <a:schemeClr val="tx1">
                    <a:lumMod val="50000"/>
                  </a:schemeClr>
                </a:solidFill>
              </a:rPr>
              <a:t>multi</a:t>
            </a:r>
            <a:r>
              <a:rPr lang="cs-CZ" sz="1400" dirty="0">
                <a:solidFill>
                  <a:schemeClr val="tx1">
                    <a:lumMod val="50000"/>
                  </a:schemeClr>
                </a:solidFill>
              </a:rPr>
              <a:t>-</a:t>
            </a:r>
            <a:r>
              <a:rPr lang="cs-CZ" sz="1400" dirty="0" err="1">
                <a:solidFill>
                  <a:schemeClr val="tx1">
                    <a:lumMod val="50000"/>
                  </a:schemeClr>
                </a:solidFill>
              </a:rPr>
              <a:t>factor</a:t>
            </a:r>
            <a:r>
              <a:rPr lang="en-GB" sz="1400" dirty="0">
                <a:solidFill>
                  <a:schemeClr val="tx1">
                    <a:lumMod val="50000"/>
                  </a:schemeClr>
                </a:solidFill>
              </a:rPr>
              <a:t> authentication</a:t>
            </a:r>
            <a:r>
              <a:rPr lang="cs-CZ" sz="1400" dirty="0">
                <a:solidFill>
                  <a:schemeClr val="tx1">
                    <a:lumMod val="50000"/>
                  </a:schemeClr>
                </a:solidFill>
              </a:rPr>
              <a:t>, 802.1x</a:t>
            </a:r>
            <a:r>
              <a:rPr lang="en-GB" sz="1400" dirty="0">
                <a:solidFill>
                  <a:schemeClr val="tx1">
                    <a:lumMod val="50000"/>
                  </a:schemeClr>
                </a:solidFill>
              </a:rPr>
              <a:t>,</a:t>
            </a:r>
            <a:r>
              <a:rPr lang="cs-CZ" sz="1400" dirty="0">
                <a:solidFill>
                  <a:schemeClr val="tx1">
                    <a:lumMod val="50000"/>
                  </a:schemeClr>
                </a:solidFill>
              </a:rPr>
              <a:t> </a:t>
            </a:r>
            <a:r>
              <a:rPr lang="en-GB" sz="1400" dirty="0">
                <a:solidFill>
                  <a:schemeClr val="tx1">
                    <a:lumMod val="50000"/>
                  </a:schemeClr>
                </a:solidFill>
              </a:rPr>
              <a:t>anti-</a:t>
            </a:r>
            <a:r>
              <a:rPr lang="en-GB" sz="1400" dirty="0" err="1">
                <a:solidFill>
                  <a:schemeClr val="tx1">
                    <a:lumMod val="50000"/>
                  </a:schemeClr>
                </a:solidFill>
              </a:rPr>
              <a:t>passback</a:t>
            </a:r>
            <a:endParaRPr lang="en-US" sz="1400" dirty="0">
              <a:solidFill>
                <a:schemeClr val="tx1">
                  <a:lumMod val="50000"/>
                </a:schemeClr>
              </a:solidFill>
            </a:endParaRP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a:t>2N OS </a:t>
            </a:r>
            <a:r>
              <a:rPr lang="cs-CZ" dirty="0" err="1"/>
              <a:t>inside</a:t>
            </a:r>
            <a:endParaRPr lang="en-US" dirty="0"/>
          </a:p>
        </p:txBody>
      </p:sp>
      <p:pic>
        <p:nvPicPr>
          <p:cNvPr id="5" name="Zástupný symbol obrázku 3" descr="Obsah obrázku osoba, interiér, žena&#10;&#10;Popis byl vytvořen automaticky">
            <a:extLst>
              <a:ext uri="{FF2B5EF4-FFF2-40B4-BE49-F238E27FC236}">
                <a16:creationId xmlns:a16="http://schemas.microsoft.com/office/drawing/2014/main" id="{1A96E728-2B2E-43BB-B968-F36E38A886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14" r="12228"/>
          <a:stretch/>
        </p:blipFill>
        <p:spPr>
          <a:xfrm>
            <a:off x="5672498" y="837559"/>
            <a:ext cx="2856780" cy="3404028"/>
          </a:xfrm>
          <a:prstGeom prst="rect">
            <a:avLst/>
          </a:prstGeom>
        </p:spPr>
      </p:pic>
      <p:pic>
        <p:nvPicPr>
          <p:cNvPr id="7" name="Obrázek 6">
            <a:extLst>
              <a:ext uri="{FF2B5EF4-FFF2-40B4-BE49-F238E27FC236}">
                <a16:creationId xmlns:a16="http://schemas.microsoft.com/office/drawing/2014/main" id="{1458DFCB-397C-435E-BDDA-79DD61DD0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872" y="3797907"/>
            <a:ext cx="1030653" cy="1016068"/>
          </a:xfrm>
          <a:prstGeom prst="rect">
            <a:avLst/>
          </a:prstGeom>
        </p:spPr>
      </p:pic>
    </p:spTree>
    <p:extLst>
      <p:ext uri="{BB962C8B-B14F-4D97-AF65-F5344CB8AC3E}">
        <p14:creationId xmlns:p14="http://schemas.microsoft.com/office/powerpoint/2010/main" val="14796392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interiér, elektronika, kolík&#10;&#10;Popis byl vytvořen automaticky">
            <a:extLst>
              <a:ext uri="{FF2B5EF4-FFF2-40B4-BE49-F238E27FC236}">
                <a16:creationId xmlns:a16="http://schemas.microsoft.com/office/drawing/2014/main" id="{6A4833E5-7768-45AC-9F90-756C57AD067E}"/>
              </a:ext>
            </a:extLst>
          </p:cNvPr>
          <p:cNvPicPr>
            <a:picLocks noChangeAspect="1"/>
          </p:cNvPicPr>
          <p:nvPr/>
        </p:nvPicPr>
        <p:blipFill rotWithShape="1">
          <a:blip r:embed="rId3">
            <a:extLst>
              <a:ext uri="{28A0092B-C50C-407E-A947-70E740481C1C}">
                <a14:useLocalDpi xmlns:a14="http://schemas.microsoft.com/office/drawing/2010/main" val="0"/>
              </a:ext>
            </a:extLst>
          </a:blip>
          <a:srcRect l="31914" t="22584" r="37463" b="10722"/>
          <a:stretch/>
        </p:blipFill>
        <p:spPr>
          <a:xfrm>
            <a:off x="662109" y="1935493"/>
            <a:ext cx="1137686" cy="1548000"/>
          </a:xfrm>
          <a:prstGeom prst="rect">
            <a:avLst/>
          </a:prstGeom>
        </p:spPr>
      </p:pic>
      <p:sp>
        <p:nvSpPr>
          <p:cNvPr id="8" name="Zástupný symbol pro text 7"/>
          <p:cNvSpPr>
            <a:spLocks noGrp="1"/>
          </p:cNvSpPr>
          <p:nvPr>
            <p:ph type="body" sz="quarter" idx="11"/>
          </p:nvPr>
        </p:nvSpPr>
        <p:spPr>
          <a:xfrm>
            <a:off x="4046537" y="1683880"/>
            <a:ext cx="4751681" cy="2799523"/>
          </a:xfrm>
        </p:spPr>
        <p:txBody>
          <a:bodyPr/>
          <a:lstStyle/>
          <a:p>
            <a:pPr marL="87312" lvl="1" indent="0">
              <a:lnSpc>
                <a:spcPct val="120000"/>
              </a:lnSpc>
              <a:spcBef>
                <a:spcPts val="1200"/>
              </a:spcBef>
              <a:spcAft>
                <a:spcPts val="0"/>
              </a:spcAft>
              <a:buNone/>
              <a:defRPr/>
            </a:pPr>
            <a:r>
              <a:rPr lang="en-US" altLang="cs-CZ" sz="1400" b="1" dirty="0">
                <a:solidFill>
                  <a:schemeClr val="tx1">
                    <a:lumMod val="50000"/>
                  </a:schemeClr>
                </a:solidFill>
              </a:rPr>
              <a:t>RFID reader </a:t>
            </a:r>
            <a:r>
              <a:rPr lang="en-US" altLang="cs-CZ" sz="1400" dirty="0">
                <a:solidFill>
                  <a:schemeClr val="tx1">
                    <a:lumMod val="50000"/>
                  </a:schemeClr>
                </a:solidFill>
              </a:rPr>
              <a:t>(125kHz or/and 13.56MHz)</a:t>
            </a:r>
          </a:p>
          <a:p>
            <a:pPr marL="269875" lvl="1" indent="-182563">
              <a:lnSpc>
                <a:spcPct val="120000"/>
              </a:lnSpc>
              <a:spcBef>
                <a:spcPts val="0"/>
              </a:spcBef>
              <a:spcAft>
                <a:spcPts val="800"/>
              </a:spcAft>
              <a:defRPr/>
            </a:pPr>
            <a:r>
              <a:rPr lang="en-US" sz="1200" dirty="0">
                <a:solidFill>
                  <a:schemeClr val="tx1">
                    <a:lumMod val="50000"/>
                  </a:schemeClr>
                </a:solidFill>
              </a:rPr>
              <a:t>Supports secured iCLASS </a:t>
            </a:r>
            <a:r>
              <a:rPr lang="en-US" sz="1200" dirty="0" err="1">
                <a:solidFill>
                  <a:schemeClr val="tx1">
                    <a:lumMod val="50000"/>
                  </a:schemeClr>
                </a:solidFill>
              </a:rPr>
              <a:t>Seos</a:t>
            </a:r>
            <a:r>
              <a:rPr lang="en-US" sz="1200" dirty="0">
                <a:solidFill>
                  <a:schemeClr val="tx1">
                    <a:lumMod val="50000"/>
                  </a:schemeClr>
                </a:solidFill>
              </a:rPr>
              <a:t> cards</a:t>
            </a:r>
            <a:r>
              <a:rPr lang="cs-CZ" sz="1200" dirty="0">
                <a:solidFill>
                  <a:schemeClr val="tx1">
                    <a:lumMod val="50000"/>
                  </a:schemeClr>
                </a:solidFill>
              </a:rPr>
              <a:t> (</a:t>
            </a:r>
            <a:r>
              <a:rPr lang="cs-CZ" sz="1200" dirty="0" err="1">
                <a:solidFill>
                  <a:schemeClr val="tx1">
                    <a:lumMod val="50000"/>
                  </a:schemeClr>
                </a:solidFill>
              </a:rPr>
              <a:t>except</a:t>
            </a:r>
            <a:r>
              <a:rPr lang="cs-CZ" sz="1200" dirty="0">
                <a:solidFill>
                  <a:schemeClr val="tx1">
                    <a:lumMod val="50000"/>
                  </a:schemeClr>
                </a:solidFill>
              </a:rPr>
              <a:t> „ AU M“)</a:t>
            </a:r>
            <a:endParaRPr lang="en-US" sz="1200" dirty="0">
              <a:solidFill>
                <a:schemeClr val="tx1">
                  <a:lumMod val="50000"/>
                </a:schemeClr>
              </a:solidFill>
            </a:endParaRPr>
          </a:p>
          <a:p>
            <a:pPr marL="87312" lvl="1" indent="0">
              <a:lnSpc>
                <a:spcPct val="120000"/>
              </a:lnSpc>
              <a:spcBef>
                <a:spcPts val="1200"/>
              </a:spcBef>
              <a:spcAft>
                <a:spcPts val="0"/>
              </a:spcAft>
              <a:buNone/>
              <a:defRPr/>
            </a:pPr>
            <a:r>
              <a:rPr lang="en-US" altLang="cs-CZ" sz="1400" b="1" dirty="0">
                <a:solidFill>
                  <a:schemeClr val="tx1">
                    <a:lumMod val="50000"/>
                  </a:schemeClr>
                </a:solidFill>
              </a:rPr>
              <a:t>Bluetooth reader </a:t>
            </a:r>
            <a:r>
              <a:rPr lang="en-US" altLang="cs-CZ" sz="1400" dirty="0">
                <a:solidFill>
                  <a:schemeClr val="tx1">
                    <a:lumMod val="50000"/>
                  </a:schemeClr>
                </a:solidFill>
              </a:rPr>
              <a:t>(and NFC)</a:t>
            </a:r>
          </a:p>
          <a:p>
            <a:pPr marL="269875" lvl="1" indent="-182563">
              <a:lnSpc>
                <a:spcPct val="120000"/>
              </a:lnSpc>
              <a:spcBef>
                <a:spcPts val="0"/>
              </a:spcBef>
              <a:spcAft>
                <a:spcPts val="600"/>
              </a:spcAft>
              <a:defRPr/>
            </a:pPr>
            <a:r>
              <a:rPr lang="cs-CZ" sz="1200" b="1" dirty="0" err="1">
                <a:solidFill>
                  <a:schemeClr val="tx1">
                    <a:lumMod val="50000"/>
                  </a:schemeClr>
                </a:solidFill>
              </a:rPr>
              <a:t>WaveKey</a:t>
            </a:r>
            <a:r>
              <a:rPr lang="en-US" sz="1200" dirty="0">
                <a:solidFill>
                  <a:schemeClr val="tx1">
                    <a:lumMod val="50000"/>
                  </a:schemeClr>
                </a:solidFill>
              </a:rPr>
              <a:t> = </a:t>
            </a:r>
            <a:r>
              <a:rPr lang="cs-CZ" sz="1200" dirty="0">
                <a:solidFill>
                  <a:schemeClr val="tx1">
                    <a:lumMod val="50000"/>
                  </a:schemeClr>
                </a:solidFill>
              </a:rPr>
              <a:t>2N mobile </a:t>
            </a:r>
            <a:r>
              <a:rPr lang="cs-CZ" sz="1200" dirty="0" err="1">
                <a:solidFill>
                  <a:schemeClr val="tx1">
                    <a:lumMod val="50000"/>
                  </a:schemeClr>
                </a:solidFill>
              </a:rPr>
              <a:t>access</a:t>
            </a:r>
            <a:r>
              <a:rPr lang="cs-CZ" sz="1200" dirty="0">
                <a:solidFill>
                  <a:schemeClr val="tx1">
                    <a:lumMod val="50000"/>
                  </a:schemeClr>
                </a:solidFill>
              </a:rPr>
              <a:t> made </a:t>
            </a:r>
            <a:r>
              <a:rPr lang="en-US" sz="1200" dirty="0" err="1">
                <a:solidFill>
                  <a:schemeClr val="tx1">
                    <a:lumMod val="50000"/>
                  </a:schemeClr>
                </a:solidFill>
              </a:rPr>
              <a:t>reliabl</a:t>
            </a:r>
            <a:r>
              <a:rPr lang="cs-CZ" sz="1200" dirty="0">
                <a:solidFill>
                  <a:schemeClr val="tx1">
                    <a:lumMod val="50000"/>
                  </a:schemeClr>
                </a:solidFill>
              </a:rPr>
              <a:t>e</a:t>
            </a:r>
          </a:p>
          <a:p>
            <a:pPr marL="269875" lvl="1" indent="-182563">
              <a:lnSpc>
                <a:spcPct val="120000"/>
              </a:lnSpc>
              <a:spcBef>
                <a:spcPts val="0"/>
              </a:spcBef>
              <a:spcAft>
                <a:spcPts val="800"/>
              </a:spcAft>
              <a:defRPr/>
            </a:pPr>
            <a:r>
              <a:rPr lang="en-US" sz="1200" dirty="0">
                <a:solidFill>
                  <a:schemeClr val="tx1">
                    <a:lumMod val="50000"/>
                  </a:schemeClr>
                </a:solidFill>
              </a:rPr>
              <a:t>Touch, tap in app</a:t>
            </a:r>
            <a:r>
              <a:rPr lang="cs-CZ" sz="1200" dirty="0">
                <a:solidFill>
                  <a:schemeClr val="tx1">
                    <a:lumMod val="50000"/>
                  </a:schemeClr>
                </a:solidFill>
              </a:rPr>
              <a:t>, </a:t>
            </a:r>
            <a:r>
              <a:rPr lang="cs-CZ" sz="1200" dirty="0" err="1">
                <a:solidFill>
                  <a:schemeClr val="tx1">
                    <a:lumMod val="50000"/>
                  </a:schemeClr>
                </a:solidFill>
              </a:rPr>
              <a:t>motion</a:t>
            </a:r>
            <a:r>
              <a:rPr lang="en-US" sz="1200" dirty="0">
                <a:solidFill>
                  <a:schemeClr val="tx1">
                    <a:lumMod val="50000"/>
                  </a:schemeClr>
                </a:solidFill>
              </a:rPr>
              <a:t> </a:t>
            </a:r>
            <a:r>
              <a:rPr lang="cs-CZ" sz="1200" dirty="0">
                <a:solidFill>
                  <a:schemeClr val="tx1">
                    <a:lumMod val="50000"/>
                  </a:schemeClr>
                </a:solidFill>
              </a:rPr>
              <a:t>and </a:t>
            </a:r>
            <a:r>
              <a:rPr lang="cs-CZ" sz="1200" dirty="0" err="1">
                <a:solidFill>
                  <a:schemeClr val="tx1">
                    <a:lumMod val="50000"/>
                  </a:schemeClr>
                </a:solidFill>
              </a:rPr>
              <a:t>card</a:t>
            </a:r>
            <a:r>
              <a:rPr lang="cs-CZ" sz="1200" dirty="0">
                <a:solidFill>
                  <a:schemeClr val="tx1">
                    <a:lumMod val="50000"/>
                  </a:schemeClr>
                </a:solidFill>
              </a:rPr>
              <a:t> </a:t>
            </a:r>
            <a:r>
              <a:rPr lang="en-US" sz="1200" dirty="0">
                <a:solidFill>
                  <a:schemeClr val="tx1">
                    <a:lumMod val="50000"/>
                  </a:schemeClr>
                </a:solidFill>
              </a:rPr>
              <a:t>mode</a:t>
            </a:r>
          </a:p>
          <a:p>
            <a:pPr marL="87312" lvl="1" indent="0">
              <a:lnSpc>
                <a:spcPct val="120000"/>
              </a:lnSpc>
              <a:spcBef>
                <a:spcPts val="1200"/>
              </a:spcBef>
              <a:spcAft>
                <a:spcPts val="0"/>
              </a:spcAft>
              <a:buNone/>
              <a:defRPr/>
            </a:pPr>
            <a:r>
              <a:rPr lang="en-US" altLang="cs-CZ" sz="1400" b="1" dirty="0">
                <a:solidFill>
                  <a:schemeClr val="tx1">
                    <a:lumMod val="50000"/>
                  </a:schemeClr>
                </a:solidFill>
              </a:rPr>
              <a:t>PIN keypad</a:t>
            </a:r>
          </a:p>
          <a:p>
            <a:pPr marL="269875" lvl="1" indent="-182563">
              <a:lnSpc>
                <a:spcPct val="120000"/>
              </a:lnSpc>
              <a:spcBef>
                <a:spcPts val="0"/>
              </a:spcBef>
              <a:spcAft>
                <a:spcPts val="800"/>
              </a:spcAft>
              <a:defRPr/>
            </a:pPr>
            <a:r>
              <a:rPr lang="en-US" sz="1200" dirty="0">
                <a:solidFill>
                  <a:schemeClr val="tx1">
                    <a:lumMod val="50000"/>
                  </a:schemeClr>
                </a:solidFill>
              </a:rPr>
              <a:t>Allows two-factor authentication or of one-time PIN</a:t>
            </a:r>
          </a:p>
          <a:p>
            <a:pPr marL="87312" lvl="1" indent="0">
              <a:lnSpc>
                <a:spcPct val="120000"/>
              </a:lnSpc>
              <a:spcBef>
                <a:spcPts val="1200"/>
              </a:spcBef>
              <a:spcAft>
                <a:spcPts val="600"/>
              </a:spcAft>
              <a:buNone/>
              <a:defRPr/>
            </a:pPr>
            <a:r>
              <a:rPr lang="en-US" altLang="cs-CZ" sz="1400" b="1" dirty="0">
                <a:solidFill>
                  <a:schemeClr val="tx1">
                    <a:lumMod val="50000"/>
                  </a:schemeClr>
                </a:solidFill>
              </a:rPr>
              <a:t>Fingerprint reader </a:t>
            </a:r>
            <a:r>
              <a:rPr lang="en-US" altLang="cs-CZ" sz="1400" dirty="0">
                <a:solidFill>
                  <a:schemeClr val="tx1">
                    <a:lumMod val="50000"/>
                  </a:schemeClr>
                </a:solidFill>
              </a:rPr>
              <a:t>(only in 2N Access Unit 2.0)</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a:t>Variety </a:t>
            </a:r>
            <a:r>
              <a:rPr lang="cs-CZ" dirty="0" err="1"/>
              <a:t>of</a:t>
            </a:r>
            <a:r>
              <a:rPr lang="cs-CZ" dirty="0"/>
              <a:t> </a:t>
            </a:r>
            <a:r>
              <a:rPr lang="cs-CZ" dirty="0" err="1"/>
              <a:t>access</a:t>
            </a:r>
            <a:r>
              <a:rPr lang="cs-CZ" dirty="0"/>
              <a:t> </a:t>
            </a:r>
            <a:r>
              <a:rPr lang="cs-CZ" dirty="0" err="1"/>
              <a:t>credentials</a:t>
            </a:r>
            <a:endParaRPr lang="en-US" dirty="0"/>
          </a:p>
        </p:txBody>
      </p:sp>
      <p:pic>
        <p:nvPicPr>
          <p:cNvPr id="9" name="Obrázek 8" descr="Obsah obrázku text, černá, obrazovka, tmavé&#10;&#10;Popis byl vytvořen automaticky">
            <a:extLst>
              <a:ext uri="{FF2B5EF4-FFF2-40B4-BE49-F238E27FC236}">
                <a16:creationId xmlns:a16="http://schemas.microsoft.com/office/drawing/2014/main" id="{C257902C-F203-4A64-878E-D98EF809B9F2}"/>
              </a:ext>
            </a:extLst>
          </p:cNvPr>
          <p:cNvPicPr>
            <a:picLocks noChangeAspect="1"/>
          </p:cNvPicPr>
          <p:nvPr/>
        </p:nvPicPr>
        <p:blipFill rotWithShape="1">
          <a:blip r:embed="rId4">
            <a:extLst>
              <a:ext uri="{28A0092B-C50C-407E-A947-70E740481C1C}">
                <a14:useLocalDpi xmlns:a14="http://schemas.microsoft.com/office/drawing/2010/main" val="0"/>
              </a:ext>
            </a:extLst>
          </a:blip>
          <a:srcRect l="32221" r="36396"/>
          <a:stretch/>
        </p:blipFill>
        <p:spPr>
          <a:xfrm>
            <a:off x="1415823" y="1272171"/>
            <a:ext cx="1247831" cy="2484000"/>
          </a:xfrm>
          <a:prstGeom prst="rect">
            <a:avLst/>
          </a:prstGeom>
        </p:spPr>
      </p:pic>
      <p:pic>
        <p:nvPicPr>
          <p:cNvPr id="3" name="Obrázek 2" descr="Obsah obrázku text, elektronika, černá, tmavé&#10;&#10;Popis byl vytvořen automaticky">
            <a:extLst>
              <a:ext uri="{FF2B5EF4-FFF2-40B4-BE49-F238E27FC236}">
                <a16:creationId xmlns:a16="http://schemas.microsoft.com/office/drawing/2014/main" id="{E37D3344-183C-4818-A719-C5B9FE79341C}"/>
              </a:ext>
            </a:extLst>
          </p:cNvPr>
          <p:cNvPicPr>
            <a:picLocks noChangeAspect="1"/>
          </p:cNvPicPr>
          <p:nvPr/>
        </p:nvPicPr>
        <p:blipFill rotWithShape="1">
          <a:blip r:embed="rId5">
            <a:extLst>
              <a:ext uri="{28A0092B-C50C-407E-A947-70E740481C1C}">
                <a14:useLocalDpi xmlns:a14="http://schemas.microsoft.com/office/drawing/2010/main" val="0"/>
              </a:ext>
            </a:extLst>
          </a:blip>
          <a:srcRect l="32390" r="41656"/>
          <a:stretch/>
        </p:blipFill>
        <p:spPr>
          <a:xfrm>
            <a:off x="2304240" y="1403611"/>
            <a:ext cx="863859" cy="2079882"/>
          </a:xfrm>
          <a:prstGeom prst="rect">
            <a:avLst/>
          </a:prstGeom>
        </p:spPr>
      </p:pic>
    </p:spTree>
    <p:extLst>
      <p:ext uri="{BB962C8B-B14F-4D97-AF65-F5344CB8AC3E}">
        <p14:creationId xmlns:p14="http://schemas.microsoft.com/office/powerpoint/2010/main" val="14675106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567576" cy="400050"/>
          </a:xfrm>
        </p:spPr>
        <p:txBody>
          <a:bodyPr vert="horz" wrap="square" lIns="91440" tIns="45720" rIns="91440" bIns="45720" numCol="1" anchor="t" anchorCtr="0" compatLnSpc="1">
            <a:prstTxWarp prst="textNoShape">
              <a:avLst/>
            </a:prstTxWarp>
          </a:bodyPr>
          <a:lstStyle/>
          <a:p>
            <a:r>
              <a:rPr lang="en-US" dirty="0">
                <a:solidFill>
                  <a:srgbClr val="004E97"/>
                </a:solidFill>
              </a:rPr>
              <a:t>How is typically access control solved?</a:t>
            </a:r>
          </a:p>
        </p:txBody>
      </p:sp>
      <p:pic>
        <p:nvPicPr>
          <p:cNvPr id="8" name="Picture 2" descr="Výsledek obrázku pro access control"/>
          <p:cNvPicPr>
            <a:picLocks noChangeAspect="1" noChangeArrowheads="1"/>
          </p:cNvPicPr>
          <p:nvPr/>
        </p:nvPicPr>
        <p:blipFill>
          <a:blip r:embed="rId3" cstate="print"/>
          <a:srcRect/>
          <a:stretch>
            <a:fillRect/>
          </a:stretch>
        </p:blipFill>
        <p:spPr bwMode="auto">
          <a:xfrm>
            <a:off x="1078602" y="1585913"/>
            <a:ext cx="6991350" cy="2781300"/>
          </a:xfrm>
          <a:prstGeom prst="rect">
            <a:avLst/>
          </a:prstGeom>
          <a:noFill/>
        </p:spPr>
      </p:pic>
      <p:pic>
        <p:nvPicPr>
          <p:cNvPr id="5124" name="Picture 4" descr="Výsledek obrázku pro access control"/>
          <p:cNvPicPr>
            <a:picLocks noChangeAspect="1" noChangeArrowheads="1"/>
          </p:cNvPicPr>
          <p:nvPr/>
        </p:nvPicPr>
        <p:blipFill>
          <a:blip r:embed="rId4" cstate="print"/>
          <a:srcRect/>
          <a:stretch>
            <a:fillRect/>
          </a:stretch>
        </p:blipFill>
        <p:spPr bwMode="auto">
          <a:xfrm>
            <a:off x="1078602" y="1630306"/>
            <a:ext cx="6991350" cy="2676525"/>
          </a:xfrm>
          <a:prstGeom prst="rect">
            <a:avLst/>
          </a:prstGeom>
          <a:noFill/>
        </p:spPr>
      </p:pic>
      <p:pic>
        <p:nvPicPr>
          <p:cNvPr id="83970" name="Picture 2" descr="Výsledek obrázku pro rfid card reader door"/>
          <p:cNvPicPr>
            <a:picLocks noChangeAspect="1" noChangeArrowheads="1"/>
          </p:cNvPicPr>
          <p:nvPr/>
        </p:nvPicPr>
        <p:blipFill>
          <a:blip r:embed="rId5" cstate="print"/>
          <a:srcRect/>
          <a:stretch>
            <a:fillRect/>
          </a:stretch>
        </p:blipFill>
        <p:spPr bwMode="auto">
          <a:xfrm>
            <a:off x="1729447" y="1539526"/>
            <a:ext cx="5181716" cy="291559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1+ppt_w/2"/>
                                          </p:val>
                                        </p:tav>
                                      </p:tavLst>
                                    </p:anim>
                                    <p:anim calcmode="lin" valueType="num">
                                      <p:cBhvr additive="base">
                                        <p:cTn id="13" dur="500"/>
                                        <p:tgtEl>
                                          <p:spTgt spid="8"/>
                                        </p:tgtEl>
                                        <p:attrNameLst>
                                          <p:attrName>ppt_y</p:attrName>
                                        </p:attrNameLst>
                                      </p:cBhvr>
                                      <p:tavLst>
                                        <p:tav tm="0">
                                          <p:val>
                                            <p:strVal val="ppt_y"/>
                                          </p:val>
                                        </p:tav>
                                        <p:tav tm="100000">
                                          <p:val>
                                            <p:strVal val="ppt_y"/>
                                          </p:val>
                                        </p:tav>
                                      </p:tavLst>
                                    </p:anim>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83970"/>
                                        </p:tgtEl>
                                        <p:attrNameLst>
                                          <p:attrName>style.visibility</p:attrName>
                                        </p:attrNameLst>
                                      </p:cBhvr>
                                      <p:to>
                                        <p:strVal val="visible"/>
                                      </p:to>
                                    </p:set>
                                    <p:anim calcmode="lin" valueType="num">
                                      <p:cBhvr additive="base">
                                        <p:cTn id="18" dur="1000" fill="hold"/>
                                        <p:tgtEl>
                                          <p:spTgt spid="83970"/>
                                        </p:tgtEl>
                                        <p:attrNameLst>
                                          <p:attrName>ppt_x</p:attrName>
                                        </p:attrNameLst>
                                      </p:cBhvr>
                                      <p:tavLst>
                                        <p:tav tm="0">
                                          <p:val>
                                            <p:strVal val="0-#ppt_w/2"/>
                                          </p:val>
                                        </p:tav>
                                        <p:tav tm="100000">
                                          <p:val>
                                            <p:strVal val="#ppt_x"/>
                                          </p:val>
                                        </p:tav>
                                      </p:tavLst>
                                    </p:anim>
                                    <p:anim calcmode="lin" valueType="num">
                                      <p:cBhvr additive="base">
                                        <p:cTn id="19" dur="1000" fill="hold"/>
                                        <p:tgtEl>
                                          <p:spTgt spid="8397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500"/>
                                        <p:tgtEl>
                                          <p:spTgt spid="83970"/>
                                        </p:tgtEl>
                                        <p:attrNameLst>
                                          <p:attrName>ppt_x</p:attrName>
                                        </p:attrNameLst>
                                      </p:cBhvr>
                                      <p:tavLst>
                                        <p:tav tm="0">
                                          <p:val>
                                            <p:strVal val="ppt_x"/>
                                          </p:val>
                                        </p:tav>
                                        <p:tav tm="100000">
                                          <p:val>
                                            <p:strVal val="1+ppt_w/2"/>
                                          </p:val>
                                        </p:tav>
                                      </p:tavLst>
                                    </p:anim>
                                    <p:anim calcmode="lin" valueType="num">
                                      <p:cBhvr additive="base">
                                        <p:cTn id="24" dur="500"/>
                                        <p:tgtEl>
                                          <p:spTgt spid="83970"/>
                                        </p:tgtEl>
                                        <p:attrNameLst>
                                          <p:attrName>ppt_y</p:attrName>
                                        </p:attrNameLst>
                                      </p:cBhvr>
                                      <p:tavLst>
                                        <p:tav tm="0">
                                          <p:val>
                                            <p:strVal val="ppt_y"/>
                                          </p:val>
                                        </p:tav>
                                        <p:tav tm="100000">
                                          <p:val>
                                            <p:strVal val="ppt_y"/>
                                          </p:val>
                                        </p:tav>
                                      </p:tavLst>
                                    </p:anim>
                                    <p:set>
                                      <p:cBhvr>
                                        <p:cTn id="25" dur="1" fill="hold">
                                          <p:stCondLst>
                                            <p:cond delay="499"/>
                                          </p:stCondLst>
                                        </p:cTn>
                                        <p:tgtEl>
                                          <p:spTgt spid="83970"/>
                                        </p:tgtEl>
                                        <p:attrNameLst>
                                          <p:attrName>style.visibility</p:attrName>
                                        </p:attrNameLst>
                                      </p:cBhvr>
                                      <p:to>
                                        <p:strVal val="hidden"/>
                                      </p:to>
                                    </p:set>
                                  </p:childTnLst>
                                </p:cTn>
                              </p:par>
                            </p:childTnLst>
                          </p:cTn>
                        </p:par>
                        <p:par>
                          <p:cTn id="26" fill="hold">
                            <p:stCondLst>
                              <p:cond delay="500"/>
                            </p:stCondLst>
                            <p:childTnLst>
                              <p:par>
                                <p:cTn id="27" presetID="2" presetClass="entr" presetSubtype="8" fill="hold" nodeType="after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additive="base">
                                        <p:cTn id="29" dur="1000" fill="hold"/>
                                        <p:tgtEl>
                                          <p:spTgt spid="5124"/>
                                        </p:tgtEl>
                                        <p:attrNameLst>
                                          <p:attrName>ppt_x</p:attrName>
                                        </p:attrNameLst>
                                      </p:cBhvr>
                                      <p:tavLst>
                                        <p:tav tm="0">
                                          <p:val>
                                            <p:strVal val="0-#ppt_w/2"/>
                                          </p:val>
                                        </p:tav>
                                        <p:tav tm="100000">
                                          <p:val>
                                            <p:strVal val="#ppt_x"/>
                                          </p:val>
                                        </p:tav>
                                      </p:tavLst>
                                    </p:anim>
                                    <p:anim calcmode="lin" valueType="num">
                                      <p:cBhvr additive="base">
                                        <p:cTn id="30" dur="10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text 15"/>
          <p:cNvSpPr>
            <a:spLocks noGrp="1"/>
          </p:cNvSpPr>
          <p:nvPr>
            <p:ph type="body" sz="quarter" idx="11"/>
          </p:nvPr>
        </p:nvSpPr>
        <p:spPr>
          <a:xfrm>
            <a:off x="912813" y="1749424"/>
            <a:ext cx="4752000" cy="2788069"/>
          </a:xfrm>
        </p:spPr>
        <p:txBody>
          <a:bodyPr/>
          <a:lstStyle/>
          <a:p>
            <a:pPr>
              <a:defRPr/>
            </a:pPr>
            <a:r>
              <a:rPr lang="cs-CZ" b="1" dirty="0" err="1"/>
              <a:t>Proudly</a:t>
            </a:r>
            <a:r>
              <a:rPr lang="cs-CZ" b="1" dirty="0"/>
              <a:t> made in </a:t>
            </a:r>
            <a:r>
              <a:rPr lang="cs-CZ" b="1" dirty="0" err="1"/>
              <a:t>the</a:t>
            </a:r>
            <a:r>
              <a:rPr lang="cs-CZ" b="1" dirty="0"/>
              <a:t> </a:t>
            </a:r>
            <a:r>
              <a:rPr lang="cs-CZ" b="1" dirty="0" err="1"/>
              <a:t>European</a:t>
            </a:r>
            <a:r>
              <a:rPr lang="cs-CZ" b="1" dirty="0"/>
              <a:t> Union</a:t>
            </a:r>
            <a:endParaRPr lang="en-US" b="1" dirty="0"/>
          </a:p>
          <a:p>
            <a:pPr marL="269875" lvl="1" indent="-182563">
              <a:lnSpc>
                <a:spcPct val="120000"/>
              </a:lnSpc>
              <a:spcBef>
                <a:spcPts val="1200"/>
              </a:spcBef>
              <a:spcAft>
                <a:spcPts val="600"/>
              </a:spcAft>
              <a:defRPr/>
            </a:pPr>
            <a:r>
              <a:rPr lang="cs-CZ" sz="1400" dirty="0">
                <a:solidFill>
                  <a:schemeClr val="tx1">
                    <a:lumMod val="50000"/>
                  </a:schemeClr>
                </a:solidFill>
              </a:rPr>
              <a:t>I</a:t>
            </a:r>
            <a:r>
              <a:rPr lang="en-US" sz="1400" dirty="0" err="1">
                <a:solidFill>
                  <a:schemeClr val="tx1">
                    <a:lumMod val="50000"/>
                  </a:schemeClr>
                </a:solidFill>
              </a:rPr>
              <a:t>nnovative</a:t>
            </a:r>
            <a:r>
              <a:rPr lang="en-US" sz="1400" dirty="0">
                <a:solidFill>
                  <a:schemeClr val="tx1">
                    <a:lumMod val="50000"/>
                  </a:schemeClr>
                </a:solidFill>
              </a:rPr>
              <a:t> look of </a:t>
            </a:r>
            <a:r>
              <a:rPr lang="cs-CZ" sz="1400" dirty="0" err="1">
                <a:solidFill>
                  <a:schemeClr val="tx1">
                    <a:lumMod val="50000"/>
                  </a:schemeClr>
                </a:solidFill>
              </a:rPr>
              <a:t>readers</a:t>
            </a:r>
            <a:r>
              <a:rPr lang="en-US" sz="1400" dirty="0">
                <a:solidFill>
                  <a:schemeClr val="tx1">
                    <a:lumMod val="50000"/>
                  </a:schemeClr>
                </a:solidFill>
              </a:rPr>
              <a:t> matching</a:t>
            </a:r>
            <a:br>
              <a:rPr lang="cs-CZ" sz="1400" dirty="0">
                <a:solidFill>
                  <a:schemeClr val="tx1">
                    <a:lumMod val="50000"/>
                  </a:schemeClr>
                </a:solidFill>
              </a:rPr>
            </a:br>
            <a:r>
              <a:rPr lang="cs-CZ" sz="1400" dirty="0">
                <a:solidFill>
                  <a:schemeClr val="tx1">
                    <a:lumMod val="50000"/>
                  </a:schemeClr>
                </a:solidFill>
              </a:rPr>
              <a:t>t</a:t>
            </a:r>
            <a:r>
              <a:rPr lang="en-US" sz="1400" dirty="0">
                <a:solidFill>
                  <a:schemeClr val="tx1">
                    <a:lumMod val="50000"/>
                  </a:schemeClr>
                </a:solidFill>
              </a:rPr>
              <a:t>he intercoms’</a:t>
            </a:r>
            <a:r>
              <a:rPr lang="cs-CZ" sz="1400" dirty="0">
                <a:solidFill>
                  <a:schemeClr val="tx1">
                    <a:lumMod val="50000"/>
                  </a:schemeClr>
                </a:solidFill>
              </a:rPr>
              <a:t> </a:t>
            </a:r>
            <a:r>
              <a:rPr lang="cs-CZ" sz="1400" dirty="0" err="1">
                <a:solidFill>
                  <a:schemeClr val="tx1">
                    <a:lumMod val="50000"/>
                  </a:schemeClr>
                </a:solidFill>
              </a:rPr>
              <a:t>makes</a:t>
            </a:r>
            <a:r>
              <a:rPr lang="cs-CZ" sz="1400" dirty="0">
                <a:solidFill>
                  <a:schemeClr val="tx1">
                    <a:lumMod val="50000"/>
                  </a:schemeClr>
                </a:solidFill>
              </a:rPr>
              <a:t> </a:t>
            </a:r>
            <a:r>
              <a:rPr lang="cs-CZ" sz="1400" dirty="0" err="1">
                <a:solidFill>
                  <a:schemeClr val="tx1">
                    <a:lumMod val="50000"/>
                  </a:schemeClr>
                </a:solidFill>
              </a:rPr>
              <a:t>the</a:t>
            </a:r>
            <a:r>
              <a:rPr lang="cs-CZ" sz="1400" dirty="0">
                <a:solidFill>
                  <a:schemeClr val="tx1">
                    <a:lumMod val="50000"/>
                  </a:schemeClr>
                </a:solidFill>
              </a:rPr>
              <a:t> </a:t>
            </a:r>
            <a:r>
              <a:rPr lang="cs-CZ" sz="1400" dirty="0" err="1">
                <a:solidFill>
                  <a:schemeClr val="tx1">
                    <a:lumMod val="50000"/>
                  </a:schemeClr>
                </a:solidFill>
              </a:rPr>
              <a:t>installation</a:t>
            </a:r>
            <a:r>
              <a:rPr lang="cs-CZ" sz="1400" dirty="0">
                <a:solidFill>
                  <a:schemeClr val="tx1">
                    <a:lumMod val="50000"/>
                  </a:schemeClr>
                </a:solidFill>
              </a:rPr>
              <a:t> </a:t>
            </a:r>
            <a:r>
              <a:rPr lang="cs-CZ" sz="1400" dirty="0" err="1">
                <a:solidFill>
                  <a:schemeClr val="tx1">
                    <a:lumMod val="50000"/>
                  </a:schemeClr>
                </a:solidFill>
              </a:rPr>
              <a:t>stand</a:t>
            </a:r>
            <a:r>
              <a:rPr lang="cs-CZ" sz="1400" dirty="0">
                <a:solidFill>
                  <a:schemeClr val="tx1">
                    <a:lumMod val="50000"/>
                  </a:schemeClr>
                </a:solidFill>
              </a:rPr>
              <a:t> </a:t>
            </a:r>
            <a:r>
              <a:rPr lang="cs-CZ" sz="1400" dirty="0" err="1">
                <a:solidFill>
                  <a:schemeClr val="tx1">
                    <a:lumMod val="50000"/>
                  </a:schemeClr>
                </a:solidFill>
              </a:rPr>
              <a:t>out</a:t>
            </a:r>
            <a:endParaRPr lang="cs-CZ" sz="1400" dirty="0">
              <a:solidFill>
                <a:schemeClr val="tx1">
                  <a:lumMod val="50000"/>
                </a:schemeClr>
              </a:solidFill>
            </a:endParaRPr>
          </a:p>
          <a:p>
            <a:pPr marL="269875" lvl="1" indent="-182563">
              <a:lnSpc>
                <a:spcPct val="120000"/>
              </a:lnSpc>
              <a:spcBef>
                <a:spcPts val="1200"/>
              </a:spcBef>
              <a:spcAft>
                <a:spcPts val="600"/>
              </a:spcAft>
              <a:defRPr/>
            </a:pPr>
            <a:r>
              <a:rPr lang="en-US" sz="1400" dirty="0">
                <a:solidFill>
                  <a:schemeClr val="tx1">
                    <a:lumMod val="50000"/>
                  </a:schemeClr>
                </a:solidFill>
              </a:rPr>
              <a:t>First-class and durable </a:t>
            </a:r>
            <a:r>
              <a:rPr lang="cs-CZ" sz="1400" dirty="0">
                <a:solidFill>
                  <a:schemeClr val="tx1">
                    <a:lumMod val="50000"/>
                  </a:schemeClr>
                </a:solidFill>
              </a:rPr>
              <a:t>(</a:t>
            </a:r>
            <a:r>
              <a:rPr lang="cs-CZ" sz="1400" dirty="0" err="1">
                <a:solidFill>
                  <a:schemeClr val="tx1">
                    <a:lumMod val="50000"/>
                  </a:schemeClr>
                </a:solidFill>
              </a:rPr>
              <a:t>scratch</a:t>
            </a:r>
            <a:r>
              <a:rPr lang="cs-CZ" sz="1400" dirty="0">
                <a:solidFill>
                  <a:schemeClr val="tx1">
                    <a:lumMod val="50000"/>
                  </a:schemeClr>
                </a:solidFill>
              </a:rPr>
              <a:t>-free) </a:t>
            </a:r>
            <a:r>
              <a:rPr lang="en-US" sz="1400" dirty="0">
                <a:solidFill>
                  <a:schemeClr val="tx1">
                    <a:lumMod val="50000"/>
                  </a:schemeClr>
                </a:solidFill>
              </a:rPr>
              <a:t>materials</a:t>
            </a:r>
            <a:endParaRPr lang="cs-CZ" sz="1400" dirty="0">
              <a:solidFill>
                <a:schemeClr val="tx1">
                  <a:lumMod val="50000"/>
                </a:schemeClr>
              </a:solidFill>
            </a:endParaRPr>
          </a:p>
          <a:p>
            <a:pPr marL="269875" lvl="1" indent="-182563">
              <a:lnSpc>
                <a:spcPct val="120000"/>
              </a:lnSpc>
              <a:spcBef>
                <a:spcPts val="1200"/>
              </a:spcBef>
              <a:spcAft>
                <a:spcPts val="600"/>
              </a:spcAft>
              <a:defRPr/>
            </a:pPr>
            <a:r>
              <a:rPr lang="en-US" sz="1400" dirty="0">
                <a:solidFill>
                  <a:schemeClr val="tx1">
                    <a:lumMod val="50000"/>
                  </a:schemeClr>
                </a:solidFill>
              </a:rPr>
              <a:t>IP and IK certified as they are dust, water and impact resistant</a:t>
            </a:r>
            <a:r>
              <a:rPr lang="cs-CZ" sz="1400" dirty="0">
                <a:solidFill>
                  <a:schemeClr val="tx1">
                    <a:lumMod val="50000"/>
                  </a:schemeClr>
                </a:solidFill>
              </a:rPr>
              <a:t> – </a:t>
            </a:r>
            <a:r>
              <a:rPr lang="cs-CZ" sz="1400" dirty="0" err="1">
                <a:solidFill>
                  <a:schemeClr val="tx1">
                    <a:lumMod val="50000"/>
                  </a:schemeClr>
                </a:solidFill>
              </a:rPr>
              <a:t>outdoor</a:t>
            </a:r>
            <a:r>
              <a:rPr lang="cs-CZ" sz="1400" dirty="0">
                <a:solidFill>
                  <a:schemeClr val="tx1">
                    <a:lumMod val="50000"/>
                  </a:schemeClr>
                </a:solidFill>
              </a:rPr>
              <a:t> </a:t>
            </a:r>
            <a:r>
              <a:rPr lang="cs-CZ" sz="1400" dirty="0" err="1">
                <a:solidFill>
                  <a:schemeClr val="tx1">
                    <a:lumMod val="50000"/>
                  </a:schemeClr>
                </a:solidFill>
              </a:rPr>
              <a:t>installation</a:t>
            </a:r>
            <a:endParaRPr lang="cs-CZ" altLang="cs-CZ" sz="1400" dirty="0">
              <a:solidFill>
                <a:schemeClr val="tx1">
                  <a:lumMod val="50000"/>
                </a:schemeClr>
              </a:solidFill>
            </a:endParaRPr>
          </a:p>
        </p:txBody>
      </p:sp>
      <p:sp>
        <p:nvSpPr>
          <p:cNvPr id="26627" name="Zástupný symbol pro text 16"/>
          <p:cNvSpPr>
            <a:spLocks noGrp="1"/>
          </p:cNvSpPr>
          <p:nvPr>
            <p:ph type="body" sz="quarter" idx="12"/>
          </p:nvPr>
        </p:nvSpPr>
        <p:spPr bwMode="auto">
          <a:xfrm>
            <a:off x="752475" y="1042988"/>
            <a:ext cx="4968724"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Quality</a:t>
            </a:r>
            <a:r>
              <a:rPr lang="cs-CZ" dirty="0"/>
              <a:t> </a:t>
            </a:r>
            <a:r>
              <a:rPr lang="cs-CZ" dirty="0" err="1"/>
              <a:t>meets</a:t>
            </a:r>
            <a:r>
              <a:rPr lang="cs-CZ" dirty="0"/>
              <a:t> design</a:t>
            </a:r>
            <a:endParaRPr lang="en-US" dirty="0"/>
          </a:p>
        </p:txBody>
      </p:sp>
      <p:pic>
        <p:nvPicPr>
          <p:cNvPr id="6" name="Zástupný symbol obrázku 20" descr="Obsah obrázku elektronika, černá&#10;&#10;Popis byl vytvořen automaticky">
            <a:extLst>
              <a:ext uri="{FF2B5EF4-FFF2-40B4-BE49-F238E27FC236}">
                <a16:creationId xmlns:a16="http://schemas.microsoft.com/office/drawing/2014/main" id="{3DA3187B-F457-4344-961E-A6A7B2AB7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08" r="178"/>
          <a:stretch/>
        </p:blipFill>
        <p:spPr>
          <a:xfrm>
            <a:off x="5721199" y="814507"/>
            <a:ext cx="2759003" cy="3427079"/>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614383" cy="2554288"/>
          </a:xfrm>
        </p:spPr>
        <p:txBody>
          <a:bodyPr/>
          <a:lstStyle/>
          <a:p>
            <a:pPr marL="87312" lvl="1" indent="0">
              <a:lnSpc>
                <a:spcPct val="120000"/>
              </a:lnSpc>
              <a:spcBef>
                <a:spcPts val="1200"/>
              </a:spcBef>
              <a:spcAft>
                <a:spcPts val="600"/>
              </a:spcAft>
              <a:buNone/>
              <a:defRPr/>
            </a:pPr>
            <a:r>
              <a:rPr lang="en-US" sz="1400" dirty="0">
                <a:solidFill>
                  <a:schemeClr val="tx1">
                    <a:lumMod val="50000"/>
                  </a:schemeClr>
                </a:solidFill>
              </a:rPr>
              <a:t>Do you need to propose the access control solution for a project with 40 doors? </a:t>
            </a:r>
          </a:p>
          <a:p>
            <a:pPr marL="87312" lvl="1" indent="0">
              <a:lnSpc>
                <a:spcPct val="120000"/>
              </a:lnSpc>
              <a:spcBef>
                <a:spcPts val="1200"/>
              </a:spcBef>
              <a:spcAft>
                <a:spcPts val="600"/>
              </a:spcAft>
              <a:buNone/>
              <a:defRPr/>
            </a:pPr>
            <a:r>
              <a:rPr lang="en-US" sz="1400" dirty="0">
                <a:solidFill>
                  <a:schemeClr val="tx1">
                    <a:lumMod val="50000"/>
                  </a:schemeClr>
                </a:solidFill>
              </a:rPr>
              <a:t>Typical questions…How many controllers do I need, how many extension boards, what type </a:t>
            </a:r>
            <a:br>
              <a:rPr lang="en-US" sz="1400" dirty="0">
                <a:solidFill>
                  <a:schemeClr val="tx1">
                    <a:lumMod val="50000"/>
                  </a:schemeClr>
                </a:solidFill>
              </a:rPr>
            </a:br>
            <a:r>
              <a:rPr lang="en-US" sz="1400" dirty="0">
                <a:solidFill>
                  <a:schemeClr val="tx1">
                    <a:lumMod val="50000"/>
                  </a:schemeClr>
                </a:solidFill>
              </a:rPr>
              <a:t>of interfaces, cabling?</a:t>
            </a:r>
          </a:p>
          <a:p>
            <a:pPr marL="87312" lvl="1" indent="0">
              <a:lnSpc>
                <a:spcPct val="120000"/>
              </a:lnSpc>
              <a:spcBef>
                <a:spcPts val="1200"/>
              </a:spcBef>
              <a:spcAft>
                <a:spcPts val="600"/>
              </a:spcAft>
              <a:buNone/>
              <a:defRPr/>
            </a:pPr>
            <a:r>
              <a:rPr lang="en-US" sz="1400" dirty="0">
                <a:solidFill>
                  <a:schemeClr val="tx1">
                    <a:lumMod val="50000"/>
                  </a:schemeClr>
                </a:solidFill>
              </a:rPr>
              <a:t>Stop thinking in this way!</a:t>
            </a:r>
            <a:br>
              <a:rPr lang="en-US" sz="1400" dirty="0">
                <a:solidFill>
                  <a:schemeClr val="tx1">
                    <a:lumMod val="50000"/>
                  </a:schemeClr>
                </a:solidFill>
              </a:rPr>
            </a:br>
            <a:r>
              <a:rPr lang="en-US" sz="1400" b="1" dirty="0">
                <a:solidFill>
                  <a:schemeClr val="tx1">
                    <a:lumMod val="50000"/>
                  </a:schemeClr>
                </a:solidFill>
              </a:rPr>
              <a:t>Simply offer 40pcs of 2N Access Unit</a:t>
            </a:r>
          </a:p>
        </p:txBody>
      </p:sp>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Simple</a:t>
            </a:r>
            <a:r>
              <a:rPr lang="cs-CZ" dirty="0"/>
              <a:t> </a:t>
            </a:r>
            <a:r>
              <a:rPr lang="cs-CZ" dirty="0" err="1"/>
              <a:t>quotation</a:t>
            </a:r>
            <a:endParaRPr lang="en-US" dirty="0"/>
          </a:p>
        </p:txBody>
      </p:sp>
      <p:pic>
        <p:nvPicPr>
          <p:cNvPr id="5" name="Zástupný symbol obrázku 7">
            <a:extLst>
              <a:ext uri="{FF2B5EF4-FFF2-40B4-BE49-F238E27FC236}">
                <a16:creationId xmlns:a16="http://schemas.microsoft.com/office/drawing/2014/main" id="{4FE9387B-BE0D-4BDB-8125-C23187C91F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6" t="2647" r="-10039" b="1922"/>
          <a:stretch/>
        </p:blipFill>
        <p:spPr>
          <a:xfrm>
            <a:off x="429290" y="861632"/>
            <a:ext cx="3276907" cy="342023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26124" y="1407970"/>
            <a:ext cx="1921256" cy="115236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900"/>
              </a:spcAft>
            </a:pPr>
            <a:r>
              <a:rPr lang="cs-CZ" sz="1400" dirty="0" err="1">
                <a:solidFill>
                  <a:schemeClr val="tx1">
                    <a:lumMod val="50000"/>
                  </a:schemeClr>
                </a:solidFill>
                <a:latin typeface="Verdana" panose="020B0604030504040204" pitchFamily="34" charset="0"/>
                <a:ea typeface="Verdana" panose="020B0604030504040204" pitchFamily="34" charset="0"/>
              </a:rPr>
              <a:t>Frame</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for</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surface</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installation</a:t>
            </a:r>
            <a:endParaRPr lang="cs-CZ" sz="1400" dirty="0">
              <a:solidFill>
                <a:schemeClr val="tx1">
                  <a:lumMod val="50000"/>
                </a:schemeClr>
              </a:solidFill>
              <a:latin typeface="Verdana" panose="020B0604030504040204" pitchFamily="34" charset="0"/>
              <a:ea typeface="Verdana" panose="020B0604030504040204" pitchFamily="34" charset="0"/>
            </a:endParaRPr>
          </a:p>
          <a:p>
            <a:pPr algn="r">
              <a:spcAft>
                <a:spcPts val="300"/>
              </a:spcAft>
            </a:pPr>
            <a:r>
              <a:rPr lang="en-US" dirty="0">
                <a:solidFill>
                  <a:schemeClr val="tx1">
                    <a:lumMod val="50000"/>
                  </a:schemeClr>
                </a:solidFill>
                <a:latin typeface="Verdana" panose="020B0604030504040204" pitchFamily="34" charset="0"/>
                <a:ea typeface="Verdana" panose="020B0604030504040204" pitchFamily="34" charset="0"/>
              </a:rPr>
              <a:t>No other accessories are needed for surface installation of the intercom/access control reader.</a:t>
            </a:r>
          </a:p>
        </p:txBody>
      </p:sp>
      <p:sp>
        <p:nvSpPr>
          <p:cNvPr id="9" name="Title 1">
            <a:extLst>
              <a:ext uri="{FF2B5EF4-FFF2-40B4-BE49-F238E27FC236}">
                <a16:creationId xmlns:a16="http://schemas.microsoft.com/office/drawing/2014/main" id="{3EFE74D7-72EE-4792-9B92-BE7F85A084F8}"/>
              </a:ext>
            </a:extLst>
          </p:cNvPr>
          <p:cNvSpPr txBox="1">
            <a:spLocks/>
          </p:cNvSpPr>
          <p:nvPr/>
        </p:nvSpPr>
        <p:spPr>
          <a:xfrm>
            <a:off x="2526123" y="3425648"/>
            <a:ext cx="1925338" cy="115236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900"/>
              </a:spcAft>
            </a:pPr>
            <a:r>
              <a:rPr lang="cs-CZ" sz="1400" dirty="0" err="1">
                <a:solidFill>
                  <a:schemeClr val="tx1">
                    <a:lumMod val="50000"/>
                  </a:schemeClr>
                </a:solidFill>
                <a:latin typeface="Verdana" panose="020B0604030504040204" pitchFamily="34" charset="0"/>
                <a:ea typeface="Verdana" panose="020B0604030504040204" pitchFamily="34" charset="0"/>
              </a:rPr>
              <a:t>Frame</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for</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recessed</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installation</a:t>
            </a:r>
            <a:endParaRPr lang="cs-CZ" sz="1400" dirty="0">
              <a:solidFill>
                <a:schemeClr val="tx1">
                  <a:lumMod val="50000"/>
                </a:schemeClr>
              </a:solidFill>
              <a:latin typeface="Verdana" panose="020B0604030504040204" pitchFamily="34" charset="0"/>
              <a:ea typeface="Verdana" panose="020B0604030504040204" pitchFamily="34" charset="0"/>
            </a:endParaRPr>
          </a:p>
          <a:p>
            <a:pPr algn="r">
              <a:spcAft>
                <a:spcPts val="300"/>
              </a:spcAft>
            </a:pPr>
            <a:r>
              <a:rPr lang="en-US" dirty="0">
                <a:solidFill>
                  <a:schemeClr val="tx1">
                    <a:lumMod val="50000"/>
                  </a:schemeClr>
                </a:solidFill>
                <a:latin typeface="Verdana" panose="020B0604030504040204" pitchFamily="34" charset="0"/>
                <a:ea typeface="Verdana" panose="020B0604030504040204" pitchFamily="34" charset="0"/>
              </a:rPr>
              <a:t>The wider frame covers the uneven edges of a drilled hole</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it</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is</a:t>
            </a:r>
            <a:r>
              <a:rPr lang="cs-CZ" dirty="0">
                <a:solidFill>
                  <a:schemeClr val="tx1">
                    <a:lumMod val="50000"/>
                  </a:schemeClr>
                </a:solidFill>
                <a:latin typeface="Verdana" panose="020B0604030504040204" pitchFamily="34" charset="0"/>
                <a:ea typeface="Verdana" panose="020B0604030504040204" pitchFamily="34" charset="0"/>
              </a:rPr>
              <a:t> 5mm </a:t>
            </a:r>
            <a:r>
              <a:rPr lang="cs-CZ" dirty="0" err="1">
                <a:solidFill>
                  <a:schemeClr val="tx1">
                    <a:lumMod val="50000"/>
                  </a:schemeClr>
                </a:solidFill>
                <a:latin typeface="Verdana" panose="020B0604030504040204" pitchFamily="34" charset="0"/>
                <a:ea typeface="Verdana" panose="020B0604030504040204" pitchFamily="34" charset="0"/>
              </a:rPr>
              <a:t>above</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the</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surface</a:t>
            </a:r>
            <a:r>
              <a:rPr lang="cs-CZ" dirty="0">
                <a:solidFill>
                  <a:schemeClr val="tx1">
                    <a:lumMod val="50000"/>
                  </a:schemeClr>
                </a:solidFill>
                <a:latin typeface="Verdana" panose="020B0604030504040204" pitchFamily="34" charset="0"/>
                <a:ea typeface="Verdana" panose="020B0604030504040204" pitchFamily="34" charset="0"/>
              </a:rPr>
              <a:t>.</a:t>
            </a:r>
            <a:endParaRPr lang="en-US" dirty="0">
              <a:solidFill>
                <a:schemeClr val="tx1">
                  <a:lumMod val="50000"/>
                </a:schemeClr>
              </a:solidFill>
              <a:latin typeface="Verdana" panose="020B0604030504040204" pitchFamily="34" charset="0"/>
              <a:ea typeface="Verdana" panose="020B0604030504040204" pitchFamily="34" charset="0"/>
            </a:endParaRPr>
          </a:p>
        </p:txBody>
      </p:sp>
      <p:sp>
        <p:nvSpPr>
          <p:cNvPr id="10" name="Title 1">
            <a:extLst>
              <a:ext uri="{FF2B5EF4-FFF2-40B4-BE49-F238E27FC236}">
                <a16:creationId xmlns:a16="http://schemas.microsoft.com/office/drawing/2014/main" id="{BE191704-1394-464D-ADDD-575B7A1EE3F3}"/>
              </a:ext>
            </a:extLst>
          </p:cNvPr>
          <p:cNvSpPr txBox="1">
            <a:spLocks/>
          </p:cNvSpPr>
          <p:nvPr/>
        </p:nvSpPr>
        <p:spPr>
          <a:xfrm>
            <a:off x="5796937" y="1523277"/>
            <a:ext cx="1697338" cy="103765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900"/>
              </a:spcAft>
            </a:pPr>
            <a:r>
              <a:rPr lang="cs-CZ" sz="1400" dirty="0" err="1">
                <a:solidFill>
                  <a:schemeClr val="tx1">
                    <a:lumMod val="50000"/>
                  </a:schemeClr>
                </a:solidFill>
                <a:latin typeface="Verdana" panose="020B0604030504040204" pitchFamily="34" charset="0"/>
                <a:ea typeface="Verdana" panose="020B0604030504040204" pitchFamily="34" charset="0"/>
              </a:rPr>
              <a:t>Backplacte</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for</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glass</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mount</a:t>
            </a:r>
            <a:endParaRPr lang="cs-CZ" sz="1400" dirty="0">
              <a:solidFill>
                <a:schemeClr val="tx1">
                  <a:lumMod val="50000"/>
                </a:schemeClr>
              </a:solidFill>
              <a:latin typeface="Verdana" panose="020B0604030504040204" pitchFamily="34" charset="0"/>
              <a:ea typeface="Verdana" panose="020B0604030504040204" pitchFamily="34" charset="0"/>
            </a:endParaRPr>
          </a:p>
          <a:p>
            <a:pPr algn="r">
              <a:spcAft>
                <a:spcPts val="300"/>
              </a:spcAft>
            </a:pPr>
            <a:r>
              <a:rPr lang="cs-CZ" dirty="0" err="1">
                <a:solidFill>
                  <a:schemeClr val="tx1">
                    <a:lumMod val="50000"/>
                  </a:schemeClr>
                </a:solidFill>
                <a:latin typeface="Verdana" panose="020B0604030504040204" pitchFamily="34" charset="0"/>
                <a:ea typeface="Verdana" panose="020B0604030504040204" pitchFamily="34" charset="0"/>
              </a:rPr>
              <a:t>Enables</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installation</a:t>
            </a:r>
            <a:r>
              <a:rPr lang="cs-CZ" dirty="0">
                <a:solidFill>
                  <a:schemeClr val="tx1">
                    <a:lumMod val="50000"/>
                  </a:schemeClr>
                </a:solidFill>
                <a:latin typeface="Verdana" panose="020B0604030504040204" pitchFamily="34" charset="0"/>
                <a:ea typeface="Verdana" panose="020B0604030504040204" pitchFamily="34" charset="0"/>
              </a:rPr>
              <a:t> on </a:t>
            </a:r>
            <a:r>
              <a:rPr lang="cs-CZ" sz="1000" b="1" dirty="0" err="1">
                <a:solidFill>
                  <a:schemeClr val="tx1">
                    <a:lumMod val="50000"/>
                  </a:schemeClr>
                </a:solidFill>
                <a:latin typeface="Verdana" panose="020B0604030504040204" pitchFamily="34" charset="0"/>
                <a:ea typeface="Verdana" panose="020B0604030504040204" pitchFamily="34" charset="0"/>
              </a:rPr>
              <a:t>glass</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or</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uneven</a:t>
            </a:r>
            <a:r>
              <a:rPr lang="cs-CZ" dirty="0">
                <a:solidFill>
                  <a:schemeClr val="tx1">
                    <a:lumMod val="50000"/>
                  </a:schemeClr>
                </a:solidFill>
                <a:latin typeface="Verdana" panose="020B0604030504040204" pitchFamily="34" charset="0"/>
                <a:ea typeface="Verdana" panose="020B0604030504040204" pitchFamily="34" charset="0"/>
              </a:rPr>
              <a:t> </a:t>
            </a:r>
            <a:r>
              <a:rPr lang="cs-CZ" dirty="0" err="1">
                <a:solidFill>
                  <a:schemeClr val="tx1">
                    <a:lumMod val="50000"/>
                  </a:schemeClr>
                </a:solidFill>
                <a:latin typeface="Verdana" panose="020B0604030504040204" pitchFamily="34" charset="0"/>
                <a:ea typeface="Verdana" panose="020B0604030504040204" pitchFamily="34" charset="0"/>
              </a:rPr>
              <a:t>surfaces</a:t>
            </a:r>
            <a:r>
              <a:rPr lang="cs-CZ" dirty="0">
                <a:solidFill>
                  <a:schemeClr val="tx1">
                    <a:lumMod val="50000"/>
                  </a:schemeClr>
                </a:solidFill>
                <a:latin typeface="Verdana" panose="020B0604030504040204" pitchFamily="34" charset="0"/>
                <a:ea typeface="Verdana" panose="020B0604030504040204" pitchFamily="34" charset="0"/>
              </a:rPr>
              <a:t>.</a:t>
            </a:r>
            <a:endParaRPr lang="en-US" dirty="0">
              <a:solidFill>
                <a:schemeClr val="tx1">
                  <a:lumMod val="50000"/>
                </a:schemeClr>
              </a:solidFill>
              <a:latin typeface="Verdana" panose="020B0604030504040204" pitchFamily="34" charset="0"/>
              <a:ea typeface="Verdana" panose="020B0604030504040204" pitchFamily="34" charset="0"/>
            </a:endParaRPr>
          </a:p>
        </p:txBody>
      </p:sp>
      <p:sp>
        <p:nvSpPr>
          <p:cNvPr id="24" name="Title 1">
            <a:extLst>
              <a:ext uri="{FF2B5EF4-FFF2-40B4-BE49-F238E27FC236}">
                <a16:creationId xmlns:a16="http://schemas.microsoft.com/office/drawing/2014/main" id="{CF7C6E03-FAE8-4D7E-9040-E828F0BB76F9}"/>
              </a:ext>
            </a:extLst>
          </p:cNvPr>
          <p:cNvSpPr txBox="1">
            <a:spLocks/>
          </p:cNvSpPr>
          <p:nvPr/>
        </p:nvSpPr>
        <p:spPr>
          <a:xfrm>
            <a:off x="5868649" y="3529976"/>
            <a:ext cx="1708227" cy="100463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r">
              <a:spcAft>
                <a:spcPts val="900"/>
              </a:spcAft>
            </a:pPr>
            <a:r>
              <a:rPr lang="cs-CZ" sz="1400" dirty="0">
                <a:solidFill>
                  <a:schemeClr val="tx1">
                    <a:lumMod val="50000"/>
                  </a:schemeClr>
                </a:solidFill>
                <a:latin typeface="Verdana" panose="020B0604030504040204" pitchFamily="34" charset="0"/>
                <a:ea typeface="Verdana" panose="020B0604030504040204" pitchFamily="34" charset="0"/>
              </a:rPr>
              <a:t>Box </a:t>
            </a:r>
            <a:r>
              <a:rPr lang="cs-CZ" sz="1400" dirty="0" err="1">
                <a:solidFill>
                  <a:schemeClr val="tx1">
                    <a:lumMod val="50000"/>
                  </a:schemeClr>
                </a:solidFill>
                <a:latin typeface="Verdana" panose="020B0604030504040204" pitchFamily="34" charset="0"/>
                <a:ea typeface="Verdana" panose="020B0604030504040204" pitchFamily="34" charset="0"/>
              </a:rPr>
              <a:t>for</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recessed</a:t>
            </a:r>
            <a:r>
              <a:rPr lang="cs-CZ" sz="1400" dirty="0">
                <a:solidFill>
                  <a:schemeClr val="tx1">
                    <a:lumMod val="50000"/>
                  </a:schemeClr>
                </a:solidFill>
                <a:latin typeface="Verdana" panose="020B0604030504040204" pitchFamily="34" charset="0"/>
                <a:ea typeface="Verdana" panose="020B0604030504040204" pitchFamily="34" charset="0"/>
              </a:rPr>
              <a:t> </a:t>
            </a:r>
            <a:r>
              <a:rPr lang="cs-CZ" sz="1400" dirty="0" err="1">
                <a:solidFill>
                  <a:schemeClr val="tx1">
                    <a:lumMod val="50000"/>
                  </a:schemeClr>
                </a:solidFill>
                <a:latin typeface="Verdana" panose="020B0604030504040204" pitchFamily="34" charset="0"/>
                <a:ea typeface="Verdana" panose="020B0604030504040204" pitchFamily="34" charset="0"/>
              </a:rPr>
              <a:t>installation</a:t>
            </a:r>
            <a:endParaRPr lang="cs-CZ" sz="1400" dirty="0">
              <a:solidFill>
                <a:schemeClr val="tx1">
                  <a:lumMod val="50000"/>
                </a:schemeClr>
              </a:solidFill>
              <a:latin typeface="Verdana" panose="020B0604030504040204" pitchFamily="34" charset="0"/>
              <a:ea typeface="Verdana" panose="020B0604030504040204" pitchFamily="34" charset="0"/>
            </a:endParaRPr>
          </a:p>
          <a:p>
            <a:pPr algn="r">
              <a:spcAft>
                <a:spcPts val="300"/>
              </a:spcAft>
            </a:pPr>
            <a:r>
              <a:rPr lang="en-US" dirty="0">
                <a:solidFill>
                  <a:schemeClr val="tx1">
                    <a:lumMod val="50000"/>
                  </a:schemeClr>
                </a:solidFill>
                <a:latin typeface="Verdana" panose="020B0604030504040204" pitchFamily="34" charset="0"/>
                <a:ea typeface="Verdana" panose="020B0604030504040204" pitchFamily="34" charset="0"/>
              </a:rPr>
              <a:t>Flush mounted box for walls or plasterboard</a:t>
            </a:r>
          </a:p>
        </p:txBody>
      </p:sp>
      <p:pic>
        <p:nvPicPr>
          <p:cNvPr id="15" name="Obrázek 14">
            <a:extLst>
              <a:ext uri="{FF2B5EF4-FFF2-40B4-BE49-F238E27FC236}">
                <a16:creationId xmlns:a16="http://schemas.microsoft.com/office/drawing/2014/main" id="{7DA07C78-9D87-47E3-B821-E0A592455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1902" y="1364583"/>
            <a:ext cx="989455" cy="1194126"/>
          </a:xfrm>
          <a:prstGeom prst="rect">
            <a:avLst/>
          </a:prstGeom>
        </p:spPr>
      </p:pic>
      <p:pic>
        <p:nvPicPr>
          <p:cNvPr id="17" name="Obrázek 16" descr="Obsah obrázku text&#10;&#10;Popis byl vytvořen automaticky">
            <a:extLst>
              <a:ext uri="{FF2B5EF4-FFF2-40B4-BE49-F238E27FC236}">
                <a16:creationId xmlns:a16="http://schemas.microsoft.com/office/drawing/2014/main" id="{ACE17C72-CD30-4A47-BBE5-47E7BB4E0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274" y="3289894"/>
            <a:ext cx="1324709" cy="1471337"/>
          </a:xfrm>
          <a:prstGeom prst="rect">
            <a:avLst/>
          </a:prstGeom>
        </p:spPr>
      </p:pic>
      <p:grpSp>
        <p:nvGrpSpPr>
          <p:cNvPr id="42" name="Skupina 41">
            <a:extLst>
              <a:ext uri="{FF2B5EF4-FFF2-40B4-BE49-F238E27FC236}">
                <a16:creationId xmlns:a16="http://schemas.microsoft.com/office/drawing/2014/main" id="{61AB2004-FEA4-493A-A99C-B1D31AD4803A}"/>
              </a:ext>
            </a:extLst>
          </p:cNvPr>
          <p:cNvGrpSpPr/>
          <p:nvPr/>
        </p:nvGrpSpPr>
        <p:grpSpPr>
          <a:xfrm>
            <a:off x="4493848" y="3316416"/>
            <a:ext cx="1249546" cy="1431937"/>
            <a:chOff x="6229068" y="4379674"/>
            <a:chExt cx="1666061" cy="1909249"/>
          </a:xfrm>
        </p:grpSpPr>
        <p:pic>
          <p:nvPicPr>
            <p:cNvPr id="20" name="Obrázek 19" descr="Obsah obrázku text, monitor, rámeček obrázku&#10;&#10;Popis byl vytvořen automaticky">
              <a:extLst>
                <a:ext uri="{FF2B5EF4-FFF2-40B4-BE49-F238E27FC236}">
                  <a16:creationId xmlns:a16="http://schemas.microsoft.com/office/drawing/2014/main" id="{A3B7DDE0-77E7-4F51-A6A9-ED1396BC1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856" y="4379674"/>
              <a:ext cx="1319273" cy="1493517"/>
            </a:xfrm>
            <a:prstGeom prst="rect">
              <a:avLst/>
            </a:prstGeom>
          </p:spPr>
        </p:pic>
        <p:pic>
          <p:nvPicPr>
            <p:cNvPr id="22" name="Obrázek 21" descr="Obsah obrázku text, monitor, černá, bílá&#10;&#10;Popis byl vytvořen automaticky">
              <a:extLst>
                <a:ext uri="{FF2B5EF4-FFF2-40B4-BE49-F238E27FC236}">
                  <a16:creationId xmlns:a16="http://schemas.microsoft.com/office/drawing/2014/main" id="{A2CB379E-9CCC-4C35-A47D-190EF318A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068" y="4795406"/>
              <a:ext cx="1319273" cy="1493517"/>
            </a:xfrm>
            <a:prstGeom prst="rect">
              <a:avLst/>
            </a:prstGeom>
          </p:spPr>
        </p:pic>
      </p:grpSp>
      <p:grpSp>
        <p:nvGrpSpPr>
          <p:cNvPr id="43" name="Skupina 42">
            <a:extLst>
              <a:ext uri="{FF2B5EF4-FFF2-40B4-BE49-F238E27FC236}">
                <a16:creationId xmlns:a16="http://schemas.microsoft.com/office/drawing/2014/main" id="{BA064F04-8AB7-4553-BDB4-25205D5DEF24}"/>
              </a:ext>
            </a:extLst>
          </p:cNvPr>
          <p:cNvGrpSpPr/>
          <p:nvPr/>
        </p:nvGrpSpPr>
        <p:grpSpPr>
          <a:xfrm>
            <a:off x="4493848" y="1339184"/>
            <a:ext cx="1221943" cy="1463462"/>
            <a:chOff x="3909752" y="2938242"/>
            <a:chExt cx="1629257" cy="1951283"/>
          </a:xfrm>
        </p:grpSpPr>
        <p:pic>
          <p:nvPicPr>
            <p:cNvPr id="29" name="Obrázek 28" descr="Obsah obrázku text, monitor, obrazovka, rámeček obrázku&#10;&#10;Popis byl vytvořen automaticky">
              <a:extLst>
                <a:ext uri="{FF2B5EF4-FFF2-40B4-BE49-F238E27FC236}">
                  <a16:creationId xmlns:a16="http://schemas.microsoft.com/office/drawing/2014/main" id="{945082DA-E1EE-4D62-BE63-76F2C998C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736" y="2938242"/>
              <a:ext cx="1319273" cy="1510618"/>
            </a:xfrm>
            <a:prstGeom prst="rect">
              <a:avLst/>
            </a:prstGeom>
          </p:spPr>
        </p:pic>
        <p:pic>
          <p:nvPicPr>
            <p:cNvPr id="34" name="Obrázek 33" descr="Obsah obrázku monitor, černá, obrazovka, stříbrná&#10;&#10;Popis byl vytvořen automaticky">
              <a:extLst>
                <a:ext uri="{FF2B5EF4-FFF2-40B4-BE49-F238E27FC236}">
                  <a16:creationId xmlns:a16="http://schemas.microsoft.com/office/drawing/2014/main" id="{7DF83C3E-97A4-4007-B8AB-7A33CEEC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9752" y="3327557"/>
              <a:ext cx="1343292" cy="1561968"/>
            </a:xfrm>
            <a:prstGeom prst="rect">
              <a:avLst/>
            </a:prstGeom>
          </p:spPr>
        </p:pic>
      </p:grpSp>
      <p:grpSp>
        <p:nvGrpSpPr>
          <p:cNvPr id="41" name="Skupina 40">
            <a:extLst>
              <a:ext uri="{FF2B5EF4-FFF2-40B4-BE49-F238E27FC236}">
                <a16:creationId xmlns:a16="http://schemas.microsoft.com/office/drawing/2014/main" id="{026DD58B-F5EB-4B92-9E88-3C32C0F0AC7E}"/>
              </a:ext>
            </a:extLst>
          </p:cNvPr>
          <p:cNvGrpSpPr/>
          <p:nvPr/>
        </p:nvGrpSpPr>
        <p:grpSpPr>
          <a:xfrm>
            <a:off x="89047" y="1833627"/>
            <a:ext cx="1704411" cy="2230952"/>
            <a:chOff x="5350745" y="1865878"/>
            <a:chExt cx="1591262" cy="1987427"/>
          </a:xfrm>
        </p:grpSpPr>
        <p:pic>
          <p:nvPicPr>
            <p:cNvPr id="39" name="Obrázek 38">
              <a:extLst>
                <a:ext uri="{FF2B5EF4-FFF2-40B4-BE49-F238E27FC236}">
                  <a16:creationId xmlns:a16="http://schemas.microsoft.com/office/drawing/2014/main" id="{2FFDE709-87D4-4791-AE8A-8A57C1B9B5E4}"/>
                </a:ext>
              </a:extLst>
            </p:cNvPr>
            <p:cNvPicPr>
              <a:picLocks noChangeAspect="1"/>
            </p:cNvPicPr>
            <p:nvPr/>
          </p:nvPicPr>
          <p:blipFill rotWithShape="1">
            <a:blip r:embed="rId8">
              <a:extLst>
                <a:ext uri="{28A0092B-C50C-407E-A947-70E740481C1C}">
                  <a14:useLocalDpi xmlns:a14="http://schemas.microsoft.com/office/drawing/2010/main" val="0"/>
                </a:ext>
              </a:extLst>
            </a:blip>
            <a:srcRect l="21496" r="23601"/>
            <a:stretch/>
          </p:blipFill>
          <p:spPr>
            <a:xfrm>
              <a:off x="5350745" y="1865878"/>
              <a:ext cx="1591262" cy="1987427"/>
            </a:xfrm>
            <a:prstGeom prst="rect">
              <a:avLst/>
            </a:prstGeom>
          </p:spPr>
        </p:pic>
        <p:sp>
          <p:nvSpPr>
            <p:cNvPr id="40" name="Obdélník 39">
              <a:extLst>
                <a:ext uri="{FF2B5EF4-FFF2-40B4-BE49-F238E27FC236}">
                  <a16:creationId xmlns:a16="http://schemas.microsoft.com/office/drawing/2014/main" id="{B4771FF8-1A47-4540-8A9F-7B773EC34B0A}"/>
                </a:ext>
              </a:extLst>
            </p:cNvPr>
            <p:cNvSpPr/>
            <p:nvPr/>
          </p:nvSpPr>
          <p:spPr>
            <a:xfrm>
              <a:off x="6486316" y="3610142"/>
              <a:ext cx="169005" cy="8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Levá složená závorka 44">
            <a:extLst>
              <a:ext uri="{FF2B5EF4-FFF2-40B4-BE49-F238E27FC236}">
                <a16:creationId xmlns:a16="http://schemas.microsoft.com/office/drawing/2014/main" id="{0293DB14-F0E7-4B01-AB9F-538A0F6F5040}"/>
              </a:ext>
            </a:extLst>
          </p:cNvPr>
          <p:cNvSpPr/>
          <p:nvPr/>
        </p:nvSpPr>
        <p:spPr>
          <a:xfrm>
            <a:off x="1839929" y="1935749"/>
            <a:ext cx="686194" cy="2230952"/>
          </a:xfrm>
          <a:prstGeom prst="leftBrace">
            <a:avLst>
              <a:gd name="adj1" fmla="val 56726"/>
              <a:gd name="adj2" fmla="val 47088"/>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Verdana" panose="020B0604030504040204" pitchFamily="34" charset="0"/>
              <a:ea typeface="Verdana" panose="020B0604030504040204" pitchFamily="34" charset="0"/>
            </a:endParaRPr>
          </a:p>
        </p:txBody>
      </p:sp>
      <p:sp>
        <p:nvSpPr>
          <p:cNvPr id="46" name="TextovéPole 45">
            <a:extLst>
              <a:ext uri="{FF2B5EF4-FFF2-40B4-BE49-F238E27FC236}">
                <a16:creationId xmlns:a16="http://schemas.microsoft.com/office/drawing/2014/main" id="{C276FAB5-7A75-4F46-9E34-97DB0F5889BB}"/>
              </a:ext>
            </a:extLst>
          </p:cNvPr>
          <p:cNvSpPr txBox="1"/>
          <p:nvPr/>
        </p:nvSpPr>
        <p:spPr>
          <a:xfrm>
            <a:off x="1505806" y="1644226"/>
            <a:ext cx="1157668" cy="307777"/>
          </a:xfrm>
          <a:prstGeom prst="rect">
            <a:avLst/>
          </a:prstGeom>
          <a:noFill/>
        </p:spPr>
        <p:txBody>
          <a:bodyPr wrap="square" rtlCol="0">
            <a:spAutoFit/>
          </a:bodyPr>
          <a:lstStyle/>
          <a:p>
            <a:r>
              <a:rPr lang="cs-CZ" sz="1400" b="1" dirty="0">
                <a:solidFill>
                  <a:srgbClr val="C00000"/>
                </a:solidFill>
                <a:latin typeface="Verdana" panose="020B0604030504040204" pitchFamily="34" charset="0"/>
                <a:ea typeface="Verdana" panose="020B0604030504040204" pitchFamily="34" charset="0"/>
              </a:rPr>
              <a:t>SURFACE</a:t>
            </a:r>
            <a:endParaRPr lang="en-GB" sz="1400" b="1" dirty="0">
              <a:solidFill>
                <a:srgbClr val="C00000"/>
              </a:solidFill>
              <a:latin typeface="Verdana" panose="020B0604030504040204" pitchFamily="34" charset="0"/>
              <a:ea typeface="Verdana" panose="020B0604030504040204" pitchFamily="34" charset="0"/>
            </a:endParaRPr>
          </a:p>
        </p:txBody>
      </p:sp>
      <p:sp>
        <p:nvSpPr>
          <p:cNvPr id="47" name="TextovéPole 46">
            <a:extLst>
              <a:ext uri="{FF2B5EF4-FFF2-40B4-BE49-F238E27FC236}">
                <a16:creationId xmlns:a16="http://schemas.microsoft.com/office/drawing/2014/main" id="{8E734C0B-EB98-45A7-8EDD-9B151805345E}"/>
              </a:ext>
            </a:extLst>
          </p:cNvPr>
          <p:cNvSpPr txBox="1"/>
          <p:nvPr/>
        </p:nvSpPr>
        <p:spPr>
          <a:xfrm>
            <a:off x="1403942" y="4188283"/>
            <a:ext cx="1275474" cy="307777"/>
          </a:xfrm>
          <a:prstGeom prst="rect">
            <a:avLst/>
          </a:prstGeom>
          <a:noFill/>
        </p:spPr>
        <p:txBody>
          <a:bodyPr wrap="square" rtlCol="0">
            <a:spAutoFit/>
          </a:bodyPr>
          <a:lstStyle/>
          <a:p>
            <a:r>
              <a:rPr lang="cs-CZ" sz="1400" b="1" dirty="0">
                <a:solidFill>
                  <a:srgbClr val="C00000"/>
                </a:solidFill>
                <a:latin typeface="Verdana" panose="020B0604030504040204" pitchFamily="34" charset="0"/>
                <a:ea typeface="Verdana" panose="020B0604030504040204" pitchFamily="34" charset="0"/>
              </a:rPr>
              <a:t>RECESSED</a:t>
            </a:r>
            <a:endParaRPr lang="en-GB" sz="1400" b="1" dirty="0">
              <a:solidFill>
                <a:srgbClr val="C00000"/>
              </a:solidFill>
              <a:latin typeface="Verdana" panose="020B0604030504040204" pitchFamily="34" charset="0"/>
              <a:ea typeface="Verdana" panose="020B0604030504040204" pitchFamily="34" charset="0"/>
            </a:endParaRPr>
          </a:p>
        </p:txBody>
      </p:sp>
      <p:cxnSp>
        <p:nvCxnSpPr>
          <p:cNvPr id="49" name="Přímá spojnice 48">
            <a:extLst>
              <a:ext uri="{FF2B5EF4-FFF2-40B4-BE49-F238E27FC236}">
                <a16:creationId xmlns:a16="http://schemas.microsoft.com/office/drawing/2014/main" id="{5787AEBE-8F6E-4845-B0F1-7679E568C2DB}"/>
              </a:ext>
            </a:extLst>
          </p:cNvPr>
          <p:cNvCxnSpPr>
            <a:cxnSpLocks/>
          </p:cNvCxnSpPr>
          <p:nvPr/>
        </p:nvCxnSpPr>
        <p:spPr>
          <a:xfrm>
            <a:off x="2663472" y="2982495"/>
            <a:ext cx="6081833" cy="0"/>
          </a:xfrm>
          <a:prstGeom prst="line">
            <a:avLst/>
          </a:prstGeom>
          <a:ln>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23" name="TextBox 1">
            <a:extLst>
              <a:ext uri="{FF2B5EF4-FFF2-40B4-BE49-F238E27FC236}">
                <a16:creationId xmlns:a16="http://schemas.microsoft.com/office/drawing/2014/main" id="{06DB3329-F4EE-492B-BFD0-32AA85A07675}"/>
              </a:ext>
            </a:extLst>
          </p:cNvPr>
          <p:cNvSpPr txBox="1"/>
          <p:nvPr/>
        </p:nvSpPr>
        <p:spPr>
          <a:xfrm>
            <a:off x="764381" y="672014"/>
            <a:ext cx="3683000" cy="424732"/>
          </a:xfrm>
          <a:prstGeom prst="rect">
            <a:avLst/>
          </a:prstGeom>
          <a:noFill/>
        </p:spPr>
        <p:txBody>
          <a:bodyPr wrap="square" rtlCol="0">
            <a:spAutoFit/>
          </a:bodyPr>
          <a:lstStyle/>
          <a:p>
            <a:pPr>
              <a:lnSpc>
                <a:spcPct val="90000"/>
              </a:lnSpc>
            </a:pPr>
            <a:r>
              <a:rPr lang="cs-CZ" sz="2400" b="1" dirty="0">
                <a:solidFill>
                  <a:schemeClr val="tx2"/>
                </a:solidFill>
                <a:latin typeface="Verdana" panose="020B0604030504040204" pitchFamily="34" charset="0"/>
                <a:ea typeface="Verdana" panose="020B0604030504040204" pitchFamily="34" charset="0"/>
              </a:rPr>
              <a:t>2N Access Unit 2.0</a:t>
            </a:r>
            <a:endParaRPr lang="en-US" sz="2400" b="1"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209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6821FDBF-F69E-41D5-B316-1102838497F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237" t="31596" r="42896" b="14463"/>
          <a:stretch/>
        </p:blipFill>
        <p:spPr bwMode="auto">
          <a:xfrm>
            <a:off x="7845507" y="809162"/>
            <a:ext cx="1065838" cy="22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4380" y="664277"/>
            <a:ext cx="5032557" cy="424732"/>
          </a:xfrm>
          <a:prstGeom prst="rect">
            <a:avLst/>
          </a:prstGeom>
          <a:noFill/>
        </p:spPr>
        <p:txBody>
          <a:bodyPr wrap="square" rtlCol="0">
            <a:spAutoFit/>
          </a:bodyPr>
          <a:lstStyle/>
          <a:p>
            <a:pPr>
              <a:lnSpc>
                <a:spcPct val="90000"/>
              </a:lnSpc>
            </a:pPr>
            <a:r>
              <a:rPr lang="cs-CZ" sz="2400" b="1" dirty="0">
                <a:solidFill>
                  <a:schemeClr val="tx2"/>
                </a:solidFill>
                <a:latin typeface="Verdana" panose="020B0604030504040204" pitchFamily="34" charset="0"/>
                <a:ea typeface="Verdana" panose="020B0604030504040204" pitchFamily="34" charset="0"/>
              </a:rPr>
              <a:t>2N Access Unit M</a:t>
            </a:r>
            <a:endParaRPr lang="en-US" sz="2400" b="1" dirty="0">
              <a:solidFill>
                <a:schemeClr val="tx2"/>
              </a:solidFill>
              <a:latin typeface="Verdana" panose="020B0604030504040204" pitchFamily="34" charset="0"/>
              <a:ea typeface="Verdana" panose="020B0604030504040204" pitchFamily="34" charset="0"/>
            </a:endParaRPr>
          </a:p>
        </p:txBody>
      </p:sp>
      <p:sp>
        <p:nvSpPr>
          <p:cNvPr id="23" name="Title 1">
            <a:extLst>
              <a:ext uri="{FF2B5EF4-FFF2-40B4-BE49-F238E27FC236}">
                <a16:creationId xmlns:a16="http://schemas.microsoft.com/office/drawing/2014/main" id="{688019D7-77E7-485E-9353-83B50D36533F}"/>
              </a:ext>
            </a:extLst>
          </p:cNvPr>
          <p:cNvSpPr txBox="1">
            <a:spLocks/>
          </p:cNvSpPr>
          <p:nvPr/>
        </p:nvSpPr>
        <p:spPr>
          <a:xfrm>
            <a:off x="765574" y="2622257"/>
            <a:ext cx="3926742" cy="587340"/>
          </a:xfrm>
          <a:prstGeom prst="rect">
            <a:avLst/>
          </a:prstGeom>
          <a:noFill/>
        </p:spPr>
        <p:txBody>
          <a:bodyPr wrap="square" rtlCol="0">
            <a:spAutoFit/>
          </a:bodyPr>
          <a:lstStyle>
            <a:defPPr>
              <a:defRPr lang="en-US"/>
            </a:defPPr>
            <a:lvl1pPr>
              <a:defRPr sz="2000" b="1">
                <a:solidFill>
                  <a:schemeClr val="tx2"/>
                </a:solidFill>
                <a:latin typeface="+mj-lt"/>
              </a:defRPr>
            </a:lvl1pPr>
          </a:lstStyle>
          <a:p>
            <a:r>
              <a:rPr lang="en-US" sz="1400" dirty="0">
                <a:solidFill>
                  <a:schemeClr val="tx1">
                    <a:lumMod val="50000"/>
                  </a:schemeClr>
                </a:solidFill>
                <a:latin typeface="Verdana" panose="020B0604030504040204" pitchFamily="34" charset="0"/>
                <a:ea typeface="Verdana" panose="020B0604030504040204" pitchFamily="34" charset="0"/>
              </a:rPr>
              <a:t>Only surface type of the installation</a:t>
            </a:r>
          </a:p>
          <a:p>
            <a:pPr marL="404813" indent="-202406">
              <a:spcBef>
                <a:spcPts val="450"/>
              </a:spcBef>
              <a:spcAft>
                <a:spcPts val="450"/>
              </a:spcAft>
              <a:buFont typeface="Arial" panose="020B0604020202020204" pitchFamily="34" charset="0"/>
              <a:buChar char="•"/>
            </a:pPr>
            <a:r>
              <a:rPr lang="en-US" sz="1400" b="0" dirty="0">
                <a:solidFill>
                  <a:schemeClr val="tx1">
                    <a:lumMod val="50000"/>
                  </a:schemeClr>
                </a:solidFill>
                <a:latin typeface="Verdana" panose="020B0604030504040204" pitchFamily="34" charset="0"/>
                <a:ea typeface="Verdana" panose="020B0604030504040204" pitchFamily="34" charset="0"/>
              </a:rPr>
              <a:t>on the door frame or on the wall</a:t>
            </a:r>
          </a:p>
        </p:txBody>
      </p:sp>
      <p:sp>
        <p:nvSpPr>
          <p:cNvPr id="25" name="TextBox 9">
            <a:extLst>
              <a:ext uri="{FF2B5EF4-FFF2-40B4-BE49-F238E27FC236}">
                <a16:creationId xmlns:a16="http://schemas.microsoft.com/office/drawing/2014/main" id="{BDEE1587-5C83-4187-8793-5B7EA5FFB467}"/>
              </a:ext>
            </a:extLst>
          </p:cNvPr>
          <p:cNvSpPr txBox="1"/>
          <p:nvPr/>
        </p:nvSpPr>
        <p:spPr>
          <a:xfrm>
            <a:off x="765573" y="1646920"/>
            <a:ext cx="4743312" cy="587340"/>
          </a:xfrm>
          <a:prstGeom prst="rect">
            <a:avLst/>
          </a:prstGeom>
          <a:noFill/>
        </p:spPr>
        <p:txBody>
          <a:bodyPr wrap="square" rtlCol="0">
            <a:spAutoFit/>
          </a:bodyPr>
          <a:lstStyle/>
          <a:p>
            <a:r>
              <a:rPr lang="en-US" sz="1400" b="1" dirty="0">
                <a:solidFill>
                  <a:schemeClr val="tx1">
                    <a:lumMod val="50000"/>
                  </a:schemeClr>
                </a:solidFill>
                <a:latin typeface="Verdana" panose="020B0604030504040204" pitchFamily="34" charset="0"/>
                <a:ea typeface="Verdana" panose="020B0604030504040204" pitchFamily="34" charset="0"/>
              </a:rPr>
              <a:t>No mounting accessory available</a:t>
            </a:r>
          </a:p>
          <a:p>
            <a:pPr marL="404813" indent="-202406">
              <a:spcBef>
                <a:spcPts val="450"/>
              </a:spcBef>
              <a:spcAft>
                <a:spcPts val="450"/>
              </a:spcAft>
              <a:buFont typeface="Arial" panose="020B0604020202020204" pitchFamily="34" charset="0"/>
              <a:buChar char="•"/>
            </a:pPr>
            <a:r>
              <a:rPr lang="en-US" sz="1400" dirty="0">
                <a:solidFill>
                  <a:schemeClr val="tx1">
                    <a:lumMod val="50000"/>
                  </a:schemeClr>
                </a:solidFill>
                <a:latin typeface="Verdana" panose="020B0604030504040204" pitchFamily="34" charset="0"/>
                <a:ea typeface="Verdana" panose="020B0604030504040204" pitchFamily="34" charset="0"/>
              </a:rPr>
              <a:t>The installation anchor is part of the package</a:t>
            </a:r>
          </a:p>
        </p:txBody>
      </p:sp>
      <p:pic>
        <p:nvPicPr>
          <p:cNvPr id="26" name="Zástupný symbol obrázku 7">
            <a:extLst>
              <a:ext uri="{FF2B5EF4-FFF2-40B4-BE49-F238E27FC236}">
                <a16:creationId xmlns:a16="http://schemas.microsoft.com/office/drawing/2014/main" id="{B9EC4C76-4128-407E-9674-C317E0135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6" t="2647" r="6557" b="1922"/>
          <a:stretch/>
        </p:blipFill>
        <p:spPr>
          <a:xfrm>
            <a:off x="5527610" y="1089009"/>
            <a:ext cx="2813386" cy="3415535"/>
          </a:xfrm>
          <a:prstGeom prst="rect">
            <a:avLst/>
          </a:prstGeom>
        </p:spPr>
      </p:pic>
      <p:sp>
        <p:nvSpPr>
          <p:cNvPr id="27" name="TextBox 9">
            <a:extLst>
              <a:ext uri="{FF2B5EF4-FFF2-40B4-BE49-F238E27FC236}">
                <a16:creationId xmlns:a16="http://schemas.microsoft.com/office/drawing/2014/main" id="{31FB3E90-6F9B-4204-8F16-C02692BCE086}"/>
              </a:ext>
            </a:extLst>
          </p:cNvPr>
          <p:cNvSpPr txBox="1"/>
          <p:nvPr/>
        </p:nvSpPr>
        <p:spPr>
          <a:xfrm>
            <a:off x="764380" y="3597594"/>
            <a:ext cx="5374091" cy="638636"/>
          </a:xfrm>
          <a:prstGeom prst="rect">
            <a:avLst/>
          </a:prstGeom>
          <a:noFill/>
        </p:spPr>
        <p:txBody>
          <a:bodyPr wrap="square" rtlCol="0">
            <a:spAutoFit/>
          </a:bodyPr>
          <a:lstStyle/>
          <a:p>
            <a:pPr>
              <a:spcAft>
                <a:spcPts val="900"/>
              </a:spcAft>
            </a:pPr>
            <a:r>
              <a:rPr lang="cs-CZ" sz="1400" b="1" dirty="0">
                <a:solidFill>
                  <a:schemeClr val="tx1">
                    <a:lumMod val="50000"/>
                  </a:schemeClr>
                </a:solidFill>
                <a:latin typeface="Verdana" panose="020B0604030504040204" pitchFamily="34" charset="0"/>
                <a:ea typeface="Verdana" panose="020B0604030504040204" pitchFamily="34" charset="0"/>
              </a:rPr>
              <a:t>RJ-45 p</a:t>
            </a:r>
            <a:r>
              <a:rPr lang="en-US" sz="1400" b="1" dirty="0" err="1">
                <a:solidFill>
                  <a:schemeClr val="tx1">
                    <a:lumMod val="50000"/>
                  </a:schemeClr>
                </a:solidFill>
                <a:latin typeface="Verdana" panose="020B0604030504040204" pitchFamily="34" charset="0"/>
                <a:ea typeface="Verdana" panose="020B0604030504040204" pitchFamily="34" charset="0"/>
              </a:rPr>
              <a:t>igtail</a:t>
            </a:r>
            <a:r>
              <a:rPr lang="en-US" sz="1400" b="1" dirty="0">
                <a:solidFill>
                  <a:schemeClr val="tx1">
                    <a:lumMod val="50000"/>
                  </a:schemeClr>
                </a:solidFill>
                <a:latin typeface="Verdana" panose="020B0604030504040204" pitchFamily="34" charset="0"/>
                <a:ea typeface="Verdana" panose="020B0604030504040204" pitchFamily="34" charset="0"/>
              </a:rPr>
              <a:t> </a:t>
            </a:r>
            <a:r>
              <a:rPr lang="cs-CZ" sz="1400" dirty="0">
                <a:solidFill>
                  <a:schemeClr val="tx1">
                    <a:lumMod val="50000"/>
                  </a:schemeClr>
                </a:solidFill>
                <a:latin typeface="Verdana" panose="020B0604030504040204" pitchFamily="34" charset="0"/>
                <a:ea typeface="Verdana" panose="020B0604030504040204" pitchFamily="34" charset="0"/>
              </a:rPr>
              <a:t>(</a:t>
            </a:r>
            <a:r>
              <a:rPr lang="en-US" sz="1400" dirty="0">
                <a:solidFill>
                  <a:schemeClr val="tx1">
                    <a:lumMod val="50000"/>
                  </a:schemeClr>
                </a:solidFill>
                <a:latin typeface="Verdana" panose="020B0604030504040204" pitchFamily="34" charset="0"/>
                <a:ea typeface="Verdana" panose="020B0604030504040204" pitchFamily="34" charset="0"/>
              </a:rPr>
              <a:t>female connector</a:t>
            </a:r>
            <a:r>
              <a:rPr lang="cs-CZ" sz="1400" dirty="0">
                <a:solidFill>
                  <a:schemeClr val="tx1">
                    <a:lumMod val="50000"/>
                  </a:schemeClr>
                </a:solidFill>
                <a:latin typeface="Verdana" panose="020B0604030504040204" pitchFamily="34" charset="0"/>
                <a:ea typeface="Verdana" panose="020B0604030504040204" pitchFamily="34" charset="0"/>
              </a:rPr>
              <a:t>) </a:t>
            </a:r>
          </a:p>
          <a:p>
            <a:pPr>
              <a:spcAft>
                <a:spcPts val="900"/>
              </a:spcAft>
            </a:pPr>
            <a:r>
              <a:rPr lang="en-US" sz="1400" b="1" dirty="0">
                <a:solidFill>
                  <a:schemeClr val="tx1">
                    <a:lumMod val="50000"/>
                  </a:schemeClr>
                </a:solidFill>
                <a:latin typeface="Verdana" panose="020B0604030504040204" pitchFamily="34" charset="0"/>
                <a:ea typeface="Verdana" panose="020B0604030504040204" pitchFamily="34" charset="0"/>
              </a:rPr>
              <a:t>11-wires </a:t>
            </a:r>
            <a:r>
              <a:rPr lang="en-US" sz="1400" dirty="0">
                <a:solidFill>
                  <a:schemeClr val="tx1">
                    <a:lumMod val="50000"/>
                  </a:schemeClr>
                </a:solidFill>
                <a:latin typeface="Verdana" panose="020B0604030504040204" pitchFamily="34" charset="0"/>
                <a:ea typeface="Verdana" panose="020B0604030504040204" pitchFamily="34" charset="0"/>
              </a:rPr>
              <a:t>(IN1, IN2, Active OUT, Relay, External power)</a:t>
            </a:r>
          </a:p>
        </p:txBody>
      </p:sp>
    </p:spTree>
    <p:extLst>
      <p:ext uri="{BB962C8B-B14F-4D97-AF65-F5344CB8AC3E}">
        <p14:creationId xmlns:p14="http://schemas.microsoft.com/office/powerpoint/2010/main" val="34011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8" name="Straight Connector 14">
            <a:extLst>
              <a:ext uri="{FF2B5EF4-FFF2-40B4-BE49-F238E27FC236}">
                <a16:creationId xmlns:a16="http://schemas.microsoft.com/office/drawing/2014/main" id="{F7E22491-7A5C-4594-8E47-309A8B6EEBEC}"/>
              </a:ext>
            </a:extLst>
          </p:cNvPr>
          <p:cNvCxnSpPr>
            <a:cxnSpLocks/>
          </p:cNvCxnSpPr>
          <p:nvPr/>
        </p:nvCxnSpPr>
        <p:spPr>
          <a:xfrm flipH="1">
            <a:off x="764381" y="2906762"/>
            <a:ext cx="7616429" cy="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8" name="Zástupný symbol pro text 39">
            <a:extLst>
              <a:ext uri="{FF2B5EF4-FFF2-40B4-BE49-F238E27FC236}">
                <a16:creationId xmlns:a16="http://schemas.microsoft.com/office/drawing/2014/main" id="{6AC82B93-D227-4038-A4BC-8A57E682E0F4}"/>
              </a:ext>
            </a:extLst>
          </p:cNvPr>
          <p:cNvSpPr txBox="1">
            <a:spLocks/>
          </p:cNvSpPr>
          <p:nvPr/>
        </p:nvSpPr>
        <p:spPr bwMode="auto">
          <a:xfrm>
            <a:off x="837560" y="4318496"/>
            <a:ext cx="1731313" cy="32872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5985" indent="-257175" defTabSz="341710">
              <a:defRPr/>
            </a:pPr>
            <a:r>
              <a:rPr lang="cs-CZ" sz="1100" b="1" dirty="0" err="1">
                <a:solidFill>
                  <a:schemeClr val="tx1">
                    <a:lumMod val="50000"/>
                  </a:schemeClr>
                </a:solidFill>
              </a:rPr>
              <a:t>External</a:t>
            </a:r>
            <a:r>
              <a:rPr lang="cs-CZ" sz="1100" b="1" dirty="0">
                <a:solidFill>
                  <a:schemeClr val="tx1">
                    <a:lumMod val="50000"/>
                  </a:schemeClr>
                </a:solidFill>
              </a:rPr>
              <a:t> USB </a:t>
            </a:r>
            <a:r>
              <a:rPr lang="cs-CZ" sz="1100" b="1" dirty="0" err="1">
                <a:solidFill>
                  <a:schemeClr val="tx1">
                    <a:lumMod val="50000"/>
                  </a:schemeClr>
                </a:solidFill>
              </a:rPr>
              <a:t>readers</a:t>
            </a:r>
            <a:endParaRPr lang="en-US" sz="1100" b="1" dirty="0">
              <a:solidFill>
                <a:schemeClr val="tx1">
                  <a:lumMod val="50000"/>
                </a:schemeClr>
              </a:solidFill>
            </a:endParaRPr>
          </a:p>
        </p:txBody>
      </p:sp>
      <p:sp>
        <p:nvSpPr>
          <p:cNvPr id="49" name="Zástupný symbol pro text 39">
            <a:extLst>
              <a:ext uri="{FF2B5EF4-FFF2-40B4-BE49-F238E27FC236}">
                <a16:creationId xmlns:a16="http://schemas.microsoft.com/office/drawing/2014/main" id="{45383796-03E6-418E-88FD-4C5EE9BF72E4}"/>
              </a:ext>
            </a:extLst>
          </p:cNvPr>
          <p:cNvSpPr txBox="1">
            <a:spLocks/>
          </p:cNvSpPr>
          <p:nvPr/>
        </p:nvSpPr>
        <p:spPr>
          <a:xfrm>
            <a:off x="4033620" y="4318496"/>
            <a:ext cx="1415142" cy="328724"/>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100" dirty="0" err="1">
                <a:solidFill>
                  <a:schemeClr val="tx1">
                    <a:lumMod val="50000"/>
                  </a:schemeClr>
                </a:solidFill>
              </a:rPr>
              <a:t>PoE</a:t>
            </a:r>
            <a:r>
              <a:rPr lang="cs-CZ" sz="1100" dirty="0">
                <a:solidFill>
                  <a:schemeClr val="tx1">
                    <a:lumMod val="50000"/>
                  </a:schemeClr>
                </a:solidFill>
              </a:rPr>
              <a:t> </a:t>
            </a:r>
            <a:r>
              <a:rPr lang="cs-CZ" sz="1100" dirty="0" err="1">
                <a:solidFill>
                  <a:schemeClr val="tx1">
                    <a:lumMod val="50000"/>
                  </a:schemeClr>
                </a:solidFill>
              </a:rPr>
              <a:t>injector</a:t>
            </a:r>
            <a:endParaRPr lang="cs-CZ" sz="1100" dirty="0">
              <a:solidFill>
                <a:schemeClr val="tx1">
                  <a:lumMod val="50000"/>
                </a:schemeClr>
              </a:solidFill>
            </a:endParaRPr>
          </a:p>
        </p:txBody>
      </p:sp>
      <p:grpSp>
        <p:nvGrpSpPr>
          <p:cNvPr id="6" name="Skupina 5">
            <a:extLst>
              <a:ext uri="{FF2B5EF4-FFF2-40B4-BE49-F238E27FC236}">
                <a16:creationId xmlns:a16="http://schemas.microsoft.com/office/drawing/2014/main" id="{3CE0F742-F253-4078-9352-0D1CB61639ED}"/>
              </a:ext>
            </a:extLst>
          </p:cNvPr>
          <p:cNvGrpSpPr/>
          <p:nvPr/>
        </p:nvGrpSpPr>
        <p:grpSpPr>
          <a:xfrm>
            <a:off x="1012032" y="2565906"/>
            <a:ext cx="7119936" cy="440258"/>
            <a:chOff x="3031455" y="3843860"/>
            <a:chExt cx="9493247" cy="587010"/>
          </a:xfrm>
        </p:grpSpPr>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3031455" y="3843860"/>
              <a:ext cx="2100305" cy="578654"/>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1710" eaLnBrk="1" hangingPunct="1">
                <a:spcBef>
                  <a:spcPct val="0"/>
                </a:spcBef>
                <a:defRPr/>
              </a:pPr>
              <a:r>
                <a:rPr lang="cs-CZ" sz="1100" dirty="0">
                  <a:solidFill>
                    <a:schemeClr val="tx1">
                      <a:lumMod val="50000"/>
                    </a:schemeClr>
                  </a:solidFill>
                </a:rPr>
                <a:t>2N® </a:t>
              </a:r>
              <a:r>
                <a:rPr lang="cs-CZ" sz="1100" dirty="0" err="1">
                  <a:solidFill>
                    <a:schemeClr val="tx1">
                      <a:lumMod val="50000"/>
                    </a:schemeClr>
                  </a:solidFill>
                </a:rPr>
                <a:t>Security</a:t>
              </a:r>
              <a:r>
                <a:rPr lang="cs-CZ" sz="1100" dirty="0">
                  <a:solidFill>
                    <a:schemeClr val="tx1">
                      <a:lumMod val="50000"/>
                    </a:schemeClr>
                  </a:solidFill>
                </a:rPr>
                <a:t> </a:t>
              </a:r>
              <a:r>
                <a:rPr lang="cs-CZ" sz="1100" dirty="0" err="1">
                  <a:solidFill>
                    <a:schemeClr val="tx1">
                      <a:lumMod val="50000"/>
                    </a:schemeClr>
                  </a:solidFill>
                </a:rPr>
                <a:t>Relay</a:t>
              </a:r>
              <a:endParaRPr lang="cs-CZ" sz="1100" dirty="0">
                <a:solidFill>
                  <a:schemeClr val="tx1">
                    <a:lumMod val="50000"/>
                  </a:schemeClr>
                </a:solidFill>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6846790" y="3843860"/>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1" indent="-2381" defTabSz="341710">
                <a:defRPr/>
              </a:pPr>
              <a:r>
                <a:rPr lang="cs-CZ" sz="1100" b="1" dirty="0" err="1">
                  <a:solidFill>
                    <a:schemeClr val="tx1">
                      <a:lumMod val="50000"/>
                    </a:schemeClr>
                  </a:solidFill>
                </a:rPr>
                <a:t>Door</a:t>
              </a:r>
              <a:r>
                <a:rPr lang="cs-CZ" sz="1100" b="1" dirty="0">
                  <a:solidFill>
                    <a:schemeClr val="tx1">
                      <a:lumMod val="50000"/>
                    </a:schemeClr>
                  </a:solidFill>
                </a:rPr>
                <a:t> </a:t>
              </a:r>
              <a:r>
                <a:rPr lang="cs-CZ" sz="1100" b="1" dirty="0" err="1">
                  <a:solidFill>
                    <a:schemeClr val="tx1">
                      <a:lumMod val="50000"/>
                    </a:schemeClr>
                  </a:solidFill>
                </a:rPr>
                <a:t>strikes</a:t>
              </a:r>
              <a:endParaRPr lang="en-US" sz="1100" b="1" dirty="0">
                <a:solidFill>
                  <a:schemeClr val="tx1">
                    <a:lumMod val="50000"/>
                  </a:schemeClr>
                </a:solidFill>
              </a:endParaRPr>
            </a:p>
          </p:txBody>
        </p:sp>
        <p:sp>
          <p:nvSpPr>
            <p:cNvPr id="70" name="Zástupný symbol pro text 39">
              <a:extLst>
                <a:ext uri="{FF2B5EF4-FFF2-40B4-BE49-F238E27FC236}">
                  <a16:creationId xmlns:a16="http://schemas.microsoft.com/office/drawing/2014/main" id="{F9ACD3B4-121E-4D9F-8D09-3531D3002C7C}"/>
                </a:ext>
              </a:extLst>
            </p:cNvPr>
            <p:cNvSpPr txBox="1">
              <a:spLocks/>
            </p:cNvSpPr>
            <p:nvPr/>
          </p:nvSpPr>
          <p:spPr bwMode="auto">
            <a:xfrm>
              <a:off x="10210948" y="3852216"/>
              <a:ext cx="2313754" cy="57865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1" indent="-2381" defTabSz="341710">
                <a:defRPr/>
              </a:pPr>
              <a:r>
                <a:rPr lang="cs-CZ" sz="1100" b="1" dirty="0">
                  <a:solidFill>
                    <a:schemeClr val="tx1">
                      <a:lumMod val="50000"/>
                    </a:schemeClr>
                  </a:solidFill>
                </a:rPr>
                <a:t>RFID </a:t>
              </a:r>
              <a:r>
                <a:rPr lang="cs-CZ" sz="1100" b="1" dirty="0" err="1">
                  <a:solidFill>
                    <a:schemeClr val="tx1">
                      <a:lumMod val="50000"/>
                    </a:schemeClr>
                  </a:solidFill>
                </a:rPr>
                <a:t>cards</a:t>
              </a:r>
              <a:r>
                <a:rPr lang="cs-CZ" sz="1100" b="1" dirty="0">
                  <a:solidFill>
                    <a:schemeClr val="tx1">
                      <a:lumMod val="50000"/>
                    </a:schemeClr>
                  </a:solidFill>
                </a:rPr>
                <a:t> and </a:t>
              </a:r>
              <a:r>
                <a:rPr lang="cs-CZ" sz="1100" b="1" dirty="0" err="1">
                  <a:solidFill>
                    <a:schemeClr val="tx1">
                      <a:lumMod val="50000"/>
                    </a:schemeClr>
                  </a:solidFill>
                </a:rPr>
                <a:t>fobs</a:t>
              </a:r>
              <a:endParaRPr lang="en-US" sz="1100" b="1" dirty="0">
                <a:solidFill>
                  <a:schemeClr val="tx1">
                    <a:lumMod val="50000"/>
                  </a:schemeClr>
                </a:solidFill>
              </a:endParaRPr>
            </a:p>
          </p:txBody>
        </p:sp>
      </p:grpSp>
      <p:sp>
        <p:nvSpPr>
          <p:cNvPr id="25" name="TextBox 1">
            <a:extLst>
              <a:ext uri="{FF2B5EF4-FFF2-40B4-BE49-F238E27FC236}">
                <a16:creationId xmlns:a16="http://schemas.microsoft.com/office/drawing/2014/main" id="{90D4A117-9502-4D31-AB54-C8DD4DA5E1EA}"/>
              </a:ext>
            </a:extLst>
          </p:cNvPr>
          <p:cNvSpPr txBox="1"/>
          <p:nvPr/>
        </p:nvSpPr>
        <p:spPr>
          <a:xfrm>
            <a:off x="764381" y="664277"/>
            <a:ext cx="5494012" cy="424732"/>
          </a:xfrm>
          <a:prstGeom prst="rect">
            <a:avLst/>
          </a:prstGeom>
          <a:noFill/>
        </p:spPr>
        <p:txBody>
          <a:bodyPr wrap="square" rtlCol="0">
            <a:spAutoFit/>
          </a:bodyPr>
          <a:lstStyle/>
          <a:p>
            <a:pPr>
              <a:lnSpc>
                <a:spcPct val="90000"/>
              </a:lnSpc>
            </a:pPr>
            <a:r>
              <a:rPr lang="en-US" sz="2400" b="1" dirty="0">
                <a:solidFill>
                  <a:schemeClr val="tx2"/>
                </a:solidFill>
                <a:latin typeface="Verdana" panose="020B0604030504040204" pitchFamily="34" charset="0"/>
                <a:ea typeface="Verdana" panose="020B0604030504040204" pitchFamily="34" charset="0"/>
              </a:rPr>
              <a:t>Additional accessories </a:t>
            </a:r>
            <a:r>
              <a:rPr lang="en-US" sz="1600" dirty="0">
                <a:solidFill>
                  <a:schemeClr val="tx2"/>
                </a:solidFill>
                <a:latin typeface="Verdana" panose="020B0604030504040204" pitchFamily="34" charset="0"/>
                <a:ea typeface="Verdana" panose="020B0604030504040204" pitchFamily="34" charset="0"/>
              </a:rPr>
              <a:t>(common)</a:t>
            </a:r>
            <a:endParaRPr lang="en-US" sz="2800" dirty="0">
              <a:solidFill>
                <a:schemeClr val="tx2"/>
              </a:solidFill>
              <a:latin typeface="Verdana" panose="020B0604030504040204" pitchFamily="34" charset="0"/>
              <a:ea typeface="Verdana" panose="020B0604030504040204" pitchFamily="34" charset="0"/>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054" y="1416144"/>
            <a:ext cx="1354652" cy="1056629"/>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946" y="1133194"/>
            <a:ext cx="543190" cy="1424450"/>
          </a:xfrm>
          <a:prstGeom prst="rect">
            <a:avLst/>
          </a:prstGeom>
        </p:spPr>
      </p:pic>
      <p:sp>
        <p:nvSpPr>
          <p:cNvPr id="35" name="Zástupný symbol pro text 39">
            <a:extLst>
              <a:ext uri="{FF2B5EF4-FFF2-40B4-BE49-F238E27FC236}">
                <a16:creationId xmlns:a16="http://schemas.microsoft.com/office/drawing/2014/main" id="{D8A6ACF1-79E3-4C70-A9BB-59940CDABB7C}"/>
              </a:ext>
            </a:extLst>
          </p:cNvPr>
          <p:cNvSpPr txBox="1">
            <a:spLocks/>
          </p:cNvSpPr>
          <p:nvPr/>
        </p:nvSpPr>
        <p:spPr>
          <a:xfrm>
            <a:off x="6575129" y="4285632"/>
            <a:ext cx="1415142" cy="328724"/>
          </a:xfrm>
          <a:prstGeom prst="rect">
            <a:avLst/>
          </a:prstGeom>
        </p:spPr>
        <p:txBody>
          <a:bodyPr lIns="0" tIns="0" rIns="0" bIns="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pPr>
            <a:r>
              <a:rPr lang="cs-CZ" sz="1100" dirty="0" err="1">
                <a:solidFill>
                  <a:schemeClr val="tx1">
                    <a:lumMod val="50000"/>
                  </a:schemeClr>
                </a:solidFill>
              </a:rPr>
              <a:t>External</a:t>
            </a:r>
            <a:r>
              <a:rPr lang="cs-CZ" sz="1100" dirty="0">
                <a:solidFill>
                  <a:schemeClr val="tx1">
                    <a:lumMod val="50000"/>
                  </a:schemeClr>
                </a:solidFill>
              </a:rPr>
              <a:t> IP </a:t>
            </a:r>
            <a:r>
              <a:rPr lang="cs-CZ" sz="1100" dirty="0" err="1">
                <a:solidFill>
                  <a:schemeClr val="tx1">
                    <a:lumMod val="50000"/>
                  </a:schemeClr>
                </a:solidFill>
              </a:rPr>
              <a:t>relay</a:t>
            </a:r>
            <a:endParaRPr lang="cs-CZ" sz="1100" dirty="0">
              <a:solidFill>
                <a:schemeClr val="tx1">
                  <a:lumMod val="50000"/>
                </a:schemeClr>
              </a:solidFill>
            </a:endParaRPr>
          </a:p>
        </p:txBody>
      </p:sp>
      <p:pic>
        <p:nvPicPr>
          <p:cNvPr id="17" name="Obrázek 16" descr="Obsah obrázku text&#10;&#10;Popis byl vytvořen automaticky">
            <a:extLst>
              <a:ext uri="{FF2B5EF4-FFF2-40B4-BE49-F238E27FC236}">
                <a16:creationId xmlns:a16="http://schemas.microsoft.com/office/drawing/2014/main" id="{B39C8931-07EC-466C-8D7B-6BC74A1A2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940" y="1381092"/>
            <a:ext cx="1319923" cy="1018226"/>
          </a:xfrm>
          <a:prstGeom prst="rect">
            <a:avLst/>
          </a:prstGeom>
        </p:spPr>
      </p:pic>
      <p:pic>
        <p:nvPicPr>
          <p:cNvPr id="15" name="Obrázek 14" descr="Obsah obrázku nůžky, nástroj&#10;&#10;Popis byl vytvořen automaticky">
            <a:extLst>
              <a:ext uri="{FF2B5EF4-FFF2-40B4-BE49-F238E27FC236}">
                <a16:creationId xmlns:a16="http://schemas.microsoft.com/office/drawing/2014/main" id="{5582BA9F-396F-4DB1-ACAD-2231ED831F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2376" y="1416145"/>
            <a:ext cx="1415142" cy="1091681"/>
          </a:xfrm>
          <a:prstGeom prst="rect">
            <a:avLst/>
          </a:prstGeom>
        </p:spPr>
      </p:pic>
      <p:grpSp>
        <p:nvGrpSpPr>
          <p:cNvPr id="22" name="Skupina 21">
            <a:extLst>
              <a:ext uri="{FF2B5EF4-FFF2-40B4-BE49-F238E27FC236}">
                <a16:creationId xmlns:a16="http://schemas.microsoft.com/office/drawing/2014/main" id="{B60E5AC6-A423-4098-9BD0-B26C2C90C22D}"/>
              </a:ext>
            </a:extLst>
          </p:cNvPr>
          <p:cNvGrpSpPr/>
          <p:nvPr/>
        </p:nvGrpSpPr>
        <p:grpSpPr>
          <a:xfrm>
            <a:off x="652422" y="2885609"/>
            <a:ext cx="2104520" cy="1432887"/>
            <a:chOff x="869895" y="4270131"/>
            <a:chExt cx="2806027" cy="1910516"/>
          </a:xfrm>
        </p:grpSpPr>
        <p:pic>
          <p:nvPicPr>
            <p:cNvPr id="11" name="Obrázek 10">
              <a:extLst>
                <a:ext uri="{FF2B5EF4-FFF2-40B4-BE49-F238E27FC236}">
                  <a16:creationId xmlns:a16="http://schemas.microsoft.com/office/drawing/2014/main" id="{5AC61EB0-DC9C-4AD7-959C-25DA40AB9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95442">
              <a:off x="869895" y="4515686"/>
              <a:ext cx="2311097" cy="1410986"/>
            </a:xfrm>
            <a:prstGeom prst="rect">
              <a:avLst/>
            </a:prstGeom>
          </p:spPr>
        </p:pic>
        <p:pic>
          <p:nvPicPr>
            <p:cNvPr id="19" name="Obrázek 18" descr="Obsah obrázku tmavé&#10;&#10;Popis byl vytvořen automaticky">
              <a:extLst>
                <a:ext uri="{FF2B5EF4-FFF2-40B4-BE49-F238E27FC236}">
                  <a16:creationId xmlns:a16="http://schemas.microsoft.com/office/drawing/2014/main" id="{6CB89D85-7125-4936-B4DE-B69F3D0042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2135" y="4270131"/>
              <a:ext cx="1593787" cy="973049"/>
            </a:xfrm>
            <a:prstGeom prst="rect">
              <a:avLst/>
            </a:prstGeom>
          </p:spPr>
        </p:pic>
        <p:pic>
          <p:nvPicPr>
            <p:cNvPr id="21" name="Obrázek 20" descr="Obsah obrázku mobilní telefon&#10;&#10;Popis byl vytvořen automaticky">
              <a:extLst>
                <a:ext uri="{FF2B5EF4-FFF2-40B4-BE49-F238E27FC236}">
                  <a16:creationId xmlns:a16="http://schemas.microsoft.com/office/drawing/2014/main" id="{205FBFC0-820B-4254-B4C4-DDBC2AAF0C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7463" y="4954430"/>
              <a:ext cx="2008459" cy="1226217"/>
            </a:xfrm>
            <a:prstGeom prst="rect">
              <a:avLst/>
            </a:prstGeom>
          </p:spPr>
        </p:pic>
      </p:grpSp>
      <p:pic>
        <p:nvPicPr>
          <p:cNvPr id="24" name="Obrázek 23" descr="Obsah obrázku text&#10;&#10;Popis byl vytvořen automaticky">
            <a:extLst>
              <a:ext uri="{FF2B5EF4-FFF2-40B4-BE49-F238E27FC236}">
                <a16:creationId xmlns:a16="http://schemas.microsoft.com/office/drawing/2014/main" id="{C6785C6C-329D-4829-B8C0-2F374EF97A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6188" y="1386541"/>
            <a:ext cx="1319923" cy="1018226"/>
          </a:xfrm>
          <a:prstGeom prst="rect">
            <a:avLst/>
          </a:prstGeom>
        </p:spPr>
      </p:pic>
      <p:pic>
        <p:nvPicPr>
          <p:cNvPr id="34" name="Obrázek 33" descr="Obsah obrázku text, elektronika&#10;&#10;Popis byl vytvořen automaticky">
            <a:extLst>
              <a:ext uri="{FF2B5EF4-FFF2-40B4-BE49-F238E27FC236}">
                <a16:creationId xmlns:a16="http://schemas.microsoft.com/office/drawing/2014/main" id="{0FB9B8D6-60F5-4F85-8B8D-CDCDAED6B5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8305" y="3156596"/>
            <a:ext cx="1588790" cy="1225638"/>
          </a:xfrm>
          <a:prstGeom prst="rect">
            <a:avLst/>
          </a:prstGeom>
        </p:spPr>
      </p:pic>
      <p:pic>
        <p:nvPicPr>
          <p:cNvPr id="37" name="Obrázek 36" descr="Obsah obrázku text, elektronika&#10;&#10;Popis byl vytvořen automaticky">
            <a:extLst>
              <a:ext uri="{FF2B5EF4-FFF2-40B4-BE49-F238E27FC236}">
                <a16:creationId xmlns:a16="http://schemas.microsoft.com/office/drawing/2014/main" id="{55142EDA-5254-438A-87EA-6DEF971BC5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3534" y="3168734"/>
            <a:ext cx="1730686" cy="1056629"/>
          </a:xfrm>
          <a:prstGeom prst="rect">
            <a:avLst/>
          </a:prstGeom>
        </p:spPr>
      </p:pic>
    </p:spTree>
    <p:extLst>
      <p:ext uri="{BB962C8B-B14F-4D97-AF65-F5344CB8AC3E}">
        <p14:creationId xmlns:p14="http://schemas.microsoft.com/office/powerpoint/2010/main" val="1723986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Zástupný symbol pro text 39">
            <a:extLst>
              <a:ext uri="{FF2B5EF4-FFF2-40B4-BE49-F238E27FC236}">
                <a16:creationId xmlns:a16="http://schemas.microsoft.com/office/drawing/2014/main" id="{CCDC8001-FB26-490E-A5F2-C4F9B3C1FA08}"/>
              </a:ext>
            </a:extLst>
          </p:cNvPr>
          <p:cNvSpPr txBox="1">
            <a:spLocks/>
          </p:cNvSpPr>
          <p:nvPr/>
        </p:nvSpPr>
        <p:spPr>
          <a:xfrm>
            <a:off x="3554468" y="2734795"/>
            <a:ext cx="1415142" cy="433991"/>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1710" eaLnBrk="1" hangingPunct="1">
              <a:spcBef>
                <a:spcPct val="0"/>
              </a:spcBef>
              <a:defRPr/>
            </a:pPr>
            <a:r>
              <a:rPr lang="cs-CZ" sz="1100" dirty="0">
                <a:solidFill>
                  <a:srgbClr val="002F55"/>
                </a:solidFill>
              </a:rPr>
              <a:t>2N® </a:t>
            </a:r>
            <a:r>
              <a:rPr lang="cs-CZ" sz="1100" dirty="0" err="1">
                <a:solidFill>
                  <a:srgbClr val="002F55"/>
                </a:solidFill>
              </a:rPr>
              <a:t>Security</a:t>
            </a:r>
            <a:r>
              <a:rPr lang="cs-CZ" sz="1100" dirty="0">
                <a:solidFill>
                  <a:srgbClr val="002F55"/>
                </a:solidFill>
              </a:rPr>
              <a:t> </a:t>
            </a:r>
            <a:r>
              <a:rPr lang="cs-CZ" sz="1100" dirty="0" err="1">
                <a:solidFill>
                  <a:srgbClr val="002F55"/>
                </a:solidFill>
              </a:rPr>
              <a:t>Relay</a:t>
            </a:r>
            <a:endParaRPr lang="cs-CZ" sz="1100" dirty="0">
              <a:solidFill>
                <a:srgbClr val="002F55"/>
              </a:solidFill>
            </a:endParaRPr>
          </a:p>
        </p:txBody>
      </p:sp>
      <p:sp>
        <p:nvSpPr>
          <p:cNvPr id="50" name="Zástupný symbol pro text 39">
            <a:extLst>
              <a:ext uri="{FF2B5EF4-FFF2-40B4-BE49-F238E27FC236}">
                <a16:creationId xmlns:a16="http://schemas.microsoft.com/office/drawing/2014/main" id="{3146272F-BB61-4100-9590-0E0A0C2FACD5}"/>
              </a:ext>
            </a:extLst>
          </p:cNvPr>
          <p:cNvSpPr txBox="1">
            <a:spLocks/>
          </p:cNvSpPr>
          <p:nvPr/>
        </p:nvSpPr>
        <p:spPr bwMode="auto">
          <a:xfrm>
            <a:off x="7177526" y="1471471"/>
            <a:ext cx="1735316" cy="43399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1" indent="-2381" defTabSz="341710">
              <a:defRPr/>
            </a:pPr>
            <a:r>
              <a:rPr lang="cs-CZ" sz="1100" b="1" dirty="0" err="1">
                <a:solidFill>
                  <a:srgbClr val="002F55"/>
                </a:solidFill>
              </a:rPr>
              <a:t>Door</a:t>
            </a:r>
            <a:r>
              <a:rPr lang="cs-CZ" sz="1100" b="1" dirty="0">
                <a:solidFill>
                  <a:srgbClr val="002F55"/>
                </a:solidFill>
              </a:rPr>
              <a:t> </a:t>
            </a:r>
            <a:r>
              <a:rPr lang="cs-CZ" sz="1100" b="1" dirty="0" err="1">
                <a:solidFill>
                  <a:srgbClr val="002F55"/>
                </a:solidFill>
              </a:rPr>
              <a:t>strikes</a:t>
            </a:r>
            <a:endParaRPr lang="en-US" sz="1100" b="1" dirty="0">
              <a:solidFill>
                <a:srgbClr val="002F55"/>
              </a:solidFill>
            </a:endParaRPr>
          </a:p>
        </p:txBody>
      </p:sp>
      <p:sp>
        <p:nvSpPr>
          <p:cNvPr id="25" name="TextBox 1">
            <a:extLst>
              <a:ext uri="{FF2B5EF4-FFF2-40B4-BE49-F238E27FC236}">
                <a16:creationId xmlns:a16="http://schemas.microsoft.com/office/drawing/2014/main" id="{90D4A117-9502-4D31-AB54-C8DD4DA5E1EA}"/>
              </a:ext>
            </a:extLst>
          </p:cNvPr>
          <p:cNvSpPr txBox="1"/>
          <p:nvPr/>
        </p:nvSpPr>
        <p:spPr>
          <a:xfrm>
            <a:off x="764381" y="664277"/>
            <a:ext cx="6507956" cy="424732"/>
          </a:xfrm>
          <a:prstGeom prst="rect">
            <a:avLst/>
          </a:prstGeom>
          <a:noFill/>
        </p:spPr>
        <p:txBody>
          <a:bodyPr wrap="square" rtlCol="0">
            <a:spAutoFit/>
          </a:bodyPr>
          <a:lstStyle/>
          <a:p>
            <a:pPr>
              <a:lnSpc>
                <a:spcPct val="90000"/>
              </a:lnSpc>
            </a:pPr>
            <a:r>
              <a:rPr lang="cs-CZ" sz="2400" b="1" dirty="0" err="1">
                <a:solidFill>
                  <a:schemeClr val="tx2"/>
                </a:solidFill>
                <a:latin typeface="Verdana" panose="020B0604030504040204" pitchFamily="34" charset="0"/>
                <a:ea typeface="Verdana" panose="020B0604030504040204" pitchFamily="34" charset="0"/>
              </a:rPr>
              <a:t>Recommended</a:t>
            </a:r>
            <a:r>
              <a:rPr lang="cs-CZ" sz="2400" b="1" dirty="0">
                <a:solidFill>
                  <a:schemeClr val="tx2"/>
                </a:solidFill>
                <a:latin typeface="Verdana" panose="020B0604030504040204" pitchFamily="34" charset="0"/>
                <a:ea typeface="Verdana" panose="020B0604030504040204" pitchFamily="34" charset="0"/>
              </a:rPr>
              <a:t> </a:t>
            </a:r>
            <a:r>
              <a:rPr lang="cs-CZ" sz="2400" b="1" dirty="0" err="1">
                <a:solidFill>
                  <a:schemeClr val="tx2"/>
                </a:solidFill>
                <a:latin typeface="Verdana" panose="020B0604030504040204" pitchFamily="34" charset="0"/>
                <a:ea typeface="Verdana" panose="020B0604030504040204" pitchFamily="34" charset="0"/>
              </a:rPr>
              <a:t>installation</a:t>
            </a:r>
            <a:endParaRPr lang="en-US" sz="2400" b="1" dirty="0">
              <a:solidFill>
                <a:schemeClr val="tx2"/>
              </a:solidFill>
              <a:latin typeface="Verdana" panose="020B0604030504040204" pitchFamily="34" charset="0"/>
              <a:ea typeface="Verdana" panose="020B0604030504040204" pitchFamily="34" charset="0"/>
            </a:endParaRPr>
          </a:p>
        </p:txBody>
      </p:sp>
      <p:pic>
        <p:nvPicPr>
          <p:cNvPr id="7" name="Obrázek 6" descr="Obsah obrázku elektronika&#10;&#10;Popis byl vytvořen automaticky">
            <a:extLst>
              <a:ext uri="{FF2B5EF4-FFF2-40B4-BE49-F238E27FC236}">
                <a16:creationId xmlns:a16="http://schemas.microsoft.com/office/drawing/2014/main" id="{BF718FD9-7D19-4929-9F8C-9DFDC8A2B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093592">
            <a:off x="4066666" y="1786516"/>
            <a:ext cx="1354652" cy="1056629"/>
          </a:xfrm>
          <a:prstGeom prst="rect">
            <a:avLst/>
          </a:prstGeom>
        </p:spPr>
      </p:pic>
      <p:pic>
        <p:nvPicPr>
          <p:cNvPr id="9" name="Obrázek 8">
            <a:extLst>
              <a:ext uri="{FF2B5EF4-FFF2-40B4-BE49-F238E27FC236}">
                <a16:creationId xmlns:a16="http://schemas.microsoft.com/office/drawing/2014/main" id="{27D06442-C064-49C6-98A9-9FB3CE2B1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756" y="1178224"/>
            <a:ext cx="543190" cy="1424450"/>
          </a:xfrm>
          <a:prstGeom prst="rect">
            <a:avLst/>
          </a:prstGeom>
        </p:spPr>
      </p:pic>
      <p:grpSp>
        <p:nvGrpSpPr>
          <p:cNvPr id="26" name="Skupina 25">
            <a:extLst>
              <a:ext uri="{FF2B5EF4-FFF2-40B4-BE49-F238E27FC236}">
                <a16:creationId xmlns:a16="http://schemas.microsoft.com/office/drawing/2014/main" id="{E179875A-5D09-4997-911F-918E72A9FF26}"/>
              </a:ext>
            </a:extLst>
          </p:cNvPr>
          <p:cNvGrpSpPr/>
          <p:nvPr/>
        </p:nvGrpSpPr>
        <p:grpSpPr>
          <a:xfrm>
            <a:off x="416769" y="1199356"/>
            <a:ext cx="1704411" cy="2230952"/>
            <a:chOff x="5350745" y="1865878"/>
            <a:chExt cx="1591262" cy="1987427"/>
          </a:xfrm>
        </p:grpSpPr>
        <p:pic>
          <p:nvPicPr>
            <p:cNvPr id="27" name="Obrázek 26">
              <a:extLst>
                <a:ext uri="{FF2B5EF4-FFF2-40B4-BE49-F238E27FC236}">
                  <a16:creationId xmlns:a16="http://schemas.microsoft.com/office/drawing/2014/main" id="{469BDB2E-8929-4E80-89B3-B075B0FBA312}"/>
                </a:ext>
              </a:extLst>
            </p:cNvPr>
            <p:cNvPicPr>
              <a:picLocks noChangeAspect="1"/>
            </p:cNvPicPr>
            <p:nvPr/>
          </p:nvPicPr>
          <p:blipFill rotWithShape="1">
            <a:blip r:embed="rId4">
              <a:extLst>
                <a:ext uri="{28A0092B-C50C-407E-A947-70E740481C1C}">
                  <a14:useLocalDpi xmlns:a14="http://schemas.microsoft.com/office/drawing/2010/main" val="0"/>
                </a:ext>
              </a:extLst>
            </a:blip>
            <a:srcRect l="21496" r="23601"/>
            <a:stretch/>
          </p:blipFill>
          <p:spPr>
            <a:xfrm>
              <a:off x="5350745" y="1865878"/>
              <a:ext cx="1591262" cy="1987427"/>
            </a:xfrm>
            <a:prstGeom prst="rect">
              <a:avLst/>
            </a:prstGeom>
          </p:spPr>
        </p:pic>
        <p:sp>
          <p:nvSpPr>
            <p:cNvPr id="28" name="Obdélník 27">
              <a:extLst>
                <a:ext uri="{FF2B5EF4-FFF2-40B4-BE49-F238E27FC236}">
                  <a16:creationId xmlns:a16="http://schemas.microsoft.com/office/drawing/2014/main" id="{9FD9B583-FE22-4BB6-A385-8D5D7DA4BC2C}"/>
                </a:ext>
              </a:extLst>
            </p:cNvPr>
            <p:cNvSpPr/>
            <p:nvPr/>
          </p:nvSpPr>
          <p:spPr>
            <a:xfrm>
              <a:off x="6486316" y="3610142"/>
              <a:ext cx="169005" cy="88764"/>
            </a:xfrm>
            <a:prstGeom prst="rect">
              <a:avLst/>
            </a:prstGeom>
            <a:solidFill>
              <a:srgbClr val="F5F3EE"/>
            </a:solidFill>
            <a:ln>
              <a:solidFill>
                <a:srgbClr val="F5F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Zástupný symbol pro text 39">
            <a:extLst>
              <a:ext uri="{FF2B5EF4-FFF2-40B4-BE49-F238E27FC236}">
                <a16:creationId xmlns:a16="http://schemas.microsoft.com/office/drawing/2014/main" id="{D2EFA86D-E2DF-46C0-8553-B57551491C8C}"/>
              </a:ext>
            </a:extLst>
          </p:cNvPr>
          <p:cNvSpPr txBox="1">
            <a:spLocks/>
          </p:cNvSpPr>
          <p:nvPr/>
        </p:nvSpPr>
        <p:spPr>
          <a:xfrm>
            <a:off x="641603" y="3344444"/>
            <a:ext cx="1415142" cy="433991"/>
          </a:xfrm>
          <a:prstGeom prst="rect">
            <a:avLst/>
          </a:prstGeom>
        </p:spPr>
        <p:txBody>
          <a:bodyPr lIns="0" tIns="0" rIns="0" bIns="0" anchor="t" anchorCtr="0"/>
          <a:lst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1710" eaLnBrk="1" hangingPunct="1">
              <a:spcBef>
                <a:spcPct val="0"/>
              </a:spcBef>
              <a:defRPr/>
            </a:pPr>
            <a:r>
              <a:rPr lang="cs-CZ" sz="1100" dirty="0">
                <a:solidFill>
                  <a:srgbClr val="002F55"/>
                </a:solidFill>
              </a:rPr>
              <a:t>2N Access Unit</a:t>
            </a:r>
          </a:p>
        </p:txBody>
      </p:sp>
      <p:cxnSp>
        <p:nvCxnSpPr>
          <p:cNvPr id="3" name="Spojnice: zakřivená 2">
            <a:extLst>
              <a:ext uri="{FF2B5EF4-FFF2-40B4-BE49-F238E27FC236}">
                <a16:creationId xmlns:a16="http://schemas.microsoft.com/office/drawing/2014/main" id="{1C8D8425-745A-45B0-AA5D-4E3A07AECFCB}"/>
              </a:ext>
            </a:extLst>
          </p:cNvPr>
          <p:cNvCxnSpPr>
            <a:cxnSpLocks/>
          </p:cNvCxnSpPr>
          <p:nvPr/>
        </p:nvCxnSpPr>
        <p:spPr>
          <a:xfrm flipV="1">
            <a:off x="2056746" y="2373030"/>
            <a:ext cx="2279488" cy="61502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33" name="Spojnice: zakřivená 32">
            <a:extLst>
              <a:ext uri="{FF2B5EF4-FFF2-40B4-BE49-F238E27FC236}">
                <a16:creationId xmlns:a16="http://schemas.microsoft.com/office/drawing/2014/main" id="{BC9621D9-983C-4C0A-A5E6-8FFF817724A1}"/>
              </a:ext>
            </a:extLst>
          </p:cNvPr>
          <p:cNvCxnSpPr>
            <a:cxnSpLocks/>
          </p:cNvCxnSpPr>
          <p:nvPr/>
        </p:nvCxnSpPr>
        <p:spPr>
          <a:xfrm flipV="1">
            <a:off x="2056746" y="2279064"/>
            <a:ext cx="2279488" cy="615025"/>
          </a:xfrm>
          <a:prstGeom prst="curvedConnector3">
            <a:avLst>
              <a:gd name="adj1" fmla="val 47806"/>
            </a:avLst>
          </a:prstGeom>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647EA348-7B43-40AF-A74B-A2A3833FE2F8}"/>
              </a:ext>
            </a:extLst>
          </p:cNvPr>
          <p:cNvSpPr txBox="1"/>
          <p:nvPr/>
        </p:nvSpPr>
        <p:spPr>
          <a:xfrm>
            <a:off x="1956529" y="2594823"/>
            <a:ext cx="657225" cy="276999"/>
          </a:xfrm>
          <a:prstGeom prst="rect">
            <a:avLst/>
          </a:prstGeom>
          <a:noFill/>
        </p:spPr>
        <p:txBody>
          <a:bodyPr wrap="square" rtlCol="0">
            <a:spAutoFit/>
          </a:bodyPr>
          <a:lstStyle/>
          <a:p>
            <a:r>
              <a:rPr lang="cs-CZ" sz="1200" b="1" dirty="0">
                <a:solidFill>
                  <a:srgbClr val="C00000"/>
                </a:solidFill>
                <a:latin typeface="Verdana" panose="020B0604030504040204" pitchFamily="34" charset="0"/>
                <a:ea typeface="Verdana" panose="020B0604030504040204" pitchFamily="34" charset="0"/>
              </a:rPr>
              <a:t>OUT1</a:t>
            </a:r>
            <a:endParaRPr lang="en-GB" sz="1200" b="1" dirty="0">
              <a:solidFill>
                <a:srgbClr val="C00000"/>
              </a:solidFill>
              <a:latin typeface="Verdana" panose="020B0604030504040204" pitchFamily="34" charset="0"/>
              <a:ea typeface="Verdana" panose="020B0604030504040204" pitchFamily="34" charset="0"/>
            </a:endParaRPr>
          </a:p>
        </p:txBody>
      </p:sp>
      <p:sp>
        <p:nvSpPr>
          <p:cNvPr id="36" name="TextovéPole 35">
            <a:extLst>
              <a:ext uri="{FF2B5EF4-FFF2-40B4-BE49-F238E27FC236}">
                <a16:creationId xmlns:a16="http://schemas.microsoft.com/office/drawing/2014/main" id="{2232A157-FBA5-4765-A0CF-FFA8F7B04F6C}"/>
              </a:ext>
            </a:extLst>
          </p:cNvPr>
          <p:cNvSpPr txBox="1"/>
          <p:nvPr/>
        </p:nvSpPr>
        <p:spPr>
          <a:xfrm>
            <a:off x="5201987" y="1930660"/>
            <a:ext cx="1212129" cy="276999"/>
          </a:xfrm>
          <a:prstGeom prst="rect">
            <a:avLst/>
          </a:prstGeom>
          <a:noFill/>
        </p:spPr>
        <p:txBody>
          <a:bodyPr wrap="square" rtlCol="0">
            <a:spAutoFit/>
          </a:bodyPr>
          <a:lstStyle/>
          <a:p>
            <a:r>
              <a:rPr lang="cs-CZ" sz="1200" b="1" dirty="0">
                <a:solidFill>
                  <a:srgbClr val="C00000"/>
                </a:solidFill>
                <a:latin typeface="Verdana" panose="020B0604030504040204" pitchFamily="34" charset="0"/>
                <a:ea typeface="Verdana" panose="020B0604030504040204" pitchFamily="34" charset="0"/>
              </a:rPr>
              <a:t>DOOR</a:t>
            </a:r>
            <a:endParaRPr lang="en-GB" sz="1200" b="1" dirty="0">
              <a:solidFill>
                <a:srgbClr val="C00000"/>
              </a:solidFill>
              <a:latin typeface="Verdana" panose="020B0604030504040204" pitchFamily="34" charset="0"/>
              <a:ea typeface="Verdana" panose="020B0604030504040204" pitchFamily="34" charset="0"/>
            </a:endParaRPr>
          </a:p>
        </p:txBody>
      </p:sp>
      <p:cxnSp>
        <p:nvCxnSpPr>
          <p:cNvPr id="38" name="Spojnice: zakřivená 37">
            <a:extLst>
              <a:ext uri="{FF2B5EF4-FFF2-40B4-BE49-F238E27FC236}">
                <a16:creationId xmlns:a16="http://schemas.microsoft.com/office/drawing/2014/main" id="{3E7C9537-0CBF-4F2C-B5E8-0C6FC95A52D8}"/>
              </a:ext>
            </a:extLst>
          </p:cNvPr>
          <p:cNvCxnSpPr>
            <a:cxnSpLocks/>
          </p:cNvCxnSpPr>
          <p:nvPr/>
        </p:nvCxnSpPr>
        <p:spPr>
          <a:xfrm flipV="1">
            <a:off x="5274373" y="1735684"/>
            <a:ext cx="2009193" cy="565349"/>
          </a:xfrm>
          <a:prstGeom prst="curvedConnector3">
            <a:avLst>
              <a:gd name="adj1" fmla="val 52844"/>
            </a:avLst>
          </a:prstGeom>
        </p:spPr>
        <p:style>
          <a:lnRef idx="1">
            <a:schemeClr val="accent1"/>
          </a:lnRef>
          <a:fillRef idx="0">
            <a:schemeClr val="accent1"/>
          </a:fillRef>
          <a:effectRef idx="0">
            <a:schemeClr val="accent1"/>
          </a:effectRef>
          <a:fontRef idx="minor">
            <a:schemeClr val="tx1"/>
          </a:fontRef>
        </p:style>
      </p:cxnSp>
      <p:cxnSp>
        <p:nvCxnSpPr>
          <p:cNvPr id="39" name="Spojnice: zakřivená 38">
            <a:extLst>
              <a:ext uri="{FF2B5EF4-FFF2-40B4-BE49-F238E27FC236}">
                <a16:creationId xmlns:a16="http://schemas.microsoft.com/office/drawing/2014/main" id="{4DCAE95D-4BA3-4481-85F4-2827CA27106E}"/>
              </a:ext>
            </a:extLst>
          </p:cNvPr>
          <p:cNvCxnSpPr>
            <a:cxnSpLocks/>
          </p:cNvCxnSpPr>
          <p:nvPr/>
        </p:nvCxnSpPr>
        <p:spPr>
          <a:xfrm flipV="1">
            <a:off x="5274373" y="1670924"/>
            <a:ext cx="2009193" cy="56471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40" name="Skupina 39">
            <a:extLst>
              <a:ext uri="{FF2B5EF4-FFF2-40B4-BE49-F238E27FC236}">
                <a16:creationId xmlns:a16="http://schemas.microsoft.com/office/drawing/2014/main" id="{02B8EC3C-BBDF-4686-B21B-524DBD703925}"/>
              </a:ext>
            </a:extLst>
          </p:cNvPr>
          <p:cNvGrpSpPr/>
          <p:nvPr/>
        </p:nvGrpSpPr>
        <p:grpSpPr>
          <a:xfrm>
            <a:off x="357966" y="3899523"/>
            <a:ext cx="7687218" cy="1039500"/>
            <a:chOff x="1017587" y="3635382"/>
            <a:chExt cx="11068694" cy="1386000"/>
          </a:xfrm>
          <a:solidFill>
            <a:srgbClr val="06C6D0"/>
          </a:solidFill>
        </p:grpSpPr>
        <p:sp>
          <p:nvSpPr>
            <p:cNvPr id="41" name="Obdélník: se zakulacenými rohy na opačné straně 40">
              <a:extLst>
                <a:ext uri="{FF2B5EF4-FFF2-40B4-BE49-F238E27FC236}">
                  <a16:creationId xmlns:a16="http://schemas.microsoft.com/office/drawing/2014/main" id="{FC305956-74EA-4292-B06B-8D3D57031E22}"/>
                </a:ext>
              </a:extLst>
            </p:cNvPr>
            <p:cNvSpPr/>
            <p:nvPr/>
          </p:nvSpPr>
          <p:spPr>
            <a:xfrm>
              <a:off x="1017587" y="3635382"/>
              <a:ext cx="10528395" cy="1386000"/>
            </a:xfrm>
            <a:prstGeom prst="round2DiagRect">
              <a:avLst>
                <a:gd name="adj1" fmla="val 12113"/>
                <a:gd name="adj2" fmla="val 0"/>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2" name="TextovéPole 41">
              <a:extLst>
                <a:ext uri="{FF2B5EF4-FFF2-40B4-BE49-F238E27FC236}">
                  <a16:creationId xmlns:a16="http://schemas.microsoft.com/office/drawing/2014/main" id="{A53A9DF4-3BD6-4E1E-B5A2-405A6F32D89B}"/>
                </a:ext>
              </a:extLst>
            </p:cNvPr>
            <p:cNvSpPr txBox="1"/>
            <p:nvPr/>
          </p:nvSpPr>
          <p:spPr>
            <a:xfrm>
              <a:off x="2272416" y="3789933"/>
              <a:ext cx="9813865" cy="1094317"/>
            </a:xfrm>
            <a:prstGeom prst="rect">
              <a:avLst/>
            </a:prstGeom>
            <a:noFill/>
          </p:spPr>
          <p:txBody>
            <a:bodyPr wrap="square">
              <a:spAutoFit/>
            </a:bodyPr>
            <a:lstStyle/>
            <a:p>
              <a:r>
                <a:rPr lang="en-US" sz="1500" b="1" dirty="0">
                  <a:solidFill>
                    <a:schemeClr val="bg1"/>
                  </a:solidFill>
                  <a:latin typeface="Verdana" panose="020B0604030504040204" pitchFamily="34" charset="0"/>
                  <a:ea typeface="Verdana" panose="020B0604030504040204" pitchFamily="34" charset="0"/>
                </a:rPr>
                <a:t>For security reasons we strictly recommend you to:</a:t>
              </a:r>
            </a:p>
            <a:p>
              <a:pPr marL="268288" indent="-134938">
                <a:spcBef>
                  <a:spcPts val="450"/>
                </a:spcBef>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always use an active OUT1 for any door strike / lock connection</a:t>
              </a:r>
            </a:p>
            <a:p>
              <a:pPr marL="268288" indent="-134938">
                <a:spcBef>
                  <a:spcPts val="450"/>
                </a:spcBef>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always connect 2N</a:t>
              </a:r>
              <a:r>
                <a:rPr lang="en-US" sz="1200" baseline="30000" dirty="0">
                  <a:solidFill>
                    <a:schemeClr val="bg1"/>
                  </a:solidFill>
                  <a:latin typeface="Verdana" panose="020B0604030504040204" pitchFamily="34" charset="0"/>
                  <a:ea typeface="Verdana" panose="020B0604030504040204" pitchFamily="34" charset="0"/>
                </a:rPr>
                <a:t>®</a:t>
              </a:r>
              <a:r>
                <a:rPr lang="en-US" sz="1200" dirty="0">
                  <a:solidFill>
                    <a:schemeClr val="bg1"/>
                  </a:solidFill>
                  <a:latin typeface="Verdana" panose="020B0604030504040204" pitchFamily="34" charset="0"/>
                  <a:ea typeface="Verdana" panose="020B0604030504040204" pitchFamily="34" charset="0"/>
                </a:rPr>
                <a:t> Security Relay between the 2N Access Unit and door lock</a:t>
              </a:r>
            </a:p>
          </p:txBody>
        </p:sp>
      </p:grpSp>
      <p:pic>
        <p:nvPicPr>
          <p:cNvPr id="1028" name="Picture 4" descr="Image result for magnetic lock png">
            <a:extLst>
              <a:ext uri="{FF2B5EF4-FFF2-40B4-BE49-F238E27FC236}">
                <a16:creationId xmlns:a16="http://schemas.microsoft.com/office/drawing/2014/main" id="{91372A74-2D48-478F-B7B9-5CEAEC2DE8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8931" y="2687389"/>
            <a:ext cx="1648504" cy="923162"/>
          </a:xfrm>
          <a:prstGeom prst="rect">
            <a:avLst/>
          </a:prstGeom>
          <a:noFill/>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9F9F704F-5168-4F45-B178-02BAD24DD82C}"/>
              </a:ext>
            </a:extLst>
          </p:cNvPr>
          <p:cNvSpPr txBox="1"/>
          <p:nvPr/>
        </p:nvSpPr>
        <p:spPr>
          <a:xfrm>
            <a:off x="5201987" y="2644729"/>
            <a:ext cx="739412" cy="300082"/>
          </a:xfrm>
          <a:prstGeom prst="rect">
            <a:avLst/>
          </a:prstGeom>
          <a:noFill/>
        </p:spPr>
        <p:txBody>
          <a:bodyPr wrap="square">
            <a:spAutoFit/>
          </a:bodyPr>
          <a:lstStyle/>
          <a:p>
            <a:r>
              <a:rPr lang="cs-CZ" sz="1350" b="1" dirty="0" err="1">
                <a:solidFill>
                  <a:srgbClr val="C00000"/>
                </a:solidFill>
                <a:latin typeface="Verdana" panose="020B0604030504040204" pitchFamily="34" charset="0"/>
                <a:ea typeface="Verdana" panose="020B0604030504040204" pitchFamily="34" charset="0"/>
              </a:rPr>
              <a:t>Relay</a:t>
            </a:r>
            <a:endParaRPr lang="en-GB" dirty="0">
              <a:latin typeface="Verdana" panose="020B0604030504040204" pitchFamily="34" charset="0"/>
              <a:ea typeface="Verdana" panose="020B0604030504040204" pitchFamily="34" charset="0"/>
            </a:endParaRPr>
          </a:p>
        </p:txBody>
      </p:sp>
      <p:cxnSp>
        <p:nvCxnSpPr>
          <p:cNvPr id="53" name="Spojnice: zakřivená 52">
            <a:extLst>
              <a:ext uri="{FF2B5EF4-FFF2-40B4-BE49-F238E27FC236}">
                <a16:creationId xmlns:a16="http://schemas.microsoft.com/office/drawing/2014/main" id="{1CBA67C3-EF8B-4CC9-A8CA-BAB602DEB26B}"/>
              </a:ext>
            </a:extLst>
          </p:cNvPr>
          <p:cNvCxnSpPr>
            <a:cxnSpLocks/>
          </p:cNvCxnSpPr>
          <p:nvPr/>
        </p:nvCxnSpPr>
        <p:spPr>
          <a:xfrm>
            <a:off x="5315317" y="2571750"/>
            <a:ext cx="1872155" cy="1001132"/>
          </a:xfrm>
          <a:prstGeom prst="curvedConnector3">
            <a:avLst>
              <a:gd name="adj1" fmla="val 43132"/>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pojnice: zakřivená 53">
            <a:extLst>
              <a:ext uri="{FF2B5EF4-FFF2-40B4-BE49-F238E27FC236}">
                <a16:creationId xmlns:a16="http://schemas.microsoft.com/office/drawing/2014/main" id="{9585CC4C-2BEF-4EB7-85CD-6DECD6220B56}"/>
              </a:ext>
            </a:extLst>
          </p:cNvPr>
          <p:cNvCxnSpPr>
            <a:cxnSpLocks/>
          </p:cNvCxnSpPr>
          <p:nvPr/>
        </p:nvCxnSpPr>
        <p:spPr>
          <a:xfrm>
            <a:off x="5308023" y="2483191"/>
            <a:ext cx="1818733" cy="975466"/>
          </a:xfrm>
          <a:prstGeom prst="curved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5" name="Skupina 54">
            <a:extLst>
              <a:ext uri="{FF2B5EF4-FFF2-40B4-BE49-F238E27FC236}">
                <a16:creationId xmlns:a16="http://schemas.microsoft.com/office/drawing/2014/main" id="{06AB435D-7FE8-42D1-A649-36025364E9A4}"/>
              </a:ext>
            </a:extLst>
          </p:cNvPr>
          <p:cNvGrpSpPr/>
          <p:nvPr/>
        </p:nvGrpSpPr>
        <p:grpSpPr>
          <a:xfrm>
            <a:off x="6144436" y="2945822"/>
            <a:ext cx="402479" cy="265626"/>
            <a:chOff x="8417254" y="3707559"/>
            <a:chExt cx="536639" cy="354168"/>
          </a:xfrm>
        </p:grpSpPr>
        <p:sp>
          <p:nvSpPr>
            <p:cNvPr id="44" name="Ovál 43">
              <a:extLst>
                <a:ext uri="{FF2B5EF4-FFF2-40B4-BE49-F238E27FC236}">
                  <a16:creationId xmlns:a16="http://schemas.microsoft.com/office/drawing/2014/main" id="{93F5F25A-434F-49C3-8A6D-1090C0AADE4D}"/>
                </a:ext>
              </a:extLst>
            </p:cNvPr>
            <p:cNvSpPr/>
            <p:nvPr/>
          </p:nvSpPr>
          <p:spPr>
            <a:xfrm>
              <a:off x="8493591" y="3707559"/>
              <a:ext cx="354168" cy="35416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latin typeface="Verdana" panose="020B0604030504040204" pitchFamily="34" charset="0"/>
                <a:ea typeface="Verdana" panose="020B0604030504040204" pitchFamily="34" charset="0"/>
              </a:endParaRPr>
            </a:p>
          </p:txBody>
        </p:sp>
        <p:sp>
          <p:nvSpPr>
            <p:cNvPr id="46" name="TextovéPole 45">
              <a:extLst>
                <a:ext uri="{FF2B5EF4-FFF2-40B4-BE49-F238E27FC236}">
                  <a16:creationId xmlns:a16="http://schemas.microsoft.com/office/drawing/2014/main" id="{225AFA54-BCE6-45C3-B545-C5291E11836B}"/>
                </a:ext>
              </a:extLst>
            </p:cNvPr>
            <p:cNvSpPr txBox="1"/>
            <p:nvPr/>
          </p:nvSpPr>
          <p:spPr>
            <a:xfrm>
              <a:off x="8417254" y="3741676"/>
              <a:ext cx="536639" cy="292388"/>
            </a:xfrm>
            <a:prstGeom prst="rect">
              <a:avLst/>
            </a:prstGeom>
            <a:noFill/>
          </p:spPr>
          <p:txBody>
            <a:bodyPr wrap="square" rtlCol="0">
              <a:spAutoFit/>
            </a:bodyPr>
            <a:lstStyle/>
            <a:p>
              <a:r>
                <a:rPr lang="cs-CZ" sz="825" dirty="0">
                  <a:solidFill>
                    <a:srgbClr val="C00000"/>
                  </a:solidFill>
                  <a:latin typeface="Verdana" panose="020B0604030504040204" pitchFamily="34" charset="0"/>
                  <a:ea typeface="Verdana" panose="020B0604030504040204" pitchFamily="34" charset="0"/>
                </a:rPr>
                <a:t>12V</a:t>
              </a:r>
              <a:endParaRPr lang="en-GB" sz="825" dirty="0">
                <a:solidFill>
                  <a:srgbClr val="C00000"/>
                </a:solidFill>
                <a:latin typeface="Verdana" panose="020B0604030504040204" pitchFamily="34" charset="0"/>
                <a:ea typeface="Verdana" panose="020B0604030504040204" pitchFamily="34" charset="0"/>
              </a:endParaRPr>
            </a:p>
          </p:txBody>
        </p:sp>
      </p:grpSp>
      <p:sp>
        <p:nvSpPr>
          <p:cNvPr id="63" name="Zástupný symbol pro text 39">
            <a:extLst>
              <a:ext uri="{FF2B5EF4-FFF2-40B4-BE49-F238E27FC236}">
                <a16:creationId xmlns:a16="http://schemas.microsoft.com/office/drawing/2014/main" id="{EA01B3B8-B624-49BC-B299-EE565D57224A}"/>
              </a:ext>
            </a:extLst>
          </p:cNvPr>
          <p:cNvSpPr txBox="1">
            <a:spLocks/>
          </p:cNvSpPr>
          <p:nvPr/>
        </p:nvSpPr>
        <p:spPr bwMode="auto">
          <a:xfrm>
            <a:off x="7408684" y="3430191"/>
            <a:ext cx="1735316" cy="43399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1313" indent="-342900" algn="ctr" defTabSz="455613" rtl="0" eaLnBrk="0" fontAlgn="base" hangingPunct="0">
              <a:spcBef>
                <a:spcPct val="20000"/>
              </a:spcBef>
              <a:spcAft>
                <a:spcPct val="0"/>
              </a:spcAft>
              <a:buFont typeface="Arial" pitchFamily="34" charset="0"/>
              <a:defRPr sz="1600" b="0"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600" b="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600" b="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1" indent="-2381" defTabSz="341710">
              <a:defRPr/>
            </a:pPr>
            <a:r>
              <a:rPr lang="cs-CZ" sz="1100" b="1" dirty="0" err="1">
                <a:solidFill>
                  <a:srgbClr val="002F55"/>
                </a:solidFill>
              </a:rPr>
              <a:t>Magnetic</a:t>
            </a:r>
            <a:r>
              <a:rPr lang="cs-CZ" sz="1100" b="1" dirty="0">
                <a:solidFill>
                  <a:srgbClr val="002F55"/>
                </a:solidFill>
              </a:rPr>
              <a:t> </a:t>
            </a:r>
            <a:r>
              <a:rPr lang="cs-CZ" sz="1100" b="1" dirty="0" err="1">
                <a:solidFill>
                  <a:srgbClr val="002F55"/>
                </a:solidFill>
              </a:rPr>
              <a:t>lock</a:t>
            </a:r>
            <a:r>
              <a:rPr lang="cs-CZ" sz="1100" b="1" dirty="0">
                <a:solidFill>
                  <a:srgbClr val="002F55"/>
                </a:solidFill>
              </a:rPr>
              <a:t>, </a:t>
            </a:r>
            <a:r>
              <a:rPr lang="cs-CZ" sz="1100" b="1" dirty="0" err="1">
                <a:solidFill>
                  <a:srgbClr val="002F55"/>
                </a:solidFill>
              </a:rPr>
              <a:t>electromechanical</a:t>
            </a:r>
            <a:r>
              <a:rPr lang="cs-CZ" sz="1100" b="1" dirty="0">
                <a:solidFill>
                  <a:srgbClr val="002F55"/>
                </a:solidFill>
              </a:rPr>
              <a:t> </a:t>
            </a:r>
            <a:r>
              <a:rPr lang="cs-CZ" sz="1100" b="1" dirty="0" err="1">
                <a:solidFill>
                  <a:srgbClr val="002F55"/>
                </a:solidFill>
              </a:rPr>
              <a:t>lock</a:t>
            </a:r>
            <a:endParaRPr lang="en-US" sz="1100" b="1" dirty="0">
              <a:solidFill>
                <a:srgbClr val="002F55"/>
              </a:solidFill>
            </a:endParaRPr>
          </a:p>
        </p:txBody>
      </p:sp>
      <p:pic>
        <p:nvPicPr>
          <p:cNvPr id="79" name="Obrázek 78">
            <a:extLst>
              <a:ext uri="{FF2B5EF4-FFF2-40B4-BE49-F238E27FC236}">
                <a16:creationId xmlns:a16="http://schemas.microsoft.com/office/drawing/2014/main" id="{939409D2-864A-4A57-911F-33896DC912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959" y="4076051"/>
            <a:ext cx="648971" cy="648971"/>
          </a:xfrm>
          <a:prstGeom prst="rect">
            <a:avLst/>
          </a:prstGeom>
        </p:spPr>
      </p:pic>
    </p:spTree>
    <p:extLst>
      <p:ext uri="{BB962C8B-B14F-4D97-AF65-F5344CB8AC3E}">
        <p14:creationId xmlns:p14="http://schemas.microsoft.com/office/powerpoint/2010/main" val="20735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cs-CZ" dirty="0">
                <a:solidFill>
                  <a:srgbClr val="005596"/>
                </a:solidFill>
              </a:rPr>
              <a:t>2N IP </a:t>
            </a:r>
            <a:r>
              <a:rPr lang="cs-CZ" dirty="0" err="1">
                <a:solidFill>
                  <a:srgbClr val="005596"/>
                </a:solidFill>
              </a:rPr>
              <a:t>intercoms</a:t>
            </a:r>
            <a:endParaRPr lang="en-US" dirty="0">
              <a:solidFill>
                <a:srgbClr val="005596"/>
              </a:solidFill>
            </a:endParaRPr>
          </a:p>
        </p:txBody>
      </p:sp>
      <p:sp>
        <p:nvSpPr>
          <p:cNvPr id="9" name="Zástupný symbol pro text 8"/>
          <p:cNvSpPr>
            <a:spLocks noGrp="1"/>
          </p:cNvSpPr>
          <p:nvPr>
            <p:ph type="body" sz="quarter" idx="4294967295"/>
          </p:nvPr>
        </p:nvSpPr>
        <p:spPr bwMode="auto">
          <a:xfrm>
            <a:off x="235495" y="2285992"/>
            <a:ext cx="4853102" cy="143539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spcBef>
                <a:spcPts val="1800"/>
              </a:spcBef>
            </a:pPr>
            <a:r>
              <a:rPr lang="en-US" sz="2100" b="0" dirty="0">
                <a:solidFill>
                  <a:schemeClr val="tx1">
                    <a:lumMod val="50000"/>
                  </a:schemeClr>
                </a:solidFill>
              </a:rPr>
              <a:t>IP access control devices with audio-visual communication</a:t>
            </a:r>
          </a:p>
        </p:txBody>
      </p:sp>
      <p:pic>
        <p:nvPicPr>
          <p:cNvPr id="5" name="Obrázek 4" descr="Obsah obrázku text, interiér&#10;&#10;Popis byl vytvořen automaticky">
            <a:extLst>
              <a:ext uri="{FF2B5EF4-FFF2-40B4-BE49-F238E27FC236}">
                <a16:creationId xmlns:a16="http://schemas.microsoft.com/office/drawing/2014/main" id="{D72C816B-59F7-4B4D-833D-5718FE300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465" y="0"/>
            <a:ext cx="7772399" cy="4854713"/>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ovéPole 29">
            <a:extLst>
              <a:ext uri="{FF2B5EF4-FFF2-40B4-BE49-F238E27FC236}">
                <a16:creationId xmlns:a16="http://schemas.microsoft.com/office/drawing/2014/main" id="{2109D4DD-9683-4BEF-A80F-AAFFE2AD6445}"/>
              </a:ext>
            </a:extLst>
          </p:cNvPr>
          <p:cNvSpPr txBox="1"/>
          <p:nvPr/>
        </p:nvSpPr>
        <p:spPr>
          <a:xfrm>
            <a:off x="6574115" y="2226970"/>
            <a:ext cx="2242922" cy="289310"/>
          </a:xfrm>
          <a:prstGeom prst="rect">
            <a:avLst/>
          </a:prstGeom>
          <a:noFill/>
        </p:spPr>
        <p:txBody>
          <a:bodyPr wrap="none" rtlCol="0">
            <a:spAutoFit/>
          </a:bodyPr>
          <a:lstStyle/>
          <a:p>
            <a:pPr lvl="0">
              <a:lnSpc>
                <a:spcPct val="80000"/>
              </a:lnSpc>
            </a:pPr>
            <a:r>
              <a:rPr lang="cs-CZ" sz="1600" b="1" dirty="0" err="1">
                <a:solidFill>
                  <a:srgbClr val="05375D"/>
                </a:solidFill>
                <a:latin typeface="Verdana" panose="020B0604030504040204" pitchFamily="34" charset="0"/>
                <a:ea typeface="Verdana" panose="020B0604030504040204" pitchFamily="34" charset="0"/>
              </a:rPr>
              <a:t>Home</a:t>
            </a:r>
            <a:r>
              <a:rPr lang="cs-CZ" sz="1600" b="1" dirty="0">
                <a:solidFill>
                  <a:srgbClr val="05375D"/>
                </a:solidFill>
                <a:latin typeface="Verdana" panose="020B0604030504040204" pitchFamily="34" charset="0"/>
                <a:ea typeface="Verdana" panose="020B0604030504040204" pitchFamily="34" charset="0"/>
              </a:rPr>
              <a:t> </a:t>
            </a:r>
            <a:r>
              <a:rPr lang="cs-CZ" sz="1600" b="1" dirty="0" err="1">
                <a:solidFill>
                  <a:srgbClr val="05375D"/>
                </a:solidFill>
                <a:latin typeface="Verdana" panose="020B0604030504040204" pitchFamily="34" charset="0"/>
                <a:ea typeface="Verdana" panose="020B0604030504040204" pitchFamily="34" charset="0"/>
              </a:rPr>
              <a:t>automation</a:t>
            </a:r>
            <a:endParaRPr lang="cs-CZ" sz="1600" b="1" dirty="0">
              <a:solidFill>
                <a:srgbClr val="05375D"/>
              </a:solidFill>
              <a:latin typeface="Verdana" panose="020B0604030504040204" pitchFamily="34" charset="0"/>
              <a:ea typeface="Verdana" panose="020B0604030504040204" pitchFamily="34" charset="0"/>
            </a:endParaRPr>
          </a:p>
        </p:txBody>
      </p:sp>
      <p:sp>
        <p:nvSpPr>
          <p:cNvPr id="31" name="TextovéPole 30">
            <a:extLst>
              <a:ext uri="{FF2B5EF4-FFF2-40B4-BE49-F238E27FC236}">
                <a16:creationId xmlns:a16="http://schemas.microsoft.com/office/drawing/2014/main" id="{D17E8756-B50D-43B4-AA07-D729F49E0D8D}"/>
              </a:ext>
            </a:extLst>
          </p:cNvPr>
          <p:cNvSpPr txBox="1"/>
          <p:nvPr/>
        </p:nvSpPr>
        <p:spPr>
          <a:xfrm>
            <a:off x="4561630" y="2206195"/>
            <a:ext cx="1473480" cy="338554"/>
          </a:xfrm>
          <a:prstGeom prst="rect">
            <a:avLst/>
          </a:prstGeom>
          <a:noFill/>
        </p:spPr>
        <p:txBody>
          <a:bodyPr wrap="none" rtlCol="0">
            <a:spAutoFit/>
          </a:bodyPr>
          <a:lstStyle/>
          <a:p>
            <a:pPr lvl="0"/>
            <a:r>
              <a:rPr lang="cs-CZ" sz="1600" b="1" dirty="0">
                <a:solidFill>
                  <a:srgbClr val="05375D"/>
                </a:solidFill>
                <a:latin typeface="Verdana" panose="020B0604030504040204" pitchFamily="34" charset="0"/>
                <a:ea typeface="Verdana" panose="020B0604030504040204" pitchFamily="34" charset="0"/>
              </a:rPr>
              <a:t>No </a:t>
            </a:r>
            <a:r>
              <a:rPr lang="cs-CZ" sz="1600" b="1" dirty="0" err="1">
                <a:solidFill>
                  <a:srgbClr val="05375D"/>
                </a:solidFill>
                <a:latin typeface="Verdana" panose="020B0604030504040204" pitchFamily="34" charset="0"/>
                <a:ea typeface="Verdana" panose="020B0604030504040204" pitchFamily="34" charset="0"/>
              </a:rPr>
              <a:t>cabling</a:t>
            </a:r>
            <a:r>
              <a:rPr lang="cs-CZ" sz="1600" b="1" dirty="0">
                <a:solidFill>
                  <a:srgbClr val="05375D"/>
                </a:solidFill>
                <a:latin typeface="Verdana" panose="020B0604030504040204" pitchFamily="34" charset="0"/>
                <a:ea typeface="Verdana" panose="020B0604030504040204" pitchFamily="34" charset="0"/>
              </a:rPr>
              <a:t> </a:t>
            </a:r>
          </a:p>
        </p:txBody>
      </p:sp>
      <p:sp>
        <p:nvSpPr>
          <p:cNvPr id="32" name="TextovéPole 31">
            <a:extLst>
              <a:ext uri="{FF2B5EF4-FFF2-40B4-BE49-F238E27FC236}">
                <a16:creationId xmlns:a16="http://schemas.microsoft.com/office/drawing/2014/main" id="{F6EC007B-F4EA-423E-9AAF-66C5B4899442}"/>
              </a:ext>
            </a:extLst>
          </p:cNvPr>
          <p:cNvSpPr txBox="1"/>
          <p:nvPr/>
        </p:nvSpPr>
        <p:spPr>
          <a:xfrm>
            <a:off x="2795173" y="2224107"/>
            <a:ext cx="1417376" cy="338554"/>
          </a:xfrm>
          <a:prstGeom prst="rect">
            <a:avLst/>
          </a:prstGeom>
          <a:noFill/>
        </p:spPr>
        <p:txBody>
          <a:bodyPr wrap="none" rtlCol="0">
            <a:spAutoFit/>
          </a:bodyPr>
          <a:lstStyle/>
          <a:p>
            <a:pPr lvl="0"/>
            <a:r>
              <a:rPr lang="cs-CZ" sz="1600" b="1" dirty="0">
                <a:solidFill>
                  <a:srgbClr val="05375D"/>
                </a:solidFill>
                <a:latin typeface="Verdana" panose="020B0604030504040204" pitchFamily="34" charset="0"/>
                <a:ea typeface="Verdana" panose="020B0604030504040204" pitchFamily="34" charset="0"/>
              </a:rPr>
              <a:t>Modularity</a:t>
            </a:r>
            <a:endParaRPr lang="cs-CZ" sz="1200" b="1" dirty="0">
              <a:solidFill>
                <a:srgbClr val="05375D"/>
              </a:solidFill>
              <a:latin typeface="Verdana" panose="020B0604030504040204" pitchFamily="34" charset="0"/>
              <a:ea typeface="Verdana" panose="020B0604030504040204" pitchFamily="34" charset="0"/>
              <a:cs typeface="+mn-cs"/>
            </a:endParaRPr>
          </a:p>
        </p:txBody>
      </p:sp>
      <p:pic>
        <p:nvPicPr>
          <p:cNvPr id="34" name="Zástupný symbol obrázku 12">
            <a:extLst>
              <a:ext uri="{FF2B5EF4-FFF2-40B4-BE49-F238E27FC236}">
                <a16:creationId xmlns:a16="http://schemas.microsoft.com/office/drawing/2014/main" id="{B93CE6C7-BC3A-4D65-BDD0-24DB3190A8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27544" y="877555"/>
            <a:ext cx="1600204" cy="1234443"/>
          </a:xfrm>
          <a:prstGeom prst="rect">
            <a:avLst/>
          </a:prstGeom>
        </p:spPr>
      </p:pic>
      <p:pic>
        <p:nvPicPr>
          <p:cNvPr id="35" name="Zástupný symbol obrázku 13">
            <a:extLst>
              <a:ext uri="{FF2B5EF4-FFF2-40B4-BE49-F238E27FC236}">
                <a16:creationId xmlns:a16="http://schemas.microsoft.com/office/drawing/2014/main" id="{865AC902-8991-4C8C-AEA1-F5AAC41C5D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66052" y="880978"/>
            <a:ext cx="1600204" cy="1234443"/>
          </a:xfrm>
          <a:prstGeom prst="rect">
            <a:avLst/>
          </a:prstGeom>
        </p:spPr>
      </p:pic>
      <p:pic>
        <p:nvPicPr>
          <p:cNvPr id="37" name="Obrázek 36">
            <a:extLst>
              <a:ext uri="{FF2B5EF4-FFF2-40B4-BE49-F238E27FC236}">
                <a16:creationId xmlns:a16="http://schemas.microsoft.com/office/drawing/2014/main" id="{DAA90873-92FE-4239-94B5-B9B2D865147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80130" y="1178692"/>
            <a:ext cx="1769398" cy="833230"/>
          </a:xfrm>
          <a:prstGeom prst="rect">
            <a:avLst/>
          </a:prstGeom>
        </p:spPr>
      </p:pic>
      <p:sp>
        <p:nvSpPr>
          <p:cNvPr id="43" name="TextovéPole 42">
            <a:extLst>
              <a:ext uri="{FF2B5EF4-FFF2-40B4-BE49-F238E27FC236}">
                <a16:creationId xmlns:a16="http://schemas.microsoft.com/office/drawing/2014/main" id="{09C5D9F6-2893-4441-B784-30D5EDDE98D2}"/>
              </a:ext>
            </a:extLst>
          </p:cNvPr>
          <p:cNvSpPr txBox="1"/>
          <p:nvPr/>
        </p:nvSpPr>
        <p:spPr>
          <a:xfrm>
            <a:off x="394917" y="2212497"/>
            <a:ext cx="1614545" cy="338554"/>
          </a:xfrm>
          <a:prstGeom prst="rect">
            <a:avLst/>
          </a:prstGeom>
          <a:noFill/>
        </p:spPr>
        <p:txBody>
          <a:bodyPr wrap="none" rtlCol="0">
            <a:spAutoFit/>
          </a:bodyPr>
          <a:lstStyle/>
          <a:p>
            <a:pPr lvl="0"/>
            <a:r>
              <a:rPr lang="cs-CZ" sz="1600" b="1" dirty="0">
                <a:solidFill>
                  <a:srgbClr val="05375D"/>
                </a:solidFill>
                <a:latin typeface="Verdana" panose="020B0604030504040204" pitchFamily="34" charset="0"/>
                <a:ea typeface="Verdana" panose="020B0604030504040204" pitchFamily="34" charset="0"/>
              </a:rPr>
              <a:t>Best </a:t>
            </a:r>
            <a:r>
              <a:rPr lang="cs-CZ" sz="1600" b="1" dirty="0" err="1">
                <a:solidFill>
                  <a:srgbClr val="05375D"/>
                </a:solidFill>
                <a:latin typeface="Verdana" panose="020B0604030504040204" pitchFamily="34" charset="0"/>
                <a:ea typeface="Verdana" panose="020B0604030504040204" pitchFamily="34" charset="0"/>
              </a:rPr>
              <a:t>camera</a:t>
            </a:r>
            <a:endParaRPr lang="cs-CZ" sz="1200" b="1" dirty="0">
              <a:solidFill>
                <a:srgbClr val="05375D"/>
              </a:solidFill>
              <a:latin typeface="Verdana" panose="020B0604030504040204" pitchFamily="34" charset="0"/>
              <a:ea typeface="Verdana" panose="020B0604030504040204" pitchFamily="34" charset="0"/>
              <a:cs typeface="+mn-cs"/>
            </a:endParaRPr>
          </a:p>
        </p:txBody>
      </p:sp>
      <p:sp>
        <p:nvSpPr>
          <p:cNvPr id="45" name="Content Placeholder 5">
            <a:extLst>
              <a:ext uri="{FF2B5EF4-FFF2-40B4-BE49-F238E27FC236}">
                <a16:creationId xmlns:a16="http://schemas.microsoft.com/office/drawing/2014/main" id="{CECCEC40-4265-47D3-BBB1-5CB7140D9902}"/>
              </a:ext>
            </a:extLst>
          </p:cNvPr>
          <p:cNvSpPr txBox="1">
            <a:spLocks/>
          </p:cNvSpPr>
          <p:nvPr/>
        </p:nvSpPr>
        <p:spPr bwMode="auto">
          <a:xfrm>
            <a:off x="364216" y="2317527"/>
            <a:ext cx="1675946" cy="554093"/>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Style</a:t>
            </a:r>
            <a:endParaRPr lang="en-US" sz="1000" b="1" dirty="0">
              <a:solidFill>
                <a:srgbClr val="002F55"/>
              </a:solidFill>
              <a:latin typeface="Verdana" panose="020B0604030504040204" pitchFamily="34" charset="0"/>
              <a:ea typeface="Verdana" panose="020B0604030504040204" pitchFamily="34" charset="0"/>
            </a:endParaRPr>
          </a:p>
        </p:txBody>
      </p:sp>
      <p:sp>
        <p:nvSpPr>
          <p:cNvPr id="48" name="Content Placeholder 5">
            <a:extLst>
              <a:ext uri="{FF2B5EF4-FFF2-40B4-BE49-F238E27FC236}">
                <a16:creationId xmlns:a16="http://schemas.microsoft.com/office/drawing/2014/main" id="{13A4C294-B1E9-4EC9-A52A-3867B02EB6C6}"/>
              </a:ext>
            </a:extLst>
          </p:cNvPr>
          <p:cNvSpPr txBox="1">
            <a:spLocks/>
          </p:cNvSpPr>
          <p:nvPr/>
        </p:nvSpPr>
        <p:spPr bwMode="auto">
          <a:xfrm>
            <a:off x="2589673" y="2331195"/>
            <a:ext cx="1675946" cy="554093"/>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Verso</a:t>
            </a:r>
            <a:endParaRPr lang="en-US" sz="1000" b="1" dirty="0">
              <a:solidFill>
                <a:srgbClr val="002F55"/>
              </a:solidFill>
              <a:latin typeface="Verdana" panose="020B0604030504040204" pitchFamily="34" charset="0"/>
              <a:ea typeface="Verdana" panose="020B0604030504040204" pitchFamily="34" charset="0"/>
            </a:endParaRPr>
          </a:p>
        </p:txBody>
      </p:sp>
      <p:sp>
        <p:nvSpPr>
          <p:cNvPr id="49" name="Content Placeholder 5">
            <a:extLst>
              <a:ext uri="{FF2B5EF4-FFF2-40B4-BE49-F238E27FC236}">
                <a16:creationId xmlns:a16="http://schemas.microsoft.com/office/drawing/2014/main" id="{56D68EA0-D2E6-4B6D-8C92-84256B019588}"/>
              </a:ext>
            </a:extLst>
          </p:cNvPr>
          <p:cNvSpPr txBox="1">
            <a:spLocks/>
          </p:cNvSpPr>
          <p:nvPr/>
        </p:nvSpPr>
        <p:spPr bwMode="auto">
          <a:xfrm>
            <a:off x="4390310" y="2308894"/>
            <a:ext cx="1675946" cy="554093"/>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LTE Verso</a:t>
            </a:r>
            <a:endParaRPr lang="en-US" sz="1000" b="1" dirty="0">
              <a:solidFill>
                <a:srgbClr val="002F55"/>
              </a:solidFill>
              <a:latin typeface="Verdana" panose="020B0604030504040204" pitchFamily="34" charset="0"/>
              <a:ea typeface="Verdana" panose="020B0604030504040204" pitchFamily="34" charset="0"/>
            </a:endParaRPr>
          </a:p>
        </p:txBody>
      </p:sp>
      <p:sp>
        <p:nvSpPr>
          <p:cNvPr id="52" name="Content Placeholder 5">
            <a:extLst>
              <a:ext uri="{FF2B5EF4-FFF2-40B4-BE49-F238E27FC236}">
                <a16:creationId xmlns:a16="http://schemas.microsoft.com/office/drawing/2014/main" id="{09492747-A384-4B18-900F-4FAC1888CAF0}"/>
              </a:ext>
            </a:extLst>
          </p:cNvPr>
          <p:cNvSpPr txBox="1">
            <a:spLocks/>
          </p:cNvSpPr>
          <p:nvPr/>
        </p:nvSpPr>
        <p:spPr bwMode="auto">
          <a:xfrm>
            <a:off x="6793540" y="2304698"/>
            <a:ext cx="1675946" cy="554093"/>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Solo</a:t>
            </a:r>
            <a:endParaRPr lang="en-US" sz="1000" b="1" dirty="0">
              <a:solidFill>
                <a:srgbClr val="002F55"/>
              </a:solidFill>
              <a:latin typeface="Verdana" panose="020B0604030504040204" pitchFamily="34" charset="0"/>
              <a:ea typeface="Verdana" panose="020B0604030504040204" pitchFamily="34" charset="0"/>
            </a:endParaRPr>
          </a:p>
        </p:txBody>
      </p:sp>
      <p:grpSp>
        <p:nvGrpSpPr>
          <p:cNvPr id="56" name="Skupina 55">
            <a:extLst>
              <a:ext uri="{FF2B5EF4-FFF2-40B4-BE49-F238E27FC236}">
                <a16:creationId xmlns:a16="http://schemas.microsoft.com/office/drawing/2014/main" id="{6EA655EC-7270-4700-8548-FFACD07948AD}"/>
              </a:ext>
            </a:extLst>
          </p:cNvPr>
          <p:cNvGrpSpPr/>
          <p:nvPr/>
        </p:nvGrpSpPr>
        <p:grpSpPr>
          <a:xfrm>
            <a:off x="1566693" y="3022423"/>
            <a:ext cx="5647233" cy="1714373"/>
            <a:chOff x="2423298" y="4445787"/>
            <a:chExt cx="7529644" cy="2285831"/>
          </a:xfrm>
        </p:grpSpPr>
        <p:sp>
          <p:nvSpPr>
            <p:cNvPr id="57" name="TextovéPole 56">
              <a:extLst>
                <a:ext uri="{FF2B5EF4-FFF2-40B4-BE49-F238E27FC236}">
                  <a16:creationId xmlns:a16="http://schemas.microsoft.com/office/drawing/2014/main" id="{836388E0-E808-416F-91CF-BBDE1959DF13}"/>
                </a:ext>
              </a:extLst>
            </p:cNvPr>
            <p:cNvSpPr txBox="1"/>
            <p:nvPr/>
          </p:nvSpPr>
          <p:spPr>
            <a:xfrm>
              <a:off x="2658730" y="5814309"/>
              <a:ext cx="1763731" cy="451405"/>
            </a:xfrm>
            <a:prstGeom prst="rect">
              <a:avLst/>
            </a:prstGeom>
            <a:noFill/>
          </p:spPr>
          <p:txBody>
            <a:bodyPr wrap="none" rtlCol="0">
              <a:spAutoFit/>
            </a:bodyPr>
            <a:lstStyle/>
            <a:p>
              <a:pPr lvl="0"/>
              <a:r>
                <a:rPr lang="cs-CZ" sz="1600" b="1" dirty="0" err="1">
                  <a:solidFill>
                    <a:srgbClr val="05375D"/>
                  </a:solidFill>
                  <a:latin typeface="Verdana" panose="020B0604030504040204" pitchFamily="34" charset="0"/>
                  <a:ea typeface="Verdana" panose="020B0604030504040204" pitchFamily="34" charset="0"/>
                </a:rPr>
                <a:t>Durability</a:t>
              </a:r>
              <a:endParaRPr lang="cs-CZ" sz="1200" b="1" dirty="0">
                <a:solidFill>
                  <a:srgbClr val="05375D"/>
                </a:solidFill>
                <a:latin typeface="Verdana" panose="020B0604030504040204" pitchFamily="34" charset="0"/>
                <a:ea typeface="Verdana" panose="020B0604030504040204" pitchFamily="34" charset="0"/>
                <a:cs typeface="+mn-cs"/>
              </a:endParaRPr>
            </a:p>
          </p:txBody>
        </p:sp>
        <p:sp>
          <p:nvSpPr>
            <p:cNvPr id="58" name="TextovéPole 57">
              <a:extLst>
                <a:ext uri="{FF2B5EF4-FFF2-40B4-BE49-F238E27FC236}">
                  <a16:creationId xmlns:a16="http://schemas.microsoft.com/office/drawing/2014/main" id="{2C70AAD1-FF92-4B23-B939-138BEAD120BA}"/>
                </a:ext>
              </a:extLst>
            </p:cNvPr>
            <p:cNvSpPr txBox="1"/>
            <p:nvPr/>
          </p:nvSpPr>
          <p:spPr>
            <a:xfrm>
              <a:off x="5283305" y="5808163"/>
              <a:ext cx="1945405" cy="451405"/>
            </a:xfrm>
            <a:prstGeom prst="rect">
              <a:avLst/>
            </a:prstGeom>
            <a:noFill/>
          </p:spPr>
          <p:txBody>
            <a:bodyPr wrap="none" rtlCol="0">
              <a:spAutoFit/>
            </a:bodyPr>
            <a:lstStyle/>
            <a:p>
              <a:pPr lvl="0"/>
              <a:r>
                <a:rPr lang="cs-CZ" sz="1600" b="1" dirty="0" err="1">
                  <a:solidFill>
                    <a:srgbClr val="05375D"/>
                  </a:solidFill>
                  <a:latin typeface="Verdana" panose="020B0604030504040204" pitchFamily="34" charset="0"/>
                  <a:ea typeface="Verdana" panose="020B0604030504040204" pitchFamily="34" charset="0"/>
                </a:rPr>
                <a:t>Emergency</a:t>
              </a:r>
              <a:endParaRPr lang="cs-CZ" sz="1200" b="1" dirty="0">
                <a:solidFill>
                  <a:srgbClr val="05375D"/>
                </a:solidFill>
                <a:latin typeface="Verdana" panose="020B0604030504040204" pitchFamily="34" charset="0"/>
                <a:ea typeface="Verdana" panose="020B0604030504040204" pitchFamily="34" charset="0"/>
                <a:cs typeface="+mn-cs"/>
              </a:endParaRPr>
            </a:p>
          </p:txBody>
        </p:sp>
        <p:sp>
          <p:nvSpPr>
            <p:cNvPr id="59" name="TextovéPole 58">
              <a:extLst>
                <a:ext uri="{FF2B5EF4-FFF2-40B4-BE49-F238E27FC236}">
                  <a16:creationId xmlns:a16="http://schemas.microsoft.com/office/drawing/2014/main" id="{BD925BF8-ABA1-482B-B33E-AB7DA2752DC2}"/>
                </a:ext>
              </a:extLst>
            </p:cNvPr>
            <p:cNvSpPr txBox="1"/>
            <p:nvPr/>
          </p:nvSpPr>
          <p:spPr>
            <a:xfrm>
              <a:off x="7669838" y="5808163"/>
              <a:ext cx="2283104" cy="451405"/>
            </a:xfrm>
            <a:prstGeom prst="rect">
              <a:avLst/>
            </a:prstGeom>
            <a:noFill/>
          </p:spPr>
          <p:txBody>
            <a:bodyPr wrap="none" rtlCol="0">
              <a:spAutoFit/>
            </a:bodyPr>
            <a:lstStyle/>
            <a:p>
              <a:pPr lvl="0"/>
              <a:r>
                <a:rPr lang="cs-CZ" sz="1600" b="1" dirty="0" err="1">
                  <a:solidFill>
                    <a:srgbClr val="05375D"/>
                  </a:solidFill>
                  <a:latin typeface="Verdana" panose="020B0604030504040204" pitchFamily="34" charset="0"/>
                  <a:ea typeface="Verdana" panose="020B0604030504040204" pitchFamily="34" charset="0"/>
                </a:rPr>
                <a:t>Compactness</a:t>
              </a:r>
              <a:endParaRPr lang="cs-CZ" sz="1200" b="1" dirty="0">
                <a:solidFill>
                  <a:srgbClr val="05375D"/>
                </a:solidFill>
                <a:latin typeface="Verdana" panose="020B0604030504040204" pitchFamily="34" charset="0"/>
                <a:ea typeface="Verdana" panose="020B0604030504040204" pitchFamily="34" charset="0"/>
                <a:cs typeface="+mn-cs"/>
              </a:endParaRPr>
            </a:p>
          </p:txBody>
        </p:sp>
        <p:pic>
          <p:nvPicPr>
            <p:cNvPr id="60" name="Obrázek 59">
              <a:extLst>
                <a:ext uri="{FF2B5EF4-FFF2-40B4-BE49-F238E27FC236}">
                  <a16:creationId xmlns:a16="http://schemas.microsoft.com/office/drawing/2014/main" id="{006C0F4A-1C59-429E-B450-50ADF733CE4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41882" y="4498887"/>
              <a:ext cx="2078916" cy="1230322"/>
            </a:xfrm>
            <a:prstGeom prst="rect">
              <a:avLst/>
            </a:prstGeom>
          </p:spPr>
        </p:pic>
        <p:pic>
          <p:nvPicPr>
            <p:cNvPr id="61" name="Obrázek 60">
              <a:extLst>
                <a:ext uri="{FF2B5EF4-FFF2-40B4-BE49-F238E27FC236}">
                  <a16:creationId xmlns:a16="http://schemas.microsoft.com/office/drawing/2014/main" id="{2122EB21-CEC8-412F-BF44-1DDB7A5170D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16549" y="4445787"/>
              <a:ext cx="2078916" cy="1230322"/>
            </a:xfrm>
            <a:prstGeom prst="rect">
              <a:avLst/>
            </a:prstGeom>
          </p:spPr>
        </p:pic>
        <p:pic>
          <p:nvPicPr>
            <p:cNvPr id="62" name="Obrázek 61">
              <a:extLst>
                <a:ext uri="{FF2B5EF4-FFF2-40B4-BE49-F238E27FC236}">
                  <a16:creationId xmlns:a16="http://schemas.microsoft.com/office/drawing/2014/main" id="{30DDD84D-30E7-4DED-9D03-09E75F7AC93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685737" y="4540962"/>
              <a:ext cx="2078916" cy="1146170"/>
            </a:xfrm>
            <a:prstGeom prst="rect">
              <a:avLst/>
            </a:prstGeom>
          </p:spPr>
        </p:pic>
        <p:sp>
          <p:nvSpPr>
            <p:cNvPr id="64" name="Content Placeholder 5">
              <a:extLst>
                <a:ext uri="{FF2B5EF4-FFF2-40B4-BE49-F238E27FC236}">
                  <a16:creationId xmlns:a16="http://schemas.microsoft.com/office/drawing/2014/main" id="{C7241D57-EEFB-4585-8833-025A4ED6EF13}"/>
                </a:ext>
              </a:extLst>
            </p:cNvPr>
            <p:cNvSpPr txBox="1">
              <a:spLocks/>
            </p:cNvSpPr>
            <p:nvPr/>
          </p:nvSpPr>
          <p:spPr bwMode="auto">
            <a:xfrm>
              <a:off x="5131958" y="5992829"/>
              <a:ext cx="2234593" cy="738789"/>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a:t>
              </a:r>
              <a:r>
                <a:rPr lang="cs-CZ" sz="1000" b="1" dirty="0" err="1">
                  <a:solidFill>
                    <a:srgbClr val="002F55"/>
                  </a:solidFill>
                  <a:latin typeface="Verdana" panose="020B0604030504040204" pitchFamily="34" charset="0"/>
                  <a:ea typeface="Verdana" panose="020B0604030504040204" pitchFamily="34" charset="0"/>
                </a:rPr>
                <a:t>Safety</a:t>
              </a:r>
              <a:endParaRPr lang="en-US" sz="1000" b="1" dirty="0">
                <a:solidFill>
                  <a:srgbClr val="002F55"/>
                </a:solidFill>
                <a:latin typeface="Verdana" panose="020B0604030504040204" pitchFamily="34" charset="0"/>
                <a:ea typeface="Verdana" panose="020B0604030504040204" pitchFamily="34" charset="0"/>
              </a:endParaRPr>
            </a:p>
          </p:txBody>
        </p:sp>
        <p:sp>
          <p:nvSpPr>
            <p:cNvPr id="65" name="Content Placeholder 5">
              <a:extLst>
                <a:ext uri="{FF2B5EF4-FFF2-40B4-BE49-F238E27FC236}">
                  <a16:creationId xmlns:a16="http://schemas.microsoft.com/office/drawing/2014/main" id="{F9CE5F10-2250-4465-B1DC-01C80A6A0BE5}"/>
                </a:ext>
              </a:extLst>
            </p:cNvPr>
            <p:cNvSpPr txBox="1">
              <a:spLocks/>
            </p:cNvSpPr>
            <p:nvPr/>
          </p:nvSpPr>
          <p:spPr bwMode="auto">
            <a:xfrm>
              <a:off x="7661493" y="5992829"/>
              <a:ext cx="2234593" cy="738789"/>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Base</a:t>
              </a:r>
              <a:endParaRPr lang="en-US" sz="1000" b="1" dirty="0">
                <a:solidFill>
                  <a:srgbClr val="002F55"/>
                </a:solidFill>
                <a:latin typeface="Verdana" panose="020B0604030504040204" pitchFamily="34" charset="0"/>
                <a:ea typeface="Verdana" panose="020B0604030504040204" pitchFamily="34" charset="0"/>
              </a:endParaRPr>
            </a:p>
          </p:txBody>
        </p:sp>
        <p:sp>
          <p:nvSpPr>
            <p:cNvPr id="66" name="Content Placeholder 5">
              <a:extLst>
                <a:ext uri="{FF2B5EF4-FFF2-40B4-BE49-F238E27FC236}">
                  <a16:creationId xmlns:a16="http://schemas.microsoft.com/office/drawing/2014/main" id="{FCD4DA8E-2844-4C3D-8069-76910E239B55}"/>
                </a:ext>
              </a:extLst>
            </p:cNvPr>
            <p:cNvSpPr txBox="1">
              <a:spLocks/>
            </p:cNvSpPr>
            <p:nvPr/>
          </p:nvSpPr>
          <p:spPr bwMode="auto">
            <a:xfrm>
              <a:off x="2423298" y="5981419"/>
              <a:ext cx="2234593" cy="738789"/>
            </a:xfrm>
            <a:prstGeom prst="rect">
              <a:avLst/>
            </a:prstGeom>
            <a:noFill/>
            <a:ln w="9525">
              <a:noFill/>
              <a:miter lim="800000"/>
              <a:headEnd/>
              <a:tailEnd/>
            </a:ln>
          </p:spPr>
          <p:txBody>
            <a:bodyPr lIns="0" tIns="0" rIns="0" bIns="0" anchor="ctr"/>
            <a:lstStyle/>
            <a:p>
              <a:pPr lvl="0" algn="ctr"/>
              <a:r>
                <a:rPr lang="cs-CZ" sz="1000" b="1" dirty="0">
                  <a:solidFill>
                    <a:srgbClr val="002F55"/>
                  </a:solidFill>
                  <a:latin typeface="Verdana" panose="020B0604030504040204" pitchFamily="34" charset="0"/>
                  <a:ea typeface="Verdana" panose="020B0604030504040204" pitchFamily="34" charset="0"/>
                </a:rPr>
                <a:t>2N® IP </a:t>
              </a:r>
              <a:r>
                <a:rPr lang="cs-CZ" sz="1000" b="1" dirty="0" err="1">
                  <a:solidFill>
                    <a:srgbClr val="002F55"/>
                  </a:solidFill>
                  <a:latin typeface="Verdana" panose="020B0604030504040204" pitchFamily="34" charset="0"/>
                  <a:ea typeface="Verdana" panose="020B0604030504040204" pitchFamily="34" charset="0"/>
                </a:rPr>
                <a:t>Force</a:t>
              </a:r>
              <a:endParaRPr lang="en-US" sz="1000" b="1" dirty="0">
                <a:solidFill>
                  <a:srgbClr val="002F55"/>
                </a:solidFill>
                <a:latin typeface="Verdana" panose="020B0604030504040204" pitchFamily="34" charset="0"/>
                <a:ea typeface="Verdana" panose="020B0604030504040204" pitchFamily="34" charset="0"/>
              </a:endParaRPr>
            </a:p>
          </p:txBody>
        </p:sp>
      </p:grpSp>
      <p:grpSp>
        <p:nvGrpSpPr>
          <p:cNvPr id="67" name="Skupina 66">
            <a:extLst>
              <a:ext uri="{FF2B5EF4-FFF2-40B4-BE49-F238E27FC236}">
                <a16:creationId xmlns:a16="http://schemas.microsoft.com/office/drawing/2014/main" id="{656A2AE4-C7C5-4CDE-9066-012E26FC00C2}"/>
              </a:ext>
            </a:extLst>
          </p:cNvPr>
          <p:cNvGrpSpPr/>
          <p:nvPr/>
        </p:nvGrpSpPr>
        <p:grpSpPr>
          <a:xfrm>
            <a:off x="0" y="601303"/>
            <a:ext cx="2404380" cy="1600415"/>
            <a:chOff x="551704" y="1345398"/>
            <a:chExt cx="3205840" cy="2133886"/>
          </a:xfrm>
        </p:grpSpPr>
        <p:pic>
          <p:nvPicPr>
            <p:cNvPr id="68" name="Zástupný symbol obrázku 13">
              <a:extLst>
                <a:ext uri="{FF2B5EF4-FFF2-40B4-BE49-F238E27FC236}">
                  <a16:creationId xmlns:a16="http://schemas.microsoft.com/office/drawing/2014/main" id="{4E118DCF-B4B2-42D7-BEDF-9DAC89F6B1F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402080" y="1678745"/>
              <a:ext cx="1460117" cy="1720810"/>
            </a:xfrm>
            <a:prstGeom prst="rect">
              <a:avLst/>
            </a:prstGeom>
          </p:spPr>
        </p:pic>
        <p:pic>
          <p:nvPicPr>
            <p:cNvPr id="69" name="Zástupný symbol obrázku 11">
              <a:extLst>
                <a:ext uri="{FF2B5EF4-FFF2-40B4-BE49-F238E27FC236}">
                  <a16:creationId xmlns:a16="http://schemas.microsoft.com/office/drawing/2014/main" id="{51569197-1434-4141-A560-2435DC186F2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1704" y="1345398"/>
              <a:ext cx="3205840" cy="2133886"/>
            </a:xfrm>
            <a:prstGeom prst="round2DiagRect">
              <a:avLst>
                <a:gd name="adj1" fmla="val 0"/>
                <a:gd name="adj2" fmla="val 6784"/>
              </a:avLst>
            </a:prstGeom>
          </p:spPr>
        </p:pic>
      </p:grpSp>
    </p:spTree>
    <p:extLst>
      <p:ext uri="{BB962C8B-B14F-4D97-AF65-F5344CB8AC3E}">
        <p14:creationId xmlns:p14="http://schemas.microsoft.com/office/powerpoint/2010/main" val="4243536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a:extLst>
              <a:ext uri="{FF2B5EF4-FFF2-40B4-BE49-F238E27FC236}">
                <a16:creationId xmlns:a16="http://schemas.microsoft.com/office/drawing/2014/main" id="{C5E109BB-B49C-4E28-B4F5-9595AC967B4D}"/>
              </a:ext>
            </a:extLst>
          </p:cNvPr>
          <p:cNvGrpSpPr/>
          <p:nvPr/>
        </p:nvGrpSpPr>
        <p:grpSpPr>
          <a:xfrm>
            <a:off x="0" y="-794"/>
            <a:ext cx="9144000" cy="5143500"/>
            <a:chOff x="0" y="0"/>
            <a:chExt cx="12192000" cy="6858000"/>
          </a:xfrm>
        </p:grpSpPr>
        <p:sp>
          <p:nvSpPr>
            <p:cNvPr id="11" name="Obdélník 10">
              <a:extLst>
                <a:ext uri="{FF2B5EF4-FFF2-40B4-BE49-F238E27FC236}">
                  <a16:creationId xmlns:a16="http://schemas.microsoft.com/office/drawing/2014/main" id="{41A10E11-E116-406F-8C1A-E6262ABCEBB4}"/>
                </a:ext>
              </a:extLst>
            </p:cNvPr>
            <p:cNvSpPr/>
            <p:nvPr/>
          </p:nvSpPr>
          <p:spPr>
            <a:xfrm>
              <a:off x="0" y="0"/>
              <a:ext cx="12192000" cy="68580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Verdana" panose="020B0604030504040204" pitchFamily="34" charset="0"/>
                <a:ea typeface="Verdana" panose="020B0604030504040204" pitchFamily="34" charset="0"/>
              </a:endParaRPr>
            </a:p>
          </p:txBody>
        </p:sp>
        <p:pic>
          <p:nvPicPr>
            <p:cNvPr id="9" name="Obrázek 8" descr="Obsah obrázku vsedě, počítač&#10;&#10;Popis byl vytvořen automaticky">
              <a:extLst>
                <a:ext uri="{FF2B5EF4-FFF2-40B4-BE49-F238E27FC236}">
                  <a16:creationId xmlns:a16="http://schemas.microsoft.com/office/drawing/2014/main" id="{769A98CF-FEFC-4DF1-A530-BEFBF7A9EC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 t="-121" r="-157" b="2194"/>
            <a:stretch/>
          </p:blipFill>
          <p:spPr>
            <a:xfrm>
              <a:off x="1658720" y="896401"/>
              <a:ext cx="9144000" cy="5961599"/>
            </a:xfrm>
            <a:prstGeom prst="rect">
              <a:avLst/>
            </a:prstGeom>
          </p:spPr>
        </p:pic>
      </p:grpSp>
      <p:sp>
        <p:nvSpPr>
          <p:cNvPr id="2" name="Nadpis 1">
            <a:extLst>
              <a:ext uri="{FF2B5EF4-FFF2-40B4-BE49-F238E27FC236}">
                <a16:creationId xmlns:a16="http://schemas.microsoft.com/office/drawing/2014/main" id="{C4EF7BAC-0BB0-45BC-B782-C910470E67B1}"/>
              </a:ext>
            </a:extLst>
          </p:cNvPr>
          <p:cNvSpPr>
            <a:spLocks noGrp="1"/>
          </p:cNvSpPr>
          <p:nvPr>
            <p:ph type="title"/>
          </p:nvPr>
        </p:nvSpPr>
        <p:spPr/>
        <p:txBody>
          <a:bodyPr/>
          <a:lstStyle/>
          <a:p>
            <a:r>
              <a:rPr lang="en-US" sz="2000" dirty="0">
                <a:solidFill>
                  <a:schemeClr val="bg1"/>
                </a:solidFill>
                <a:cs typeface="Tahoma" panose="020B0604030504040204" pitchFamily="34" charset="0"/>
              </a:rPr>
              <a:t>2N</a:t>
            </a:r>
            <a:r>
              <a:rPr lang="en-US" sz="2000" baseline="30000" dirty="0">
                <a:solidFill>
                  <a:schemeClr val="bg1"/>
                </a:solidFill>
                <a:cs typeface="Tahoma" panose="020B0604030504040204" pitchFamily="34" charset="0"/>
              </a:rPr>
              <a:t>®</a:t>
            </a:r>
            <a:r>
              <a:rPr lang="en-US" sz="2000" dirty="0">
                <a:solidFill>
                  <a:schemeClr val="bg1"/>
                </a:solidFill>
                <a:cs typeface="Tahoma" panose="020B0604030504040204" pitchFamily="34" charset="0"/>
              </a:rPr>
              <a:t> IP Style</a:t>
            </a:r>
          </a:p>
        </p:txBody>
      </p:sp>
      <p:grpSp>
        <p:nvGrpSpPr>
          <p:cNvPr id="15" name="Skupina 14">
            <a:extLst>
              <a:ext uri="{FF2B5EF4-FFF2-40B4-BE49-F238E27FC236}">
                <a16:creationId xmlns:a16="http://schemas.microsoft.com/office/drawing/2014/main" id="{2EF7FA49-5D82-4538-81F2-C3CDA35641AB}"/>
              </a:ext>
            </a:extLst>
          </p:cNvPr>
          <p:cNvGrpSpPr/>
          <p:nvPr/>
        </p:nvGrpSpPr>
        <p:grpSpPr>
          <a:xfrm>
            <a:off x="4572001" y="1176388"/>
            <a:ext cx="3695402" cy="391393"/>
            <a:chOff x="5573835" y="1286328"/>
            <a:chExt cx="3732455" cy="521857"/>
          </a:xfrm>
        </p:grpSpPr>
        <p:cxnSp>
          <p:nvCxnSpPr>
            <p:cNvPr id="16" name="Přímá spojnice 15">
              <a:extLst>
                <a:ext uri="{FF2B5EF4-FFF2-40B4-BE49-F238E27FC236}">
                  <a16:creationId xmlns:a16="http://schemas.microsoft.com/office/drawing/2014/main" id="{D331FD4D-904F-47F5-AEDD-DE662D7615A3}"/>
                </a:ext>
              </a:extLst>
            </p:cNvPr>
            <p:cNvCxnSpPr>
              <a:cxnSpLocks/>
            </p:cNvCxnSpPr>
            <p:nvPr/>
          </p:nvCxnSpPr>
          <p:spPr bwMode="auto">
            <a:xfrm>
              <a:off x="5573835" y="1294212"/>
              <a:ext cx="1734470" cy="0"/>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oval" w="med" len="med"/>
              <a:tailEnd type="none" w="med" len="med"/>
            </a:ln>
            <a:effectLst/>
          </p:spPr>
        </p:cxnSp>
        <p:sp>
          <p:nvSpPr>
            <p:cNvPr id="17" name="Obdélník 16">
              <a:extLst>
                <a:ext uri="{FF2B5EF4-FFF2-40B4-BE49-F238E27FC236}">
                  <a16:creationId xmlns:a16="http://schemas.microsoft.com/office/drawing/2014/main" id="{8696AF2D-6F4F-40B7-8B85-7934DC34F7CC}"/>
                </a:ext>
              </a:extLst>
            </p:cNvPr>
            <p:cNvSpPr/>
            <p:nvPr/>
          </p:nvSpPr>
          <p:spPr>
            <a:xfrm>
              <a:off x="5684179" y="1459372"/>
              <a:ext cx="3622111" cy="348813"/>
            </a:xfrm>
            <a:prstGeom prst="rect">
              <a:avLst/>
            </a:prstGeom>
          </p:spPr>
          <p:txBody>
            <a:bodyPr wrap="square">
              <a:spAutoFit/>
            </a:bodyPr>
            <a:lstStyle/>
            <a:p>
              <a:pPr algn="ctr"/>
              <a:r>
                <a:rPr lang="en-US" sz="1100" b="1" dirty="0">
                  <a:solidFill>
                    <a:schemeClr val="bg1"/>
                  </a:solidFill>
                  <a:latin typeface="Verdana" panose="020B0604030504040204" pitchFamily="34" charset="0"/>
                  <a:ea typeface="Verdana" panose="020B0604030504040204" pitchFamily="34" charset="0"/>
                </a:rPr>
                <a:t>Full HD camera (5MPx) </a:t>
              </a:r>
              <a:r>
                <a:rPr lang="en-US" sz="1100" dirty="0">
                  <a:solidFill>
                    <a:schemeClr val="bg1"/>
                  </a:solidFill>
                  <a:latin typeface="Verdana" panose="020B0604030504040204" pitchFamily="34" charset="0"/>
                  <a:ea typeface="Verdana" panose="020B0604030504040204" pitchFamily="34" charset="0"/>
                </a:rPr>
                <a:t>with </a:t>
              </a:r>
              <a:r>
                <a:rPr lang="en-US" sz="1100" b="1" dirty="0">
                  <a:solidFill>
                    <a:schemeClr val="bg1"/>
                  </a:solidFill>
                  <a:latin typeface="Verdana" panose="020B0604030504040204" pitchFamily="34" charset="0"/>
                  <a:ea typeface="Verdana" panose="020B0604030504040204" pitchFamily="34" charset="0"/>
                </a:rPr>
                <a:t>WDR</a:t>
              </a:r>
              <a:endParaRPr lang="en-US" sz="1100" dirty="0">
                <a:solidFill>
                  <a:schemeClr val="bg1"/>
                </a:solidFill>
                <a:latin typeface="Verdana" panose="020B0604030504040204" pitchFamily="34" charset="0"/>
                <a:ea typeface="Verdana" panose="020B0604030504040204" pitchFamily="34" charset="0"/>
              </a:endParaRPr>
            </a:p>
          </p:txBody>
        </p:sp>
        <p:cxnSp>
          <p:nvCxnSpPr>
            <p:cNvPr id="18" name="Přímá spojnice 17">
              <a:extLst>
                <a:ext uri="{FF2B5EF4-FFF2-40B4-BE49-F238E27FC236}">
                  <a16:creationId xmlns:a16="http://schemas.microsoft.com/office/drawing/2014/main" id="{4CE61A19-E07B-4E6E-AA76-DD3BBC1C36CF}"/>
                </a:ext>
              </a:extLst>
            </p:cNvPr>
            <p:cNvCxnSpPr>
              <a:cxnSpLocks/>
            </p:cNvCxnSpPr>
            <p:nvPr/>
          </p:nvCxnSpPr>
          <p:spPr bwMode="auto">
            <a:xfrm flipV="1">
              <a:off x="7300421" y="1286328"/>
              <a:ext cx="0" cy="142251"/>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grpSp>
      <p:grpSp>
        <p:nvGrpSpPr>
          <p:cNvPr id="19" name="Skupina 18">
            <a:extLst>
              <a:ext uri="{FF2B5EF4-FFF2-40B4-BE49-F238E27FC236}">
                <a16:creationId xmlns:a16="http://schemas.microsoft.com/office/drawing/2014/main" id="{AF833632-DC61-47B7-AA3F-122EA5F15F6C}"/>
              </a:ext>
            </a:extLst>
          </p:cNvPr>
          <p:cNvGrpSpPr/>
          <p:nvPr/>
        </p:nvGrpSpPr>
        <p:grpSpPr>
          <a:xfrm>
            <a:off x="351283" y="3672994"/>
            <a:ext cx="3994686" cy="811152"/>
            <a:chOff x="4122981" y="3298297"/>
            <a:chExt cx="6079157" cy="1081536"/>
          </a:xfrm>
        </p:grpSpPr>
        <p:cxnSp>
          <p:nvCxnSpPr>
            <p:cNvPr id="20" name="Přímá spojnice 19">
              <a:extLst>
                <a:ext uri="{FF2B5EF4-FFF2-40B4-BE49-F238E27FC236}">
                  <a16:creationId xmlns:a16="http://schemas.microsoft.com/office/drawing/2014/main" id="{935C651B-45F4-41BF-A3DE-33F8AE07B3EE}"/>
                </a:ext>
              </a:extLst>
            </p:cNvPr>
            <p:cNvCxnSpPr>
              <a:cxnSpLocks/>
            </p:cNvCxnSpPr>
            <p:nvPr/>
          </p:nvCxnSpPr>
          <p:spPr bwMode="auto">
            <a:xfrm flipH="1">
              <a:off x="6804250" y="4333396"/>
              <a:ext cx="3397888" cy="38555"/>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oval" w="med" len="med"/>
              <a:tailEnd type="none" w="med" len="med"/>
            </a:ln>
            <a:effectLst/>
          </p:spPr>
        </p:cxnSp>
        <p:sp>
          <p:nvSpPr>
            <p:cNvPr id="21" name="Obdélník 20">
              <a:extLst>
                <a:ext uri="{FF2B5EF4-FFF2-40B4-BE49-F238E27FC236}">
                  <a16:creationId xmlns:a16="http://schemas.microsoft.com/office/drawing/2014/main" id="{62F917E7-26B1-463B-B6E6-4942E593A4E3}"/>
                </a:ext>
              </a:extLst>
            </p:cNvPr>
            <p:cNvSpPr/>
            <p:nvPr/>
          </p:nvSpPr>
          <p:spPr>
            <a:xfrm>
              <a:off x="4122981" y="3298297"/>
              <a:ext cx="4843469" cy="745503"/>
            </a:xfrm>
            <a:prstGeom prst="rect">
              <a:avLst/>
            </a:prstGeom>
          </p:spPr>
          <p:txBody>
            <a:bodyPr wrap="square">
              <a:spAutoFit/>
            </a:bodyPr>
            <a:lstStyle/>
            <a:p>
              <a:pPr marL="0" lvl="1" algn="ctr">
                <a:spcBef>
                  <a:spcPts val="450"/>
                </a:spcBef>
                <a:spcAft>
                  <a:spcPts val="450"/>
                </a:spcAft>
                <a:defRPr/>
              </a:pPr>
              <a:r>
                <a:rPr lang="en-US" sz="1100" b="1" dirty="0">
                  <a:solidFill>
                    <a:schemeClr val="bg1"/>
                  </a:solidFill>
                  <a:latin typeface="Verdana" panose="020B0604030504040204" pitchFamily="34" charset="0"/>
                  <a:ea typeface="Verdana" panose="020B0604030504040204" pitchFamily="34" charset="0"/>
                </a:rPr>
                <a:t>Multi-technology Access Control</a:t>
              </a:r>
            </a:p>
            <a:p>
              <a:pPr marL="0" lvl="1" algn="ctr">
                <a:spcBef>
                  <a:spcPts val="450"/>
                </a:spcBef>
                <a:spcAft>
                  <a:spcPts val="450"/>
                </a:spcAft>
                <a:defRPr/>
              </a:pPr>
              <a:r>
                <a:rPr lang="en-US" sz="1100" dirty="0">
                  <a:solidFill>
                    <a:schemeClr val="bg1"/>
                  </a:solidFill>
                  <a:latin typeface="Verdana" panose="020B0604030504040204" pitchFamily="34" charset="0"/>
                  <a:ea typeface="Verdana" panose="020B0604030504040204" pitchFamily="34" charset="0"/>
                </a:rPr>
                <a:t>(RFID, Bluetooth, virtual keypad)</a:t>
              </a:r>
            </a:p>
          </p:txBody>
        </p:sp>
        <p:cxnSp>
          <p:nvCxnSpPr>
            <p:cNvPr id="22" name="Přímá spojnice 21">
              <a:extLst>
                <a:ext uri="{FF2B5EF4-FFF2-40B4-BE49-F238E27FC236}">
                  <a16:creationId xmlns:a16="http://schemas.microsoft.com/office/drawing/2014/main" id="{E98614A7-F3FF-4342-9358-88D734C0040E}"/>
                </a:ext>
              </a:extLst>
            </p:cNvPr>
            <p:cNvCxnSpPr>
              <a:cxnSpLocks/>
            </p:cNvCxnSpPr>
            <p:nvPr/>
          </p:nvCxnSpPr>
          <p:spPr bwMode="auto">
            <a:xfrm>
              <a:off x="6796365" y="4073465"/>
              <a:ext cx="0" cy="306368"/>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grpSp>
      <p:grpSp>
        <p:nvGrpSpPr>
          <p:cNvPr id="23" name="Skupina 22">
            <a:extLst>
              <a:ext uri="{FF2B5EF4-FFF2-40B4-BE49-F238E27FC236}">
                <a16:creationId xmlns:a16="http://schemas.microsoft.com/office/drawing/2014/main" id="{549400A2-5057-4B58-A7EE-49C6D1814A43}"/>
              </a:ext>
            </a:extLst>
          </p:cNvPr>
          <p:cNvGrpSpPr/>
          <p:nvPr/>
        </p:nvGrpSpPr>
        <p:grpSpPr>
          <a:xfrm>
            <a:off x="277404" y="1213746"/>
            <a:ext cx="3413587" cy="355121"/>
            <a:chOff x="-378046" y="997678"/>
            <a:chExt cx="4551449" cy="473494"/>
          </a:xfrm>
        </p:grpSpPr>
        <p:cxnSp>
          <p:nvCxnSpPr>
            <p:cNvPr id="24" name="Přímá spojnice 23">
              <a:extLst>
                <a:ext uri="{FF2B5EF4-FFF2-40B4-BE49-F238E27FC236}">
                  <a16:creationId xmlns:a16="http://schemas.microsoft.com/office/drawing/2014/main" id="{615E0FA9-1A33-47FB-B840-507892E49BC0}"/>
                </a:ext>
              </a:extLst>
            </p:cNvPr>
            <p:cNvCxnSpPr>
              <a:cxnSpLocks/>
            </p:cNvCxnSpPr>
            <p:nvPr/>
          </p:nvCxnSpPr>
          <p:spPr bwMode="auto">
            <a:xfrm>
              <a:off x="1394263" y="1471172"/>
              <a:ext cx="2779140" cy="0"/>
            </a:xfrm>
            <a:prstGeom prst="line">
              <a:avLst/>
            </a:prstGeom>
            <a:noFill/>
            <a:ln w="19050" cap="flat" cmpd="sng" algn="ctr">
              <a:gradFill flip="none" rotWithShape="1">
                <a:gsLst>
                  <a:gs pos="1000">
                    <a:srgbClr val="84E7F5"/>
                  </a:gs>
                  <a:gs pos="34000">
                    <a:srgbClr val="80C3DB"/>
                  </a:gs>
                  <a:gs pos="100000">
                    <a:srgbClr val="005598"/>
                  </a:gs>
                </a:gsLst>
                <a:path path="circle">
                  <a:fillToRect l="100000" t="100000"/>
                </a:path>
                <a:tileRect r="-100000" b="-100000"/>
              </a:gradFill>
              <a:prstDash val="solid"/>
              <a:round/>
              <a:headEnd type="none" w="med" len="med"/>
              <a:tailEnd type="oval" w="med" len="med"/>
            </a:ln>
            <a:effectLst/>
          </p:spPr>
        </p:cxnSp>
        <p:cxnSp>
          <p:nvCxnSpPr>
            <p:cNvPr id="25" name="Přímá spojnice 24">
              <a:extLst>
                <a:ext uri="{FF2B5EF4-FFF2-40B4-BE49-F238E27FC236}">
                  <a16:creationId xmlns:a16="http://schemas.microsoft.com/office/drawing/2014/main" id="{791F70F2-6038-43CA-BA05-EC957AAB50B5}"/>
                </a:ext>
              </a:extLst>
            </p:cNvPr>
            <p:cNvCxnSpPr>
              <a:cxnSpLocks/>
            </p:cNvCxnSpPr>
            <p:nvPr/>
          </p:nvCxnSpPr>
          <p:spPr bwMode="auto">
            <a:xfrm>
              <a:off x="1412298" y="1319289"/>
              <a:ext cx="0" cy="144000"/>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sp>
          <p:nvSpPr>
            <p:cNvPr id="26" name="Obdélník 25">
              <a:extLst>
                <a:ext uri="{FF2B5EF4-FFF2-40B4-BE49-F238E27FC236}">
                  <a16:creationId xmlns:a16="http://schemas.microsoft.com/office/drawing/2014/main" id="{C6E0D05E-BD08-479A-99D3-99ACC0CFDF86}"/>
                </a:ext>
              </a:extLst>
            </p:cNvPr>
            <p:cNvSpPr/>
            <p:nvPr/>
          </p:nvSpPr>
          <p:spPr>
            <a:xfrm>
              <a:off x="-378046" y="997678"/>
              <a:ext cx="3996835" cy="452855"/>
            </a:xfrm>
            <a:prstGeom prst="rect">
              <a:avLst/>
            </a:prstGeom>
          </p:spPr>
          <p:txBody>
            <a:bodyPr wrap="square">
              <a:noAutofit/>
            </a:bodyPr>
            <a:lstStyle/>
            <a:p>
              <a:pPr algn="ctr"/>
              <a:r>
                <a:rPr lang="en-US" sz="1100" b="1" dirty="0">
                  <a:solidFill>
                    <a:schemeClr val="bg1"/>
                  </a:solidFill>
                  <a:latin typeface="Verdana" panose="020B0604030504040204" pitchFamily="34" charset="0"/>
                  <a:ea typeface="Verdana" panose="020B0604030504040204" pitchFamily="34" charset="0"/>
                </a:rPr>
                <a:t>Top-of-the-line audio quality</a:t>
              </a:r>
              <a:endParaRPr lang="en-US" sz="1100" dirty="0">
                <a:solidFill>
                  <a:schemeClr val="bg1"/>
                </a:solidFill>
                <a:latin typeface="Verdana" panose="020B0604030504040204" pitchFamily="34" charset="0"/>
                <a:ea typeface="Verdana" panose="020B0604030504040204" pitchFamily="34" charset="0"/>
              </a:endParaRPr>
            </a:p>
          </p:txBody>
        </p:sp>
      </p:grpSp>
      <p:grpSp>
        <p:nvGrpSpPr>
          <p:cNvPr id="27" name="Skupina 26">
            <a:extLst>
              <a:ext uri="{FF2B5EF4-FFF2-40B4-BE49-F238E27FC236}">
                <a16:creationId xmlns:a16="http://schemas.microsoft.com/office/drawing/2014/main" id="{B4B49751-9BAF-4FAB-96DB-3A84D8746CA4}"/>
              </a:ext>
            </a:extLst>
          </p:cNvPr>
          <p:cNvGrpSpPr/>
          <p:nvPr/>
        </p:nvGrpSpPr>
        <p:grpSpPr>
          <a:xfrm>
            <a:off x="927843" y="2350788"/>
            <a:ext cx="3064592" cy="652380"/>
            <a:chOff x="193464" y="2419853"/>
            <a:chExt cx="4086122" cy="869840"/>
          </a:xfrm>
        </p:grpSpPr>
        <p:cxnSp>
          <p:nvCxnSpPr>
            <p:cNvPr id="28" name="Přímá spojnice 27">
              <a:extLst>
                <a:ext uri="{FF2B5EF4-FFF2-40B4-BE49-F238E27FC236}">
                  <a16:creationId xmlns:a16="http://schemas.microsoft.com/office/drawing/2014/main" id="{7C01A72A-5212-45CB-88CC-AC999D95895B}"/>
                </a:ext>
              </a:extLst>
            </p:cNvPr>
            <p:cNvCxnSpPr>
              <a:cxnSpLocks/>
            </p:cNvCxnSpPr>
            <p:nvPr/>
          </p:nvCxnSpPr>
          <p:spPr bwMode="auto">
            <a:xfrm>
              <a:off x="1763688" y="2427734"/>
              <a:ext cx="2515898" cy="0"/>
            </a:xfrm>
            <a:prstGeom prst="line">
              <a:avLst/>
            </a:prstGeom>
            <a:noFill/>
            <a:ln w="19050" cap="rnd" cmpd="sng" algn="ctr">
              <a:gradFill flip="none" rotWithShape="1">
                <a:gsLst>
                  <a:gs pos="1000">
                    <a:srgbClr val="84E7F5"/>
                  </a:gs>
                  <a:gs pos="34000">
                    <a:srgbClr val="80C3DB"/>
                  </a:gs>
                  <a:gs pos="100000">
                    <a:srgbClr val="005598"/>
                  </a:gs>
                </a:gsLst>
                <a:path path="circle">
                  <a:fillToRect l="100000" t="100000"/>
                </a:path>
                <a:tileRect r="-100000" b="-100000"/>
              </a:gradFill>
              <a:prstDash val="solid"/>
              <a:round/>
              <a:headEnd type="none" w="med" len="med"/>
              <a:tailEnd type="oval" w="med" len="med"/>
            </a:ln>
            <a:effectLst/>
          </p:spPr>
        </p:cxnSp>
        <p:cxnSp>
          <p:nvCxnSpPr>
            <p:cNvPr id="29" name="Přímá spojnice 28">
              <a:extLst>
                <a:ext uri="{FF2B5EF4-FFF2-40B4-BE49-F238E27FC236}">
                  <a16:creationId xmlns:a16="http://schemas.microsoft.com/office/drawing/2014/main" id="{5B14185F-7631-4E79-8126-067B88C5D2C8}"/>
                </a:ext>
              </a:extLst>
            </p:cNvPr>
            <p:cNvCxnSpPr>
              <a:cxnSpLocks/>
            </p:cNvCxnSpPr>
            <p:nvPr/>
          </p:nvCxnSpPr>
          <p:spPr bwMode="auto">
            <a:xfrm flipV="1">
              <a:off x="1755805" y="2419853"/>
              <a:ext cx="0" cy="288030"/>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sp>
          <p:nvSpPr>
            <p:cNvPr id="30" name="Obdélník 29">
              <a:extLst>
                <a:ext uri="{FF2B5EF4-FFF2-40B4-BE49-F238E27FC236}">
                  <a16:creationId xmlns:a16="http://schemas.microsoft.com/office/drawing/2014/main" id="{B0ED110D-3509-4843-9292-0E44A51EAEC5}"/>
                </a:ext>
              </a:extLst>
            </p:cNvPr>
            <p:cNvSpPr/>
            <p:nvPr/>
          </p:nvSpPr>
          <p:spPr>
            <a:xfrm>
              <a:off x="193464" y="2715177"/>
              <a:ext cx="3384375" cy="574516"/>
            </a:xfrm>
            <a:prstGeom prst="rect">
              <a:avLst/>
            </a:prstGeom>
          </p:spPr>
          <p:txBody>
            <a:bodyPr wrap="square">
              <a:spAutoFit/>
            </a:bodyPr>
            <a:lstStyle/>
            <a:p>
              <a:pPr algn="ctr"/>
              <a:r>
                <a:rPr lang="en-US" sz="1100" b="1" dirty="0">
                  <a:solidFill>
                    <a:schemeClr val="bg1"/>
                  </a:solidFill>
                  <a:latin typeface="Verdana" panose="020B0604030504040204" pitchFamily="34" charset="0"/>
                  <a:ea typeface="Verdana" panose="020B0604030504040204" pitchFamily="34" charset="0"/>
                </a:rPr>
                <a:t>10.1” touch screen with unrivaled</a:t>
              </a:r>
              <a:r>
                <a:rPr lang="en-US" sz="1100" dirty="0">
                  <a:solidFill>
                    <a:schemeClr val="bg1"/>
                  </a:solidFill>
                  <a:latin typeface="Verdana" panose="020B0604030504040204" pitchFamily="34" charset="0"/>
                  <a:ea typeface="Verdana" panose="020B0604030504040204" pitchFamily="34" charset="0"/>
                </a:rPr>
                <a:t> </a:t>
              </a:r>
              <a:r>
                <a:rPr lang="en-US" sz="1100" b="1" dirty="0">
                  <a:solidFill>
                    <a:schemeClr val="bg1"/>
                  </a:solidFill>
                  <a:latin typeface="Verdana" panose="020B0604030504040204" pitchFamily="34" charset="0"/>
                  <a:ea typeface="Verdana" panose="020B0604030504040204" pitchFamily="34" charset="0"/>
                </a:rPr>
                <a:t>graphical UI</a:t>
              </a:r>
            </a:p>
          </p:txBody>
        </p:sp>
      </p:grpSp>
      <p:grpSp>
        <p:nvGrpSpPr>
          <p:cNvPr id="31" name="Skupina 30">
            <a:extLst>
              <a:ext uri="{FF2B5EF4-FFF2-40B4-BE49-F238E27FC236}">
                <a16:creationId xmlns:a16="http://schemas.microsoft.com/office/drawing/2014/main" id="{41F3F0F0-DF6F-495E-B66D-E40A7697F04C}"/>
              </a:ext>
            </a:extLst>
          </p:cNvPr>
          <p:cNvGrpSpPr/>
          <p:nvPr/>
        </p:nvGrpSpPr>
        <p:grpSpPr>
          <a:xfrm>
            <a:off x="5726430" y="3668735"/>
            <a:ext cx="3363143" cy="415711"/>
            <a:chOff x="-422726" y="3747527"/>
            <a:chExt cx="4484190" cy="554281"/>
          </a:xfrm>
        </p:grpSpPr>
        <p:cxnSp>
          <p:nvCxnSpPr>
            <p:cNvPr id="32" name="Přímá spojnice 31">
              <a:extLst>
                <a:ext uri="{FF2B5EF4-FFF2-40B4-BE49-F238E27FC236}">
                  <a16:creationId xmlns:a16="http://schemas.microsoft.com/office/drawing/2014/main" id="{F5FDD9B6-4510-4A45-A446-E77E5E6F03BB}"/>
                </a:ext>
              </a:extLst>
            </p:cNvPr>
            <p:cNvCxnSpPr>
              <a:cxnSpLocks/>
            </p:cNvCxnSpPr>
            <p:nvPr/>
          </p:nvCxnSpPr>
          <p:spPr bwMode="auto">
            <a:xfrm flipH="1">
              <a:off x="-422726" y="3747527"/>
              <a:ext cx="2402439" cy="0"/>
            </a:xfrm>
            <a:prstGeom prst="line">
              <a:avLst/>
            </a:prstGeom>
            <a:noFill/>
            <a:ln w="19050" cap="flat" cmpd="sng" algn="ctr">
              <a:gradFill flip="none" rotWithShape="1">
                <a:gsLst>
                  <a:gs pos="1000">
                    <a:srgbClr val="84E7F5"/>
                  </a:gs>
                  <a:gs pos="34000">
                    <a:srgbClr val="80C3DB"/>
                  </a:gs>
                  <a:gs pos="100000">
                    <a:srgbClr val="005598"/>
                  </a:gs>
                </a:gsLst>
                <a:path path="circle">
                  <a:fillToRect l="100000" t="100000"/>
                </a:path>
                <a:tileRect r="-100000" b="-100000"/>
              </a:gradFill>
              <a:prstDash val="solid"/>
              <a:round/>
              <a:headEnd type="none" w="med" len="med"/>
              <a:tailEnd type="oval" w="med" len="med"/>
            </a:ln>
            <a:effectLst/>
          </p:spPr>
        </p:cxnSp>
        <p:cxnSp>
          <p:nvCxnSpPr>
            <p:cNvPr id="33" name="Přímá spojnice 32">
              <a:extLst>
                <a:ext uri="{FF2B5EF4-FFF2-40B4-BE49-F238E27FC236}">
                  <a16:creationId xmlns:a16="http://schemas.microsoft.com/office/drawing/2014/main" id="{B281E0BC-6CE4-4107-91A5-67701DB67492}"/>
                </a:ext>
              </a:extLst>
            </p:cNvPr>
            <p:cNvCxnSpPr>
              <a:cxnSpLocks/>
            </p:cNvCxnSpPr>
            <p:nvPr/>
          </p:nvCxnSpPr>
          <p:spPr bwMode="auto">
            <a:xfrm flipV="1">
              <a:off x="1987231" y="3747527"/>
              <a:ext cx="0" cy="205468"/>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sp>
          <p:nvSpPr>
            <p:cNvPr id="34" name="Obdélník 33">
              <a:extLst>
                <a:ext uri="{FF2B5EF4-FFF2-40B4-BE49-F238E27FC236}">
                  <a16:creationId xmlns:a16="http://schemas.microsoft.com/office/drawing/2014/main" id="{0722D04D-3408-4377-92C1-DFDA58B621FD}"/>
                </a:ext>
              </a:extLst>
            </p:cNvPr>
            <p:cNvSpPr/>
            <p:nvPr/>
          </p:nvSpPr>
          <p:spPr>
            <a:xfrm>
              <a:off x="189725" y="3952995"/>
              <a:ext cx="3871739" cy="348813"/>
            </a:xfrm>
            <a:prstGeom prst="rect">
              <a:avLst/>
            </a:prstGeom>
          </p:spPr>
          <p:txBody>
            <a:bodyPr wrap="square">
              <a:spAutoFit/>
            </a:bodyPr>
            <a:lstStyle/>
            <a:p>
              <a:pPr algn="ctr"/>
              <a:r>
                <a:rPr lang="en-US" sz="1100" b="1" dirty="0">
                  <a:solidFill>
                    <a:schemeClr val="bg1"/>
                  </a:solidFill>
                  <a:latin typeface="Verdana" panose="020B0604030504040204" pitchFamily="34" charset="0"/>
                  <a:ea typeface="Verdana" panose="020B0604030504040204" pitchFamily="34" charset="0"/>
                </a:rPr>
                <a:t>Bidirectional video calls</a:t>
              </a:r>
              <a:endParaRPr lang="en-US" sz="1100" dirty="0">
                <a:solidFill>
                  <a:schemeClr val="bg1"/>
                </a:solidFill>
                <a:latin typeface="Verdana" panose="020B0604030504040204" pitchFamily="34" charset="0"/>
                <a:ea typeface="Verdana" panose="020B0604030504040204" pitchFamily="34" charset="0"/>
              </a:endParaRPr>
            </a:p>
          </p:txBody>
        </p:sp>
      </p:grpSp>
      <p:grpSp>
        <p:nvGrpSpPr>
          <p:cNvPr id="35" name="Skupina 34">
            <a:extLst>
              <a:ext uri="{FF2B5EF4-FFF2-40B4-BE49-F238E27FC236}">
                <a16:creationId xmlns:a16="http://schemas.microsoft.com/office/drawing/2014/main" id="{3F235F0C-163A-4140-9A6A-CF901D96C27A}"/>
              </a:ext>
            </a:extLst>
          </p:cNvPr>
          <p:cNvGrpSpPr/>
          <p:nvPr/>
        </p:nvGrpSpPr>
        <p:grpSpPr>
          <a:xfrm>
            <a:off x="4609570" y="2396878"/>
            <a:ext cx="3399905" cy="431345"/>
            <a:chOff x="5317788" y="2572688"/>
            <a:chExt cx="4264984" cy="575126"/>
          </a:xfrm>
        </p:grpSpPr>
        <p:cxnSp>
          <p:nvCxnSpPr>
            <p:cNvPr id="36" name="Přímá spojnice 35">
              <a:extLst>
                <a:ext uri="{FF2B5EF4-FFF2-40B4-BE49-F238E27FC236}">
                  <a16:creationId xmlns:a16="http://schemas.microsoft.com/office/drawing/2014/main" id="{6309FC18-95E2-43D4-99BB-D7933C0177A1}"/>
                </a:ext>
              </a:extLst>
            </p:cNvPr>
            <p:cNvCxnSpPr>
              <a:cxnSpLocks/>
            </p:cNvCxnSpPr>
            <p:nvPr/>
          </p:nvCxnSpPr>
          <p:spPr bwMode="auto">
            <a:xfrm>
              <a:off x="5317788" y="3147814"/>
              <a:ext cx="2062524" cy="0"/>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oval" w="med" len="med"/>
              <a:tailEnd type="none" w="med" len="med"/>
            </a:ln>
            <a:effectLst/>
          </p:spPr>
        </p:cxnSp>
        <p:sp>
          <p:nvSpPr>
            <p:cNvPr id="37" name="Obdélník 36">
              <a:extLst>
                <a:ext uri="{FF2B5EF4-FFF2-40B4-BE49-F238E27FC236}">
                  <a16:creationId xmlns:a16="http://schemas.microsoft.com/office/drawing/2014/main" id="{D43A2DE4-4BAB-47AD-8010-4FA78E4AA414}"/>
                </a:ext>
              </a:extLst>
            </p:cNvPr>
            <p:cNvSpPr/>
            <p:nvPr/>
          </p:nvSpPr>
          <p:spPr>
            <a:xfrm>
              <a:off x="5992828" y="2572688"/>
              <a:ext cx="3589944" cy="348813"/>
            </a:xfrm>
            <a:prstGeom prst="rect">
              <a:avLst/>
            </a:prstGeom>
          </p:spPr>
          <p:txBody>
            <a:bodyPr wrap="square">
              <a:spAutoFit/>
            </a:bodyPr>
            <a:lstStyle/>
            <a:p>
              <a:pPr algn="ctr"/>
              <a:r>
                <a:rPr lang="en-US" sz="1100" b="1" dirty="0">
                  <a:solidFill>
                    <a:schemeClr val="bg1"/>
                  </a:solidFill>
                  <a:latin typeface="Verdana" panose="020B0604030504040204" pitchFamily="34" charset="0"/>
                  <a:ea typeface="Verdana" panose="020B0604030504040204" pitchFamily="34" charset="0"/>
                </a:rPr>
                <a:t>Powerful ARTPEC 7 processor</a:t>
              </a:r>
              <a:endParaRPr lang="en-US" sz="1100" dirty="0">
                <a:solidFill>
                  <a:schemeClr val="bg1"/>
                </a:solidFill>
                <a:latin typeface="Verdana" panose="020B0604030504040204" pitchFamily="34" charset="0"/>
                <a:ea typeface="Verdana" panose="020B0604030504040204" pitchFamily="34" charset="0"/>
              </a:endParaRPr>
            </a:p>
          </p:txBody>
        </p:sp>
        <p:cxnSp>
          <p:nvCxnSpPr>
            <p:cNvPr id="38" name="Přímá spojnice 37">
              <a:extLst>
                <a:ext uri="{FF2B5EF4-FFF2-40B4-BE49-F238E27FC236}">
                  <a16:creationId xmlns:a16="http://schemas.microsoft.com/office/drawing/2014/main" id="{403D082A-1706-42FD-9C0D-23F530478EDB}"/>
                </a:ext>
              </a:extLst>
            </p:cNvPr>
            <p:cNvCxnSpPr>
              <a:cxnSpLocks/>
            </p:cNvCxnSpPr>
            <p:nvPr/>
          </p:nvCxnSpPr>
          <p:spPr bwMode="auto">
            <a:xfrm>
              <a:off x="7372429" y="2931814"/>
              <a:ext cx="0" cy="216000"/>
            </a:xfrm>
            <a:prstGeom prst="line">
              <a:avLst/>
            </a:prstGeom>
            <a:noFill/>
            <a:ln w="19050" cap="flat" cmpd="sng" algn="ctr">
              <a:gradFill flip="none" rotWithShape="1">
                <a:gsLst>
                  <a:gs pos="1000">
                    <a:srgbClr val="005598"/>
                  </a:gs>
                  <a:gs pos="66000">
                    <a:srgbClr val="80C3DB"/>
                  </a:gs>
                  <a:gs pos="100000">
                    <a:srgbClr val="84E7F5"/>
                  </a:gs>
                </a:gsLst>
                <a:path path="circle">
                  <a:fillToRect l="100000" t="100000"/>
                </a:path>
                <a:tileRect r="-100000" b="-100000"/>
              </a:gradFill>
              <a:prstDash val="solid"/>
              <a:round/>
              <a:headEnd type="none" w="med" len="med"/>
              <a:tailEnd type="none" w="med" len="med"/>
            </a:ln>
            <a:effectLst/>
          </p:spPr>
        </p:cxnSp>
      </p:grpSp>
      <p:grpSp>
        <p:nvGrpSpPr>
          <p:cNvPr id="40" name="Skupina 39">
            <a:extLst>
              <a:ext uri="{FF2B5EF4-FFF2-40B4-BE49-F238E27FC236}">
                <a16:creationId xmlns:a16="http://schemas.microsoft.com/office/drawing/2014/main" id="{0B67DD77-59D9-4DF2-8665-767D675928AD}"/>
              </a:ext>
            </a:extLst>
          </p:cNvPr>
          <p:cNvGrpSpPr/>
          <p:nvPr/>
        </p:nvGrpSpPr>
        <p:grpSpPr>
          <a:xfrm>
            <a:off x="7565157" y="4369250"/>
            <a:ext cx="1308628" cy="652991"/>
            <a:chOff x="7308304" y="4291323"/>
            <a:chExt cx="1411081" cy="704116"/>
          </a:xfrm>
        </p:grpSpPr>
        <p:grpSp>
          <p:nvGrpSpPr>
            <p:cNvPr id="41" name="Skupina 40">
              <a:extLst>
                <a:ext uri="{FF2B5EF4-FFF2-40B4-BE49-F238E27FC236}">
                  <a16:creationId xmlns:a16="http://schemas.microsoft.com/office/drawing/2014/main" id="{999B72E2-F389-44AD-B25A-F67702DBC164}"/>
                </a:ext>
              </a:extLst>
            </p:cNvPr>
            <p:cNvGrpSpPr/>
            <p:nvPr/>
          </p:nvGrpSpPr>
          <p:grpSpPr>
            <a:xfrm>
              <a:off x="7308304" y="4312048"/>
              <a:ext cx="645708" cy="683391"/>
              <a:chOff x="7464010" y="4395046"/>
              <a:chExt cx="645708" cy="683391"/>
            </a:xfrm>
          </p:grpSpPr>
          <p:pic>
            <p:nvPicPr>
              <p:cNvPr id="45" name="Obrázek 12">
                <a:extLst>
                  <a:ext uri="{FF2B5EF4-FFF2-40B4-BE49-F238E27FC236}">
                    <a16:creationId xmlns:a16="http://schemas.microsoft.com/office/drawing/2014/main" id="{CCFB752F-12CD-40D6-BF52-AD53E85FE4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4838"/>
              <a:stretch/>
            </p:blipFill>
            <p:spPr bwMode="auto">
              <a:xfrm>
                <a:off x="7519255" y="4395046"/>
                <a:ext cx="534987" cy="38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bdélník 45">
                <a:extLst>
                  <a:ext uri="{FF2B5EF4-FFF2-40B4-BE49-F238E27FC236}">
                    <a16:creationId xmlns:a16="http://schemas.microsoft.com/office/drawing/2014/main" id="{2F37BDD8-5F25-4B2B-8D22-D5EBDC597C29}"/>
                  </a:ext>
                </a:extLst>
              </p:cNvPr>
              <p:cNvSpPr/>
              <p:nvPr/>
            </p:nvSpPr>
            <p:spPr>
              <a:xfrm>
                <a:off x="7464010" y="4796345"/>
                <a:ext cx="645708" cy="282092"/>
              </a:xfrm>
              <a:prstGeom prst="rect">
                <a:avLst/>
              </a:prstGeom>
            </p:spPr>
            <p:txBody>
              <a:bodyPr wrap="square">
                <a:spAutoFit/>
              </a:bodyPr>
              <a:lstStyle/>
              <a:p>
                <a:pPr algn="ctr"/>
                <a:r>
                  <a:rPr lang="en-US" sz="1100" b="1" dirty="0">
                    <a:solidFill>
                      <a:schemeClr val="bg1">
                        <a:lumMod val="85000"/>
                      </a:schemeClr>
                    </a:solidFill>
                    <a:latin typeface="Verdana" panose="020B0604030504040204" pitchFamily="34" charset="0"/>
                    <a:ea typeface="Verdana" panose="020B0604030504040204" pitchFamily="34" charset="0"/>
                  </a:rPr>
                  <a:t>IK0</a:t>
                </a:r>
                <a:r>
                  <a:rPr lang="cs-CZ" sz="1100" b="1">
                    <a:solidFill>
                      <a:schemeClr val="bg1">
                        <a:lumMod val="85000"/>
                      </a:schemeClr>
                    </a:solidFill>
                    <a:latin typeface="Verdana" panose="020B0604030504040204" pitchFamily="34" charset="0"/>
                    <a:ea typeface="Verdana" panose="020B0604030504040204" pitchFamily="34" charset="0"/>
                  </a:rPr>
                  <a:t>8</a:t>
                </a:r>
                <a:endParaRPr lang="en-US" sz="1100" dirty="0">
                  <a:solidFill>
                    <a:schemeClr val="bg1">
                      <a:lumMod val="85000"/>
                    </a:schemeClr>
                  </a:solidFill>
                  <a:latin typeface="Verdana" panose="020B0604030504040204" pitchFamily="34" charset="0"/>
                  <a:ea typeface="Verdana" panose="020B0604030504040204" pitchFamily="34" charset="0"/>
                </a:endParaRPr>
              </a:p>
            </p:txBody>
          </p:sp>
        </p:grpSp>
        <p:grpSp>
          <p:nvGrpSpPr>
            <p:cNvPr id="42" name="Skupina 41">
              <a:extLst>
                <a:ext uri="{FF2B5EF4-FFF2-40B4-BE49-F238E27FC236}">
                  <a16:creationId xmlns:a16="http://schemas.microsoft.com/office/drawing/2014/main" id="{7F6300F6-1AB8-4BA3-9F37-9A06F0306DCB}"/>
                </a:ext>
              </a:extLst>
            </p:cNvPr>
            <p:cNvGrpSpPr/>
            <p:nvPr/>
          </p:nvGrpSpPr>
          <p:grpSpPr>
            <a:xfrm>
              <a:off x="8073677" y="4291323"/>
              <a:ext cx="645708" cy="704115"/>
              <a:chOff x="8120274" y="4371950"/>
              <a:chExt cx="645708" cy="704115"/>
            </a:xfrm>
          </p:grpSpPr>
          <p:pic>
            <p:nvPicPr>
              <p:cNvPr id="43" name="Obrázek 14">
                <a:extLst>
                  <a:ext uri="{FF2B5EF4-FFF2-40B4-BE49-F238E27FC236}">
                    <a16:creationId xmlns:a16="http://schemas.microsoft.com/office/drawing/2014/main" id="{404FDAD5-C6B1-4BFE-9172-6B682F919B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1849"/>
              <a:stretch/>
            </p:blipFill>
            <p:spPr bwMode="auto">
              <a:xfrm>
                <a:off x="8179019" y="4371950"/>
                <a:ext cx="457200" cy="39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bdélník 43">
                <a:extLst>
                  <a:ext uri="{FF2B5EF4-FFF2-40B4-BE49-F238E27FC236}">
                    <a16:creationId xmlns:a16="http://schemas.microsoft.com/office/drawing/2014/main" id="{FC629B5C-C09C-411F-8F35-0DEEE5F8375F}"/>
                  </a:ext>
                </a:extLst>
              </p:cNvPr>
              <p:cNvSpPr/>
              <p:nvPr/>
            </p:nvSpPr>
            <p:spPr>
              <a:xfrm>
                <a:off x="8120274" y="4793973"/>
                <a:ext cx="645708" cy="282092"/>
              </a:xfrm>
              <a:prstGeom prst="rect">
                <a:avLst/>
              </a:prstGeom>
            </p:spPr>
            <p:txBody>
              <a:bodyPr wrap="square">
                <a:spAutoFit/>
              </a:bodyPr>
              <a:lstStyle/>
              <a:p>
                <a:pPr algn="ctr"/>
                <a:r>
                  <a:rPr lang="en-US" sz="1100" b="1" dirty="0">
                    <a:solidFill>
                      <a:schemeClr val="bg1">
                        <a:lumMod val="85000"/>
                      </a:schemeClr>
                    </a:solidFill>
                    <a:latin typeface="Verdana" panose="020B0604030504040204" pitchFamily="34" charset="0"/>
                    <a:ea typeface="Verdana" panose="020B0604030504040204" pitchFamily="34" charset="0"/>
                  </a:rPr>
                  <a:t>IP65</a:t>
                </a:r>
                <a:endParaRPr lang="en-US" sz="1100" dirty="0">
                  <a:solidFill>
                    <a:schemeClr val="bg1">
                      <a:lumMod val="85000"/>
                    </a:schemeClr>
                  </a:solidFill>
                  <a:latin typeface="Verdana" panose="020B0604030504040204" pitchFamily="34" charset="0"/>
                  <a:ea typeface="Verdana" panose="020B0604030504040204" pitchFamily="34" charset="0"/>
                </a:endParaRPr>
              </a:p>
            </p:txBody>
          </p:sp>
        </p:grpSp>
      </p:grpSp>
    </p:spTree>
    <p:extLst>
      <p:ext uri="{BB962C8B-B14F-4D97-AF65-F5344CB8AC3E}">
        <p14:creationId xmlns:p14="http://schemas.microsoft.com/office/powerpoint/2010/main" val="22088380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ovéPole 33">
            <a:extLst>
              <a:ext uri="{FF2B5EF4-FFF2-40B4-BE49-F238E27FC236}">
                <a16:creationId xmlns:a16="http://schemas.microsoft.com/office/drawing/2014/main" id="{EF90A052-4FCE-41E4-8440-7B01C50BAD66}"/>
              </a:ext>
            </a:extLst>
          </p:cNvPr>
          <p:cNvSpPr txBox="1"/>
          <p:nvPr/>
        </p:nvSpPr>
        <p:spPr>
          <a:xfrm>
            <a:off x="396452" y="3794787"/>
            <a:ext cx="3744000" cy="612000"/>
          </a:xfrm>
          <a:prstGeom prst="rect">
            <a:avLst/>
          </a:prstGeom>
          <a:gradFill>
            <a:gsLst>
              <a:gs pos="0">
                <a:srgbClr val="005596">
                  <a:alpha val="51000"/>
                </a:srgbClr>
              </a:gs>
              <a:gs pos="100000">
                <a:srgbClr val="005596"/>
              </a:gs>
            </a:gsLst>
            <a:lin ang="5400000" scaled="1"/>
          </a:gradFill>
        </p:spPr>
        <p:txBody>
          <a:bodyPr wrap="square" anchor="ctr">
            <a:spAutoFit/>
          </a:bodyPr>
          <a:lstStyle/>
          <a:p>
            <a:pPr lvl="0" algn="ctr">
              <a:lnSpc>
                <a:spcPct val="120000"/>
              </a:lnSpc>
            </a:pPr>
            <a:r>
              <a:rPr lang="en-US" sz="1100" b="1" dirty="0">
                <a:solidFill>
                  <a:srgbClr val="F8F8F8"/>
                </a:solidFill>
                <a:latin typeface="Verdana" panose="020B0604030504040204" pitchFamily="34" charset="0"/>
                <a:ea typeface="Verdana" panose="020B0604030504040204" pitchFamily="34" charset="0"/>
              </a:rPr>
              <a:t>High quality products </a:t>
            </a:r>
            <a:r>
              <a:rPr lang="en-US" sz="1000" b="1" dirty="0">
                <a:solidFill>
                  <a:srgbClr val="F8F8F8"/>
                </a:solidFill>
                <a:latin typeface="Verdana" panose="020B0604030504040204" pitchFamily="34" charset="0"/>
                <a:ea typeface="Verdana" panose="020B0604030504040204" pitchFamily="34" charset="0"/>
              </a:rPr>
              <a:t>in terms of materials and reliable functionality </a:t>
            </a:r>
            <a:endParaRPr lang="en-GB" sz="1100" b="1" dirty="0">
              <a:solidFill>
                <a:srgbClr val="F8F8F8"/>
              </a:solidFill>
              <a:latin typeface="Verdana" panose="020B0604030504040204" pitchFamily="34" charset="0"/>
              <a:ea typeface="Verdana" panose="020B0604030504040204" pitchFamily="34" charset="0"/>
              <a:cs typeface="+mn-cs"/>
            </a:endParaRPr>
          </a:p>
        </p:txBody>
      </p:sp>
      <p:grpSp>
        <p:nvGrpSpPr>
          <p:cNvPr id="65" name="Skupina 64">
            <a:extLst>
              <a:ext uri="{FF2B5EF4-FFF2-40B4-BE49-F238E27FC236}">
                <a16:creationId xmlns:a16="http://schemas.microsoft.com/office/drawing/2014/main" id="{F38D272F-AE5E-4A98-B030-F365A253C8DA}"/>
              </a:ext>
            </a:extLst>
          </p:cNvPr>
          <p:cNvGrpSpPr/>
          <p:nvPr/>
        </p:nvGrpSpPr>
        <p:grpSpPr>
          <a:xfrm>
            <a:off x="6707392" y="920637"/>
            <a:ext cx="1017906" cy="3486150"/>
            <a:chOff x="8943189" y="1303020"/>
            <a:chExt cx="1357208" cy="4648200"/>
          </a:xfrm>
          <a:gradFill>
            <a:gsLst>
              <a:gs pos="0">
                <a:srgbClr val="005596">
                  <a:alpha val="34000"/>
                </a:srgbClr>
              </a:gs>
              <a:gs pos="100000">
                <a:srgbClr val="005596"/>
              </a:gs>
            </a:gsLst>
            <a:lin ang="5400000" scaled="1"/>
          </a:gradFill>
        </p:grpSpPr>
        <p:sp>
          <p:nvSpPr>
            <p:cNvPr id="39" name="Obdélník: se zakulacenými rohy na opačné straně 38">
              <a:extLst>
                <a:ext uri="{FF2B5EF4-FFF2-40B4-BE49-F238E27FC236}">
                  <a16:creationId xmlns:a16="http://schemas.microsoft.com/office/drawing/2014/main" id="{184B59DC-D408-4356-B3E3-3F3F4C3158D4}"/>
                </a:ext>
              </a:extLst>
            </p:cNvPr>
            <p:cNvSpPr/>
            <p:nvPr/>
          </p:nvSpPr>
          <p:spPr>
            <a:xfrm>
              <a:off x="8964172" y="1303020"/>
              <a:ext cx="1336225" cy="4648200"/>
            </a:xfrm>
            <a:prstGeom prst="round2DiagRect">
              <a:avLst>
                <a:gd name="adj1" fmla="val 0"/>
                <a:gd name="adj2" fmla="val 6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cs-CZ" sz="1050" dirty="0">
                <a:solidFill>
                  <a:srgbClr val="F8F8F8"/>
                </a:solidFill>
                <a:latin typeface="Verdana" panose="020B0604030504040204" pitchFamily="34" charset="0"/>
                <a:ea typeface="Verdana" panose="020B0604030504040204" pitchFamily="34" charset="0"/>
              </a:endParaRPr>
            </a:p>
          </p:txBody>
        </p:sp>
        <p:sp>
          <p:nvSpPr>
            <p:cNvPr id="40" name="TextovéPole 39">
              <a:extLst>
                <a:ext uri="{FF2B5EF4-FFF2-40B4-BE49-F238E27FC236}">
                  <a16:creationId xmlns:a16="http://schemas.microsoft.com/office/drawing/2014/main" id="{4F3E3986-9AFA-4B76-B2DB-848A0BCFDF77}"/>
                </a:ext>
              </a:extLst>
            </p:cNvPr>
            <p:cNvSpPr txBox="1"/>
            <p:nvPr/>
          </p:nvSpPr>
          <p:spPr>
            <a:xfrm>
              <a:off x="8943189" y="2847868"/>
              <a:ext cx="1336225" cy="1273683"/>
            </a:xfrm>
            <a:prstGeom prst="rect">
              <a:avLst/>
            </a:prstGeom>
            <a:noFill/>
          </p:spPr>
          <p:txBody>
            <a:bodyPr wrap="square" anchor="ctr">
              <a:spAutoFit/>
            </a:bodyPr>
            <a:lstStyle/>
            <a:p>
              <a:pPr lvl="0" algn="ctr">
                <a:lnSpc>
                  <a:spcPct val="120000"/>
                </a:lnSpc>
              </a:pPr>
              <a:r>
                <a:rPr lang="en-US" sz="1200" b="1" dirty="0">
                  <a:solidFill>
                    <a:srgbClr val="F8F8F8"/>
                  </a:solidFill>
                  <a:latin typeface="Verdana" panose="020B0604030504040204" pitchFamily="34" charset="0"/>
                  <a:ea typeface="Verdana" panose="020B0604030504040204" pitchFamily="34" charset="0"/>
                </a:rPr>
                <a:t>Saves your time and money</a:t>
              </a:r>
            </a:p>
          </p:txBody>
        </p:sp>
      </p:grpSp>
      <p:grpSp>
        <p:nvGrpSpPr>
          <p:cNvPr id="66" name="Skupina 65">
            <a:extLst>
              <a:ext uri="{FF2B5EF4-FFF2-40B4-BE49-F238E27FC236}">
                <a16:creationId xmlns:a16="http://schemas.microsoft.com/office/drawing/2014/main" id="{A33C6671-0F3B-4EC8-A2DF-5E2E9418DF20}"/>
              </a:ext>
            </a:extLst>
          </p:cNvPr>
          <p:cNvGrpSpPr/>
          <p:nvPr/>
        </p:nvGrpSpPr>
        <p:grpSpPr>
          <a:xfrm>
            <a:off x="7783766" y="920637"/>
            <a:ext cx="1023780" cy="3486150"/>
            <a:chOff x="10378355" y="1303020"/>
            <a:chExt cx="1365040" cy="4648200"/>
          </a:xfrm>
          <a:gradFill>
            <a:gsLst>
              <a:gs pos="0">
                <a:srgbClr val="005596">
                  <a:alpha val="34000"/>
                </a:srgbClr>
              </a:gs>
              <a:gs pos="100000">
                <a:srgbClr val="005596"/>
              </a:gs>
            </a:gsLst>
            <a:lin ang="5400000" scaled="1"/>
          </a:gradFill>
        </p:grpSpPr>
        <p:sp>
          <p:nvSpPr>
            <p:cNvPr id="45" name="Obdélník: se zakulacenými rohy na opačné straně 44">
              <a:extLst>
                <a:ext uri="{FF2B5EF4-FFF2-40B4-BE49-F238E27FC236}">
                  <a16:creationId xmlns:a16="http://schemas.microsoft.com/office/drawing/2014/main" id="{128F5157-482B-46A4-A443-9E90C142D374}"/>
                </a:ext>
              </a:extLst>
            </p:cNvPr>
            <p:cNvSpPr/>
            <p:nvPr/>
          </p:nvSpPr>
          <p:spPr>
            <a:xfrm>
              <a:off x="10378355" y="1303020"/>
              <a:ext cx="1336225" cy="4648200"/>
            </a:xfrm>
            <a:prstGeom prst="round2DiagRect">
              <a:avLst>
                <a:gd name="adj1" fmla="val 0"/>
                <a:gd name="adj2" fmla="val 6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cs-CZ" sz="1050" dirty="0">
                <a:solidFill>
                  <a:srgbClr val="F8F8F8"/>
                </a:solidFill>
                <a:latin typeface="Verdana" panose="020B0604030504040204" pitchFamily="34" charset="0"/>
                <a:ea typeface="Verdana" panose="020B0604030504040204" pitchFamily="34" charset="0"/>
              </a:endParaRPr>
            </a:p>
          </p:txBody>
        </p:sp>
        <p:sp>
          <p:nvSpPr>
            <p:cNvPr id="46" name="TextovéPole 45">
              <a:extLst>
                <a:ext uri="{FF2B5EF4-FFF2-40B4-BE49-F238E27FC236}">
                  <a16:creationId xmlns:a16="http://schemas.microsoft.com/office/drawing/2014/main" id="{217E10F4-5CE2-4C04-AD0D-7B15229F2842}"/>
                </a:ext>
              </a:extLst>
            </p:cNvPr>
            <p:cNvSpPr txBox="1"/>
            <p:nvPr/>
          </p:nvSpPr>
          <p:spPr>
            <a:xfrm>
              <a:off x="10407170" y="2847868"/>
              <a:ext cx="1336225" cy="1273683"/>
            </a:xfrm>
            <a:prstGeom prst="rect">
              <a:avLst/>
            </a:prstGeom>
            <a:noFill/>
          </p:spPr>
          <p:txBody>
            <a:bodyPr wrap="square" anchor="ctr">
              <a:spAutoFit/>
            </a:bodyPr>
            <a:lstStyle/>
            <a:p>
              <a:pPr lvl="0" algn="ctr">
                <a:lnSpc>
                  <a:spcPct val="120000"/>
                </a:lnSpc>
              </a:pPr>
              <a:r>
                <a:rPr lang="cs-CZ" sz="1200" b="1" dirty="0" err="1">
                  <a:solidFill>
                    <a:srgbClr val="F8F8F8"/>
                  </a:solidFill>
                  <a:latin typeface="Verdana" panose="020B0604030504040204" pitchFamily="34" charset="0"/>
                  <a:ea typeface="Verdana" panose="020B0604030504040204" pitchFamily="34" charset="0"/>
                </a:rPr>
                <a:t>Makes</a:t>
              </a:r>
              <a:r>
                <a:rPr lang="cs-CZ" sz="1200" b="1" dirty="0">
                  <a:solidFill>
                    <a:srgbClr val="F8F8F8"/>
                  </a:solidFill>
                  <a:latin typeface="Verdana" panose="020B0604030504040204" pitchFamily="34" charset="0"/>
                  <a:ea typeface="Verdana" panose="020B0604030504040204" pitchFamily="34" charset="0"/>
                </a:rPr>
                <a:t> </a:t>
              </a:r>
              <a:r>
                <a:rPr lang="cs-CZ" sz="1200" b="1" dirty="0" err="1">
                  <a:solidFill>
                    <a:srgbClr val="F8F8F8"/>
                  </a:solidFill>
                  <a:latin typeface="Verdana" panose="020B0604030504040204" pitchFamily="34" charset="0"/>
                  <a:ea typeface="Verdana" panose="020B0604030504040204" pitchFamily="34" charset="0"/>
                </a:rPr>
                <a:t>your</a:t>
              </a:r>
              <a:r>
                <a:rPr lang="cs-CZ" sz="1200" b="1" dirty="0">
                  <a:solidFill>
                    <a:srgbClr val="F8F8F8"/>
                  </a:solidFill>
                  <a:latin typeface="Verdana" panose="020B0604030504040204" pitchFamily="34" charset="0"/>
                  <a:ea typeface="Verdana" panose="020B0604030504040204" pitchFamily="34" charset="0"/>
                </a:rPr>
                <a:t> </a:t>
              </a:r>
              <a:r>
                <a:rPr lang="cs-CZ" sz="1200" b="1" dirty="0" err="1">
                  <a:solidFill>
                    <a:srgbClr val="F8F8F8"/>
                  </a:solidFill>
                  <a:latin typeface="Verdana" panose="020B0604030504040204" pitchFamily="34" charset="0"/>
                  <a:ea typeface="Verdana" panose="020B0604030504040204" pitchFamily="34" charset="0"/>
                </a:rPr>
                <a:t>customer</a:t>
              </a:r>
              <a:r>
                <a:rPr lang="cs-CZ" sz="1200" b="1" dirty="0">
                  <a:solidFill>
                    <a:srgbClr val="F8F8F8"/>
                  </a:solidFill>
                  <a:latin typeface="Verdana" panose="020B0604030504040204" pitchFamily="34" charset="0"/>
                  <a:ea typeface="Verdana" panose="020B0604030504040204" pitchFamily="34" charset="0"/>
                </a:rPr>
                <a:t> </a:t>
              </a:r>
              <a:r>
                <a:rPr lang="cs-CZ" sz="1200" b="1" dirty="0" err="1">
                  <a:solidFill>
                    <a:srgbClr val="F8F8F8"/>
                  </a:solidFill>
                  <a:latin typeface="Verdana" panose="020B0604030504040204" pitchFamily="34" charset="0"/>
                  <a:ea typeface="Verdana" panose="020B0604030504040204" pitchFamily="34" charset="0"/>
                </a:rPr>
                <a:t>satisfied</a:t>
              </a:r>
              <a:endParaRPr lang="cs-CZ" sz="1200" b="1" dirty="0">
                <a:solidFill>
                  <a:srgbClr val="F8F8F8"/>
                </a:solidFill>
                <a:latin typeface="Verdana" panose="020B0604030504040204" pitchFamily="34" charset="0"/>
                <a:ea typeface="Verdana" panose="020B0604030504040204" pitchFamily="34" charset="0"/>
              </a:endParaRPr>
            </a:p>
          </p:txBody>
        </p:sp>
      </p:grpSp>
      <p:sp>
        <p:nvSpPr>
          <p:cNvPr id="48" name="TextovéPole 47">
            <a:extLst>
              <a:ext uri="{FF2B5EF4-FFF2-40B4-BE49-F238E27FC236}">
                <a16:creationId xmlns:a16="http://schemas.microsoft.com/office/drawing/2014/main" id="{4C9F1E2E-CE15-4E05-AFCF-EACEBA77CF46}"/>
              </a:ext>
            </a:extLst>
          </p:cNvPr>
          <p:cNvSpPr txBox="1"/>
          <p:nvPr/>
        </p:nvSpPr>
        <p:spPr>
          <a:xfrm>
            <a:off x="401692" y="817281"/>
            <a:ext cx="3744000" cy="612000"/>
          </a:xfrm>
          <a:prstGeom prst="rect">
            <a:avLst/>
          </a:prstGeom>
          <a:gradFill>
            <a:gsLst>
              <a:gs pos="0">
                <a:srgbClr val="005596">
                  <a:alpha val="51000"/>
                </a:srgbClr>
              </a:gs>
              <a:gs pos="100000">
                <a:srgbClr val="005596"/>
              </a:gs>
            </a:gsLst>
            <a:lin ang="5400000" scaled="1"/>
          </a:gradFill>
        </p:spPr>
        <p:txBody>
          <a:bodyPr wrap="square" anchor="ctr">
            <a:spAutoFit/>
          </a:bodyPr>
          <a:lstStyle/>
          <a:p>
            <a:pPr lvl="0" algn="ctr">
              <a:lnSpc>
                <a:spcPct val="120000"/>
              </a:lnSpc>
            </a:pPr>
            <a:r>
              <a:rPr lang="cs-CZ" sz="1100" b="1" dirty="0">
                <a:solidFill>
                  <a:srgbClr val="F8F8F8"/>
                </a:solidFill>
                <a:latin typeface="Verdana" panose="020B0604030504040204" pitchFamily="34" charset="0"/>
                <a:ea typeface="Verdana" panose="020B0604030504040204" pitchFamily="34" charset="0"/>
              </a:rPr>
              <a:t>IP </a:t>
            </a:r>
            <a:r>
              <a:rPr lang="cs-CZ" sz="1100" b="1" dirty="0" err="1">
                <a:solidFill>
                  <a:srgbClr val="F8F8F8"/>
                </a:solidFill>
                <a:latin typeface="Verdana" panose="020B0604030504040204" pitchFamily="34" charset="0"/>
                <a:ea typeface="Verdana" panose="020B0604030504040204" pitchFamily="34" charset="0"/>
              </a:rPr>
              <a:t>based</a:t>
            </a:r>
            <a:r>
              <a:rPr lang="cs-CZ" sz="1100" b="1" dirty="0">
                <a:solidFill>
                  <a:srgbClr val="F8F8F8"/>
                </a:solidFill>
                <a:latin typeface="Verdana" panose="020B0604030504040204" pitchFamily="34" charset="0"/>
                <a:ea typeface="Verdana" panose="020B0604030504040204" pitchFamily="34" charset="0"/>
              </a:rPr>
              <a:t> </a:t>
            </a:r>
            <a:r>
              <a:rPr lang="cs-CZ" sz="1100" b="1" dirty="0" err="1">
                <a:solidFill>
                  <a:srgbClr val="F8F8F8"/>
                </a:solidFill>
                <a:latin typeface="Verdana" panose="020B0604030504040204" pitchFamily="34" charset="0"/>
                <a:ea typeface="Verdana" panose="020B0604030504040204" pitchFamily="34" charset="0"/>
              </a:rPr>
              <a:t>products</a:t>
            </a:r>
            <a:r>
              <a:rPr lang="cs-CZ" sz="1100" b="1" dirty="0">
                <a:solidFill>
                  <a:srgbClr val="F8F8F8"/>
                </a:solidFill>
                <a:latin typeface="Verdana" panose="020B0604030504040204" pitchFamily="34" charset="0"/>
                <a:ea typeface="Verdana" panose="020B0604030504040204" pitchFamily="34" charset="0"/>
              </a:rPr>
              <a:t> </a:t>
            </a:r>
            <a:r>
              <a:rPr lang="cs-CZ" sz="1000" b="1" dirty="0" err="1">
                <a:solidFill>
                  <a:srgbClr val="F8F8F8"/>
                </a:solidFill>
                <a:latin typeface="Verdana" panose="020B0604030504040204" pitchFamily="34" charset="0"/>
                <a:ea typeface="Verdana" panose="020B0604030504040204" pitchFamily="34" charset="0"/>
              </a:rPr>
              <a:t>without</a:t>
            </a:r>
            <a:r>
              <a:rPr lang="cs-CZ" sz="1000" b="1" dirty="0">
                <a:solidFill>
                  <a:srgbClr val="F8F8F8"/>
                </a:solidFill>
                <a:latin typeface="Verdana" panose="020B0604030504040204" pitchFamily="34" charset="0"/>
                <a:ea typeface="Verdana" panose="020B0604030504040204" pitchFamily="34" charset="0"/>
              </a:rPr>
              <a:t> any </a:t>
            </a:r>
            <a:r>
              <a:rPr lang="cs-CZ" sz="1000" b="1" dirty="0" err="1">
                <a:solidFill>
                  <a:srgbClr val="F8F8F8"/>
                </a:solidFill>
                <a:latin typeface="Verdana" panose="020B0604030504040204" pitchFamily="34" charset="0"/>
                <a:ea typeface="Verdana" panose="020B0604030504040204" pitchFamily="34" charset="0"/>
              </a:rPr>
              <a:t>limitations</a:t>
            </a:r>
            <a:r>
              <a:rPr lang="cs-CZ" sz="1000" b="1" dirty="0">
                <a:solidFill>
                  <a:srgbClr val="F8F8F8"/>
                </a:solidFill>
                <a:latin typeface="Verdana" panose="020B0604030504040204" pitchFamily="34" charset="0"/>
                <a:ea typeface="Verdana" panose="020B0604030504040204" pitchFamily="34" charset="0"/>
              </a:rPr>
              <a:t>  </a:t>
            </a:r>
            <a:endParaRPr lang="en-GB" sz="1100" b="1" dirty="0">
              <a:solidFill>
                <a:srgbClr val="F8F8F8"/>
              </a:solidFill>
              <a:latin typeface="Verdana" panose="020B0604030504040204" pitchFamily="34" charset="0"/>
              <a:ea typeface="Verdana" panose="020B0604030504040204" pitchFamily="34" charset="0"/>
              <a:cs typeface="+mn-cs"/>
            </a:endParaRPr>
          </a:p>
        </p:txBody>
      </p:sp>
      <p:sp>
        <p:nvSpPr>
          <p:cNvPr id="49" name="Šipka: obousměrná vodorovná 48">
            <a:extLst>
              <a:ext uri="{FF2B5EF4-FFF2-40B4-BE49-F238E27FC236}">
                <a16:creationId xmlns:a16="http://schemas.microsoft.com/office/drawing/2014/main" id="{9BB18CD7-F999-433A-A2E5-1912946126BB}"/>
              </a:ext>
            </a:extLst>
          </p:cNvPr>
          <p:cNvSpPr/>
          <p:nvPr/>
        </p:nvSpPr>
        <p:spPr>
          <a:xfrm>
            <a:off x="7037000" y="3486835"/>
            <a:ext cx="1433814" cy="490349"/>
          </a:xfrm>
          <a:prstGeom prst="leftRightArrow">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cs-CZ" sz="1050">
              <a:solidFill>
                <a:srgbClr val="F8F8F8"/>
              </a:solidFill>
              <a:latin typeface="Verdana" panose="020B0604030504040204" pitchFamily="34" charset="0"/>
              <a:ea typeface="Verdana" panose="020B0604030504040204" pitchFamily="34" charset="0"/>
            </a:endParaRPr>
          </a:p>
        </p:txBody>
      </p:sp>
      <p:sp>
        <p:nvSpPr>
          <p:cNvPr id="50" name="Šipka: obousměrná vodorovná 49">
            <a:extLst>
              <a:ext uri="{FF2B5EF4-FFF2-40B4-BE49-F238E27FC236}">
                <a16:creationId xmlns:a16="http://schemas.microsoft.com/office/drawing/2014/main" id="{9041EA1C-A6DB-4FE1-8DD3-14939034515F}"/>
              </a:ext>
            </a:extLst>
          </p:cNvPr>
          <p:cNvSpPr/>
          <p:nvPr/>
        </p:nvSpPr>
        <p:spPr>
          <a:xfrm>
            <a:off x="4372076" y="2359855"/>
            <a:ext cx="2087955" cy="490349"/>
          </a:xfrm>
          <a:prstGeom prst="leftRightArrow">
            <a:avLst/>
          </a:prstGeom>
          <a:gradFill flip="none" rotWithShape="1">
            <a:gsLst>
              <a:gs pos="30000">
                <a:srgbClr val="005596">
                  <a:alpha val="53000"/>
                </a:srgbClr>
              </a:gs>
              <a:gs pos="66000">
                <a:srgbClr val="00559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cs-CZ" sz="1200">
              <a:solidFill>
                <a:srgbClr val="F8F8F8"/>
              </a:solidFill>
              <a:latin typeface="Verdana" panose="020B0604030504040204" pitchFamily="34" charset="0"/>
              <a:ea typeface="Verdana" panose="020B0604030504040204" pitchFamily="34" charset="0"/>
            </a:endParaRPr>
          </a:p>
        </p:txBody>
      </p:sp>
      <p:sp>
        <p:nvSpPr>
          <p:cNvPr id="24" name="TextovéPole 23">
            <a:extLst>
              <a:ext uri="{FF2B5EF4-FFF2-40B4-BE49-F238E27FC236}">
                <a16:creationId xmlns:a16="http://schemas.microsoft.com/office/drawing/2014/main" id="{AE482840-FE8E-41B4-943A-9B5F8EB7C590}"/>
              </a:ext>
            </a:extLst>
          </p:cNvPr>
          <p:cNvSpPr txBox="1"/>
          <p:nvPr/>
        </p:nvSpPr>
        <p:spPr>
          <a:xfrm>
            <a:off x="401692" y="1538566"/>
            <a:ext cx="3744000" cy="612000"/>
          </a:xfrm>
          <a:prstGeom prst="rect">
            <a:avLst/>
          </a:prstGeom>
          <a:gradFill>
            <a:gsLst>
              <a:gs pos="0">
                <a:srgbClr val="005596">
                  <a:alpha val="51000"/>
                </a:srgbClr>
              </a:gs>
              <a:gs pos="100000">
                <a:srgbClr val="005596"/>
              </a:gs>
            </a:gsLst>
            <a:lin ang="5400000" scaled="1"/>
          </a:gradFill>
        </p:spPr>
        <p:txBody>
          <a:bodyPr wrap="square" anchor="ctr">
            <a:spAutoFit/>
          </a:bodyPr>
          <a:lstStyle/>
          <a:p>
            <a:pPr lvl="0" algn="ctr">
              <a:lnSpc>
                <a:spcPct val="120000"/>
              </a:lnSpc>
            </a:pPr>
            <a:r>
              <a:rPr lang="en-US" sz="1100" b="1" dirty="0">
                <a:solidFill>
                  <a:srgbClr val="F8F8F8"/>
                </a:solidFill>
                <a:latin typeface="Verdana" panose="020B0604030504040204" pitchFamily="34" charset="0"/>
                <a:ea typeface="Verdana" panose="020B0604030504040204" pitchFamily="34" charset="0"/>
              </a:rPr>
              <a:t>Easy integration </a:t>
            </a:r>
            <a:r>
              <a:rPr lang="en-US" sz="1000" b="1" dirty="0">
                <a:solidFill>
                  <a:srgbClr val="F8F8F8"/>
                </a:solidFill>
                <a:latin typeface="Verdana" panose="020B0604030504040204" pitchFamily="34" charset="0"/>
                <a:ea typeface="Verdana" panose="020B0604030504040204" pitchFamily="34" charset="0"/>
              </a:rPr>
              <a:t>thanks to open standards with a possibility for a vendor specific integrations</a:t>
            </a:r>
            <a:endParaRPr lang="en-US" sz="1100" b="1" dirty="0">
              <a:solidFill>
                <a:srgbClr val="F8F8F8"/>
              </a:solidFill>
              <a:latin typeface="Verdana" panose="020B0604030504040204" pitchFamily="34" charset="0"/>
              <a:ea typeface="Verdana" panose="020B0604030504040204" pitchFamily="34" charset="0"/>
            </a:endParaRPr>
          </a:p>
        </p:txBody>
      </p:sp>
      <p:sp>
        <p:nvSpPr>
          <p:cNvPr id="21" name="TextovéPole 20">
            <a:extLst>
              <a:ext uri="{FF2B5EF4-FFF2-40B4-BE49-F238E27FC236}">
                <a16:creationId xmlns:a16="http://schemas.microsoft.com/office/drawing/2014/main" id="{57F607C1-569A-4105-8836-124BC2C68E8C}"/>
              </a:ext>
            </a:extLst>
          </p:cNvPr>
          <p:cNvSpPr txBox="1"/>
          <p:nvPr/>
        </p:nvSpPr>
        <p:spPr>
          <a:xfrm>
            <a:off x="401692" y="2299030"/>
            <a:ext cx="3744000" cy="612000"/>
          </a:xfrm>
          <a:prstGeom prst="rect">
            <a:avLst/>
          </a:prstGeom>
          <a:gradFill>
            <a:gsLst>
              <a:gs pos="0">
                <a:srgbClr val="005596">
                  <a:alpha val="51000"/>
                </a:srgbClr>
              </a:gs>
              <a:gs pos="100000">
                <a:srgbClr val="005596"/>
              </a:gs>
            </a:gsLst>
            <a:lin ang="5400000" scaled="1"/>
          </a:gradFill>
        </p:spPr>
        <p:txBody>
          <a:bodyPr wrap="square" anchor="ctr">
            <a:spAutoFit/>
          </a:bodyPr>
          <a:lstStyle/>
          <a:p>
            <a:pPr lvl="0" algn="ctr">
              <a:lnSpc>
                <a:spcPct val="120000"/>
              </a:lnSpc>
            </a:pPr>
            <a:r>
              <a:rPr lang="en-US" sz="1100" b="1" dirty="0">
                <a:solidFill>
                  <a:srgbClr val="F8F8F8"/>
                </a:solidFill>
                <a:latin typeface="Verdana" panose="020B0604030504040204" pitchFamily="34" charset="0"/>
                <a:ea typeface="Verdana" panose="020B0604030504040204" pitchFamily="34" charset="0"/>
              </a:rPr>
              <a:t>Reliable and secure cloud services </a:t>
            </a:r>
            <a:r>
              <a:rPr lang="en-US" sz="1000" b="1" dirty="0">
                <a:solidFill>
                  <a:srgbClr val="F8F8F8"/>
                </a:solidFill>
                <a:latin typeface="Verdana" panose="020B0604030504040204" pitchFamily="34" charset="0"/>
                <a:ea typeface="Verdana" panose="020B0604030504040204" pitchFamily="34" charset="0"/>
              </a:rPr>
              <a:t>enabling calls to smartphone and remote configuration</a:t>
            </a:r>
            <a:endParaRPr lang="en-US" sz="1100" b="1" dirty="0">
              <a:solidFill>
                <a:srgbClr val="F8F8F8"/>
              </a:solidFill>
              <a:latin typeface="Verdana" panose="020B0604030504040204" pitchFamily="34" charset="0"/>
              <a:ea typeface="Verdana" panose="020B0604030504040204" pitchFamily="34" charset="0"/>
            </a:endParaRPr>
          </a:p>
        </p:txBody>
      </p:sp>
      <p:sp>
        <p:nvSpPr>
          <p:cNvPr id="28" name="TextovéPole 27">
            <a:extLst>
              <a:ext uri="{FF2B5EF4-FFF2-40B4-BE49-F238E27FC236}">
                <a16:creationId xmlns:a16="http://schemas.microsoft.com/office/drawing/2014/main" id="{D5D5F281-8A9F-4A0C-ACA8-7922D91CE5FD}"/>
              </a:ext>
            </a:extLst>
          </p:cNvPr>
          <p:cNvSpPr txBox="1"/>
          <p:nvPr/>
        </p:nvSpPr>
        <p:spPr>
          <a:xfrm>
            <a:off x="401692" y="3059494"/>
            <a:ext cx="3744000" cy="612000"/>
          </a:xfrm>
          <a:prstGeom prst="rect">
            <a:avLst/>
          </a:prstGeom>
          <a:gradFill>
            <a:gsLst>
              <a:gs pos="0">
                <a:srgbClr val="005596">
                  <a:alpha val="51000"/>
                </a:srgbClr>
              </a:gs>
              <a:gs pos="100000">
                <a:srgbClr val="005596"/>
              </a:gs>
            </a:gsLst>
            <a:lin ang="5400000" scaled="1"/>
          </a:gradFill>
        </p:spPr>
        <p:txBody>
          <a:bodyPr wrap="square" anchor="ctr">
            <a:spAutoFit/>
          </a:bodyPr>
          <a:lstStyle/>
          <a:p>
            <a:pPr lvl="0" algn="ctr">
              <a:lnSpc>
                <a:spcPct val="120000"/>
              </a:lnSpc>
            </a:pPr>
            <a:r>
              <a:rPr lang="en-US" sz="1100" b="1" dirty="0">
                <a:solidFill>
                  <a:srgbClr val="F8F8F8"/>
                </a:solidFill>
                <a:latin typeface="Verdana" panose="020B0604030504040204" pitchFamily="34" charset="0"/>
                <a:ea typeface="Verdana" panose="020B0604030504040204" pitchFamily="34" charset="0"/>
              </a:rPr>
              <a:t>Intercoms for any vertical </a:t>
            </a:r>
            <a:r>
              <a:rPr lang="en-US" sz="1000" b="1" dirty="0">
                <a:solidFill>
                  <a:srgbClr val="F8F8F8"/>
                </a:solidFill>
                <a:latin typeface="Verdana" panose="020B0604030504040204" pitchFamily="34" charset="0"/>
                <a:ea typeface="Verdana" panose="020B0604030504040204" pitchFamily="34" charset="0"/>
              </a:rPr>
              <a:t>with a possibility to choose even single modules</a:t>
            </a:r>
            <a:endParaRPr lang="en-US" sz="1100" b="1" dirty="0">
              <a:solidFill>
                <a:srgbClr val="F8F8F8"/>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7034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outVertical)">
                                      <p:cBhvr>
                                        <p:cTn id="15" dur="500"/>
                                        <p:tgtEl>
                                          <p:spTgt spid="49"/>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r>
              <a:rPr lang="cs-CZ" dirty="0">
                <a:solidFill>
                  <a:srgbClr val="004E97"/>
                </a:solidFill>
              </a:rPr>
              <a:t>...</a:t>
            </a:r>
            <a:r>
              <a:rPr lang="cs-CZ" dirty="0" err="1">
                <a:solidFill>
                  <a:srgbClr val="004E97"/>
                </a:solidFill>
              </a:rPr>
              <a:t>but</a:t>
            </a:r>
            <a:r>
              <a:rPr lang="cs-CZ" dirty="0">
                <a:solidFill>
                  <a:srgbClr val="004E97"/>
                </a:solidFill>
              </a:rPr>
              <a:t> </a:t>
            </a:r>
            <a:r>
              <a:rPr lang="cs-CZ" dirty="0" err="1">
                <a:solidFill>
                  <a:srgbClr val="004E97"/>
                </a:solidFill>
              </a:rPr>
              <a:t>sometimes</a:t>
            </a:r>
            <a:r>
              <a:rPr lang="cs-CZ" dirty="0">
                <a:solidFill>
                  <a:srgbClr val="004E97"/>
                </a:solidFill>
              </a:rPr>
              <a:t> </a:t>
            </a:r>
            <a:r>
              <a:rPr lang="cs-CZ" dirty="0" err="1">
                <a:solidFill>
                  <a:srgbClr val="004E97"/>
                </a:solidFill>
              </a:rPr>
              <a:t>readers</a:t>
            </a:r>
            <a:r>
              <a:rPr lang="cs-CZ" dirty="0">
                <a:solidFill>
                  <a:srgbClr val="004E97"/>
                </a:solidFill>
              </a:rPr>
              <a:t> are not </a:t>
            </a:r>
            <a:r>
              <a:rPr lang="cs-CZ" dirty="0" err="1">
                <a:solidFill>
                  <a:srgbClr val="004E97"/>
                </a:solidFill>
              </a:rPr>
              <a:t>enough</a:t>
            </a:r>
            <a:r>
              <a:rPr lang="cs-CZ" dirty="0">
                <a:solidFill>
                  <a:srgbClr val="004E97"/>
                </a:solidFill>
              </a:rPr>
              <a:t>!</a:t>
            </a:r>
            <a:endParaRPr lang="en-US" dirty="0">
              <a:solidFill>
                <a:srgbClr val="004E97"/>
              </a:solidFill>
            </a:endParaRPr>
          </a:p>
        </p:txBody>
      </p:sp>
      <p:pic>
        <p:nvPicPr>
          <p:cNvPr id="9" name="Picture 2" descr="Výsledek obrázku pro hearing impaired"/>
          <p:cNvPicPr>
            <a:picLocks noChangeAspect="1" noChangeArrowheads="1"/>
          </p:cNvPicPr>
          <p:nvPr/>
        </p:nvPicPr>
        <p:blipFill>
          <a:blip r:embed="rId3" cstate="print"/>
          <a:srcRect r="39289"/>
          <a:stretch>
            <a:fillRect/>
          </a:stretch>
        </p:blipFill>
        <p:spPr bwMode="auto">
          <a:xfrm>
            <a:off x="5831069" y="2594559"/>
            <a:ext cx="2239046" cy="1884426"/>
          </a:xfrm>
          <a:prstGeom prst="ellipse">
            <a:avLst/>
          </a:prstGeom>
          <a:ln>
            <a:noFill/>
          </a:ln>
          <a:effectLst>
            <a:softEdge rad="112500"/>
          </a:effectLst>
        </p:spPr>
      </p:pic>
      <p:sp>
        <p:nvSpPr>
          <p:cNvPr id="11" name="Zástupný symbol pro text 8"/>
          <p:cNvSpPr>
            <a:spLocks noGrp="1"/>
          </p:cNvSpPr>
          <p:nvPr>
            <p:ph type="body" sz="quarter" idx="11"/>
          </p:nvPr>
        </p:nvSpPr>
        <p:spPr>
          <a:xfrm>
            <a:off x="311149" y="1616149"/>
            <a:ext cx="7642003" cy="2862836"/>
          </a:xfrm>
        </p:spPr>
        <p:txBody>
          <a:bodyPr/>
          <a:lstStyle/>
          <a:p>
            <a:r>
              <a:rPr lang="en-US" sz="2000" dirty="0"/>
              <a:t>How would you allow the access to:</a:t>
            </a:r>
          </a:p>
          <a:p>
            <a:pPr marL="627063" indent="-277813">
              <a:spcBef>
                <a:spcPts val="600"/>
              </a:spcBef>
              <a:spcAft>
                <a:spcPts val="600"/>
              </a:spcAft>
              <a:buFont typeface="Wingdings" pitchFamily="2" charset="2"/>
              <a:buChar char="§"/>
            </a:pPr>
            <a:r>
              <a:rPr lang="en-US" sz="1800" dirty="0"/>
              <a:t>visitors</a:t>
            </a:r>
          </a:p>
          <a:p>
            <a:pPr marL="627063" indent="-277813">
              <a:spcAft>
                <a:spcPts val="600"/>
              </a:spcAft>
              <a:buFont typeface="Wingdings" pitchFamily="2" charset="2"/>
              <a:buChar char="§"/>
            </a:pPr>
            <a:r>
              <a:rPr lang="en-US" sz="1800" dirty="0"/>
              <a:t>employees who lost / forgot their </a:t>
            </a:r>
            <a:r>
              <a:rPr lang="cs-CZ" sz="1800" dirty="0" err="1"/>
              <a:t>key</a:t>
            </a:r>
            <a:r>
              <a:rPr lang="cs-CZ" sz="1800" dirty="0"/>
              <a:t> </a:t>
            </a:r>
            <a:r>
              <a:rPr lang="cs-CZ" sz="1800" dirty="0" err="1"/>
              <a:t>or</a:t>
            </a:r>
            <a:r>
              <a:rPr lang="cs-CZ" sz="1800" dirty="0"/>
              <a:t> </a:t>
            </a:r>
            <a:r>
              <a:rPr lang="en-US" sz="1800" dirty="0"/>
              <a:t>card</a:t>
            </a:r>
          </a:p>
          <a:p>
            <a:pPr marL="627063" indent="-277813">
              <a:spcAft>
                <a:spcPts val="600"/>
              </a:spcAft>
              <a:buFont typeface="Wingdings" pitchFamily="2" charset="2"/>
              <a:buChar char="§"/>
            </a:pPr>
            <a:r>
              <a:rPr lang="en-US" sz="1800" dirty="0"/>
              <a:t>disabled people</a:t>
            </a:r>
          </a:p>
          <a:p>
            <a:endParaRPr lang="en-US" sz="1200" dirty="0"/>
          </a:p>
          <a:p>
            <a:r>
              <a:rPr lang="en-US" sz="1800" dirty="0"/>
              <a:t>You need something more than a “reader”...</a:t>
            </a:r>
          </a:p>
          <a:p>
            <a:endParaRPr lang="en-US" sz="1200" dirty="0"/>
          </a:p>
          <a:p>
            <a:r>
              <a:rPr lang="en-US" sz="2000" dirty="0">
                <a:solidFill>
                  <a:srgbClr val="FF0000"/>
                </a:solidFill>
              </a:rPr>
              <a:t>	</a:t>
            </a:r>
            <a:r>
              <a:rPr lang="en-US" sz="2000" b="1" cap="all" dirty="0">
                <a:solidFill>
                  <a:srgbClr val="004E97"/>
                </a:solidFill>
              </a:rPr>
              <a:t>... you need an INTERCOM!</a:t>
            </a:r>
          </a:p>
        </p:txBody>
      </p:sp>
      <p:pic>
        <p:nvPicPr>
          <p:cNvPr id="51202" name="Picture 2" descr="Výsledek obrázku pro visitor"/>
          <p:cNvPicPr>
            <a:picLocks noChangeAspect="1" noChangeArrowheads="1"/>
          </p:cNvPicPr>
          <p:nvPr/>
        </p:nvPicPr>
        <p:blipFill>
          <a:blip r:embed="rId4" cstate="print"/>
          <a:srcRect/>
          <a:stretch>
            <a:fillRect/>
          </a:stretch>
        </p:blipFill>
        <p:spPr bwMode="auto">
          <a:xfrm>
            <a:off x="7006864" y="1268413"/>
            <a:ext cx="1733106" cy="18249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animEffect transition="in" filter="fade">
                                      <p:cBhvr>
                                        <p:cTn id="7" dur="1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Skupina 115">
            <a:extLst>
              <a:ext uri="{FF2B5EF4-FFF2-40B4-BE49-F238E27FC236}">
                <a16:creationId xmlns:a16="http://schemas.microsoft.com/office/drawing/2014/main" id="{720E4E28-F421-4971-A28C-91B99DE03BB9}"/>
              </a:ext>
            </a:extLst>
          </p:cNvPr>
          <p:cNvGrpSpPr/>
          <p:nvPr/>
        </p:nvGrpSpPr>
        <p:grpSpPr>
          <a:xfrm>
            <a:off x="763786" y="628650"/>
            <a:ext cx="7918398" cy="3824697"/>
            <a:chOff x="6204788" y="454974"/>
            <a:chExt cx="10557863" cy="5099596"/>
          </a:xfrm>
        </p:grpSpPr>
        <p:grpSp>
          <p:nvGrpSpPr>
            <p:cNvPr id="117" name="Skupina 116">
              <a:extLst>
                <a:ext uri="{FF2B5EF4-FFF2-40B4-BE49-F238E27FC236}">
                  <a16:creationId xmlns:a16="http://schemas.microsoft.com/office/drawing/2014/main" id="{738D86E5-F858-4FC9-8E19-BF8E23236202}"/>
                </a:ext>
              </a:extLst>
            </p:cNvPr>
            <p:cNvGrpSpPr/>
            <p:nvPr/>
          </p:nvGrpSpPr>
          <p:grpSpPr>
            <a:xfrm>
              <a:off x="6204788" y="688030"/>
              <a:ext cx="5659279" cy="4866540"/>
              <a:chOff x="16580988" y="688030"/>
              <a:chExt cx="5659279" cy="4866540"/>
            </a:xfrm>
          </p:grpSpPr>
          <p:sp>
            <p:nvSpPr>
              <p:cNvPr id="129" name="Obdélník: se zakulacenými rohy na opačné straně 128">
                <a:extLst>
                  <a:ext uri="{FF2B5EF4-FFF2-40B4-BE49-F238E27FC236}">
                    <a16:creationId xmlns:a16="http://schemas.microsoft.com/office/drawing/2014/main" id="{52D45A3E-6911-480B-9D21-BCE229C2FD2A}"/>
                  </a:ext>
                </a:extLst>
              </p:cNvPr>
              <p:cNvSpPr/>
              <p:nvPr/>
            </p:nvSpPr>
            <p:spPr>
              <a:xfrm flipH="1">
                <a:off x="16582681" y="688030"/>
                <a:ext cx="4967932" cy="2438399"/>
              </a:xfrm>
              <a:prstGeom prst="round2DiagRect">
                <a:avLst>
                  <a:gd name="adj1" fmla="val 0"/>
                  <a:gd name="adj2" fmla="val 6850"/>
                </a:avLst>
              </a:prstGeom>
              <a:gradFill>
                <a:gsLst>
                  <a:gs pos="0">
                    <a:srgbClr val="005596">
                      <a:alpha val="52000"/>
                    </a:srgbClr>
                  </a:gs>
                  <a:gs pos="100000">
                    <a:srgbClr val="0055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cs-CZ" sz="1350" dirty="0">
                  <a:solidFill>
                    <a:srgbClr val="F8F8F8"/>
                  </a:solidFill>
                  <a:latin typeface="Verdana" panose="020B0604030504040204" pitchFamily="34" charset="0"/>
                  <a:ea typeface="Verdana" panose="020B0604030504040204" pitchFamily="34" charset="0"/>
                </a:endParaRPr>
              </a:p>
            </p:txBody>
          </p:sp>
          <p:sp>
            <p:nvSpPr>
              <p:cNvPr id="130" name="TextovéPole 129">
                <a:extLst>
                  <a:ext uri="{FF2B5EF4-FFF2-40B4-BE49-F238E27FC236}">
                    <a16:creationId xmlns:a16="http://schemas.microsoft.com/office/drawing/2014/main" id="{AB6D17BF-320D-405C-81AD-575F8A5E96AB}"/>
                  </a:ext>
                </a:extLst>
              </p:cNvPr>
              <p:cNvSpPr txBox="1"/>
              <p:nvPr/>
            </p:nvSpPr>
            <p:spPr>
              <a:xfrm>
                <a:off x="17786272" y="1228475"/>
                <a:ext cx="3672467" cy="1231107"/>
              </a:xfrm>
              <a:prstGeom prst="rect">
                <a:avLst/>
              </a:prstGeom>
              <a:noFill/>
            </p:spPr>
            <p:txBody>
              <a:bodyPr wrap="square">
                <a:spAutoFit/>
              </a:bodyPr>
              <a:lstStyle/>
              <a:p>
                <a:pPr algn="ctr" defTabSz="685800" fontAlgn="auto">
                  <a:spcBef>
                    <a:spcPts val="0"/>
                  </a:spcBef>
                  <a:spcAft>
                    <a:spcPts val="0"/>
                  </a:spcAft>
                  <a:defRPr/>
                </a:pPr>
                <a:r>
                  <a:rPr lang="en-US" dirty="0">
                    <a:solidFill>
                      <a:srgbClr val="F8F8F8"/>
                    </a:solidFill>
                    <a:latin typeface="Segoe UI Semibold"/>
                    <a:cs typeface="+mn-cs"/>
                  </a:rPr>
                  <a:t>We embrace</a:t>
                </a:r>
                <a:r>
                  <a:rPr lang="cs-CZ" dirty="0">
                    <a:solidFill>
                      <a:srgbClr val="F8F8F8"/>
                    </a:solidFill>
                    <a:latin typeface="Segoe UI Semibold"/>
                    <a:cs typeface="+mn-cs"/>
                  </a:rPr>
                  <a:t> </a:t>
                </a:r>
                <a:r>
                  <a:rPr lang="en-US" dirty="0">
                    <a:solidFill>
                      <a:srgbClr val="F8F8F8"/>
                    </a:solidFill>
                    <a:latin typeface="Segoe UI Semibold"/>
                    <a:cs typeface="+mn-cs"/>
                  </a:rPr>
                  <a:t>the power of integrations</a:t>
                </a:r>
                <a:r>
                  <a:rPr lang="cs-CZ" dirty="0">
                    <a:solidFill>
                      <a:srgbClr val="F8F8F8"/>
                    </a:solidFill>
                    <a:latin typeface="Segoe UI Semibold"/>
                    <a:cs typeface="+mn-cs"/>
                  </a:rPr>
                  <a:t> </a:t>
                </a:r>
                <a:br>
                  <a:rPr lang="cs-CZ" dirty="0">
                    <a:solidFill>
                      <a:srgbClr val="F8F8F8"/>
                    </a:solidFill>
                    <a:latin typeface="Segoe UI Semibold"/>
                    <a:cs typeface="+mn-cs"/>
                  </a:rPr>
                </a:br>
                <a:r>
                  <a:rPr lang="cs-CZ" dirty="0" err="1">
                    <a:solidFill>
                      <a:srgbClr val="F8F8F8"/>
                    </a:solidFill>
                    <a:latin typeface="Segoe UI Semibold"/>
                    <a:cs typeface="+mn-cs"/>
                  </a:rPr>
                  <a:t>with</a:t>
                </a:r>
                <a:r>
                  <a:rPr lang="cs-CZ" dirty="0">
                    <a:solidFill>
                      <a:srgbClr val="F8F8F8"/>
                    </a:solidFill>
                    <a:latin typeface="Segoe UI Semibold"/>
                    <a:cs typeface="+mn-cs"/>
                  </a:rPr>
                  <a:t> 3rd party </a:t>
                </a:r>
                <a:r>
                  <a:rPr lang="cs-CZ" dirty="0" err="1">
                    <a:solidFill>
                      <a:srgbClr val="F8F8F8"/>
                    </a:solidFill>
                    <a:latin typeface="Segoe UI Semibold"/>
                    <a:cs typeface="+mn-cs"/>
                  </a:rPr>
                  <a:t>solutions</a:t>
                </a:r>
                <a:endParaRPr lang="en-US" dirty="0">
                  <a:solidFill>
                    <a:srgbClr val="F8F8F8"/>
                  </a:solidFill>
                  <a:latin typeface="Segoe UI Semibold"/>
                  <a:cs typeface="+mn-cs"/>
                </a:endParaRPr>
              </a:p>
            </p:txBody>
          </p:sp>
          <p:sp>
            <p:nvSpPr>
              <p:cNvPr id="134" name="TextBox 19">
                <a:extLst>
                  <a:ext uri="{FF2B5EF4-FFF2-40B4-BE49-F238E27FC236}">
                    <a16:creationId xmlns:a16="http://schemas.microsoft.com/office/drawing/2014/main" id="{425DA34E-425E-4484-A81E-108F3C82685E}"/>
                  </a:ext>
                </a:extLst>
              </p:cNvPr>
              <p:cNvSpPr txBox="1"/>
              <p:nvPr/>
            </p:nvSpPr>
            <p:spPr>
              <a:xfrm>
                <a:off x="16580988" y="3666874"/>
                <a:ext cx="5659279" cy="1887696"/>
              </a:xfrm>
              <a:prstGeom prst="rect">
                <a:avLst/>
              </a:prstGeom>
              <a:noFill/>
            </p:spPr>
            <p:txBody>
              <a:bodyPr wrap="square" rtlCol="0">
                <a:spAutoFit/>
              </a:bodyPr>
              <a:lstStyle/>
              <a:p>
                <a:pPr defTabSz="341710">
                  <a:spcAft>
                    <a:spcPts val="900"/>
                  </a:spcAft>
                  <a:defRPr/>
                </a:pPr>
                <a:r>
                  <a:rPr lang="en-US" sz="1400" dirty="0">
                    <a:solidFill>
                      <a:schemeClr val="tx1">
                        <a:lumMod val="50000"/>
                      </a:schemeClr>
                    </a:solidFill>
                    <a:latin typeface="Verdana" panose="020B0604030504040204" pitchFamily="34" charset="0"/>
                    <a:ea typeface="Verdana" panose="020B0604030504040204" pitchFamily="34" charset="0"/>
                  </a:rPr>
                  <a:t>Extensive, fully documented API </a:t>
                </a:r>
                <a:br>
                  <a:rPr lang="cs-CZ" sz="1400" dirty="0">
                    <a:solidFill>
                      <a:schemeClr val="tx1">
                        <a:lumMod val="50000"/>
                      </a:schemeClr>
                    </a:solidFill>
                    <a:latin typeface="Verdana" panose="020B0604030504040204" pitchFamily="34" charset="0"/>
                    <a:ea typeface="Verdana" panose="020B0604030504040204" pitchFamily="34" charset="0"/>
                  </a:rPr>
                </a:br>
                <a:r>
                  <a:rPr lang="en-US" sz="1200" dirty="0">
                    <a:solidFill>
                      <a:schemeClr val="tx1">
                        <a:lumMod val="50000"/>
                      </a:schemeClr>
                    </a:solidFill>
                    <a:latin typeface="Verdana" panose="020B0604030504040204" pitchFamily="34" charset="0"/>
                    <a:ea typeface="Verdana" panose="020B0604030504040204" pitchFamily="34" charset="0"/>
                  </a:rPr>
                  <a:t>(HTTP API, REST API, 2N</a:t>
                </a:r>
                <a:r>
                  <a:rPr lang="en-US" sz="1200" baseline="30000" dirty="0">
                    <a:solidFill>
                      <a:schemeClr val="tx1">
                        <a:lumMod val="50000"/>
                      </a:schemeClr>
                    </a:solidFill>
                    <a:latin typeface="Verdana" panose="020B0604030504040204" pitchFamily="34" charset="0"/>
                    <a:ea typeface="Verdana" panose="020B0604030504040204" pitchFamily="34" charset="0"/>
                  </a:rPr>
                  <a:t>®</a:t>
                </a:r>
                <a:r>
                  <a:rPr lang="en-US" sz="1200" dirty="0">
                    <a:solidFill>
                      <a:schemeClr val="tx1">
                        <a:lumMod val="50000"/>
                      </a:schemeClr>
                    </a:solidFill>
                    <a:latin typeface="Verdana" panose="020B0604030504040204" pitchFamily="34" charset="0"/>
                    <a:ea typeface="Verdana" panose="020B0604030504040204" pitchFamily="34" charset="0"/>
                  </a:rPr>
                  <a:t> Partner API)</a:t>
                </a:r>
              </a:p>
              <a:p>
                <a:pPr defTabSz="341710">
                  <a:spcAft>
                    <a:spcPts val="900"/>
                  </a:spcAft>
                  <a:defRPr/>
                </a:pPr>
                <a:r>
                  <a:rPr lang="en-US" sz="1400" dirty="0">
                    <a:solidFill>
                      <a:schemeClr val="tx1">
                        <a:lumMod val="50000"/>
                      </a:schemeClr>
                    </a:solidFill>
                    <a:latin typeface="Verdana" panose="020B0604030504040204" pitchFamily="34" charset="0"/>
                    <a:ea typeface="Verdana" panose="020B0604030504040204" pitchFamily="34" charset="0"/>
                  </a:rPr>
                  <a:t>Open standards and proprietary protocols</a:t>
                </a:r>
                <a:br>
                  <a:rPr lang="en-US" sz="1400" dirty="0">
                    <a:solidFill>
                      <a:schemeClr val="tx1">
                        <a:lumMod val="50000"/>
                      </a:schemeClr>
                    </a:solidFill>
                    <a:latin typeface="Verdana" panose="020B0604030504040204" pitchFamily="34" charset="0"/>
                    <a:ea typeface="Verdana" panose="020B0604030504040204" pitchFamily="34" charset="0"/>
                  </a:rPr>
                </a:br>
                <a:r>
                  <a:rPr lang="en-US" sz="1400" dirty="0">
                    <a:solidFill>
                      <a:schemeClr val="tx1">
                        <a:lumMod val="50000"/>
                      </a:schemeClr>
                    </a:solidFill>
                    <a:latin typeface="Verdana" panose="020B0604030504040204" pitchFamily="34" charset="0"/>
                    <a:ea typeface="Verdana" panose="020B0604030504040204" pitchFamily="34" charset="0"/>
                  </a:rPr>
                  <a:t>ONVIF, RTSP/ RTP, SIP</a:t>
                </a:r>
              </a:p>
              <a:p>
                <a:pPr defTabSz="341710">
                  <a:spcAft>
                    <a:spcPts val="900"/>
                  </a:spcAft>
                  <a:defRPr/>
                </a:pPr>
                <a:r>
                  <a:rPr lang="en-US" sz="1400" dirty="0">
                    <a:solidFill>
                      <a:schemeClr val="tx1">
                        <a:lumMod val="50000"/>
                      </a:schemeClr>
                    </a:solidFill>
                    <a:latin typeface="Verdana" panose="020B0604030504040204" pitchFamily="34" charset="0"/>
                    <a:ea typeface="Verdana" panose="020B0604030504040204" pitchFamily="34" charset="0"/>
                  </a:rPr>
                  <a:t>Compatible with more than 200 solutions</a:t>
                </a:r>
              </a:p>
            </p:txBody>
          </p:sp>
          <p:pic>
            <p:nvPicPr>
              <p:cNvPr id="138" name="Graphic 21" descr="Gears">
                <a:extLst>
                  <a:ext uri="{FF2B5EF4-FFF2-40B4-BE49-F238E27FC236}">
                    <a16:creationId xmlns:a16="http://schemas.microsoft.com/office/drawing/2014/main" id="{606EB85A-C60A-40FC-9803-E1C3C820DD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82681" y="1149886"/>
                <a:ext cx="1388284" cy="1388284"/>
              </a:xfrm>
              <a:prstGeom prst="rect">
                <a:avLst/>
              </a:prstGeom>
            </p:spPr>
          </p:pic>
        </p:grpSp>
        <p:pic>
          <p:nvPicPr>
            <p:cNvPr id="118" name="Obrázek 5">
              <a:extLst>
                <a:ext uri="{FF2B5EF4-FFF2-40B4-BE49-F238E27FC236}">
                  <a16:creationId xmlns:a16="http://schemas.microsoft.com/office/drawing/2014/main" id="{C7530B48-6449-4F0E-A5FD-F33FE2E87E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71982" y="454974"/>
              <a:ext cx="4690669" cy="4919454"/>
            </a:xfrm>
            <a:prstGeom prst="rect">
              <a:avLst/>
            </a:prstGeom>
          </p:spPr>
        </p:pic>
      </p:grpSp>
    </p:spTree>
    <p:extLst>
      <p:ext uri="{BB962C8B-B14F-4D97-AF65-F5344CB8AC3E}">
        <p14:creationId xmlns:p14="http://schemas.microsoft.com/office/powerpoint/2010/main" val="19462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Zástupný symbol pro text 8"/>
          <p:cNvSpPr>
            <a:spLocks noGrp="1"/>
          </p:cNvSpPr>
          <p:nvPr>
            <p:ph type="body" sz="quarter" idx="12"/>
          </p:nvPr>
        </p:nvSpPr>
        <p:spPr bwMode="auto">
          <a:xfrm flipH="1">
            <a:off x="3536950" y="1042988"/>
            <a:ext cx="5016500" cy="342900"/>
          </a:xfrm>
          <a:noFill/>
          <a:ln>
            <a:miter lim="800000"/>
            <a:headEnd/>
            <a:tailEnd/>
          </a:ln>
        </p:spPr>
        <p:txBody>
          <a:bodyPr vert="horz" wrap="square" lIns="91440" tIns="45720" rIns="91440" bIns="45720" numCol="1" anchorCtr="0" compatLnSpc="1">
            <a:prstTxWarp prst="textNoShape">
              <a:avLst/>
            </a:prstTxWarp>
          </a:bodyPr>
          <a:lstStyle/>
          <a:p>
            <a:r>
              <a:rPr lang="cs-CZ" dirty="0" err="1"/>
              <a:t>WaveKey</a:t>
            </a:r>
            <a:r>
              <a:rPr lang="cs-CZ" dirty="0"/>
              <a:t> – </a:t>
            </a:r>
            <a:r>
              <a:rPr lang="cs-CZ" dirty="0" err="1"/>
              <a:t>the</a:t>
            </a:r>
            <a:r>
              <a:rPr lang="cs-CZ" dirty="0"/>
              <a:t> </a:t>
            </a:r>
            <a:r>
              <a:rPr lang="cs-CZ" dirty="0" err="1"/>
              <a:t>pass</a:t>
            </a:r>
            <a:r>
              <a:rPr lang="cs-CZ" dirty="0"/>
              <a:t> </a:t>
            </a:r>
            <a:r>
              <a:rPr lang="cs-CZ" dirty="0" err="1"/>
              <a:t>you</a:t>
            </a:r>
            <a:r>
              <a:rPr lang="cs-CZ" dirty="0"/>
              <a:t> trust!</a:t>
            </a:r>
            <a:endParaRPr lang="en-US" dirty="0"/>
          </a:p>
        </p:txBody>
      </p:sp>
      <p:pic>
        <p:nvPicPr>
          <p:cNvPr id="5" name="Zástupný symbol obrázku 22">
            <a:extLst>
              <a:ext uri="{FF2B5EF4-FFF2-40B4-BE49-F238E27FC236}">
                <a16:creationId xmlns:a16="http://schemas.microsoft.com/office/drawing/2014/main" id="{AD4E71AC-BFD5-4722-BF39-BFD47FD79D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6" r="25206"/>
          <a:stretch/>
        </p:blipFill>
        <p:spPr>
          <a:xfrm>
            <a:off x="497863" y="809469"/>
            <a:ext cx="2844944" cy="3459891"/>
          </a:xfrm>
          <a:prstGeom prst="rect">
            <a:avLst/>
          </a:prstGeom>
        </p:spPr>
      </p:pic>
      <p:sp>
        <p:nvSpPr>
          <p:cNvPr id="9" name="Zástupný text 2">
            <a:extLst>
              <a:ext uri="{FF2B5EF4-FFF2-40B4-BE49-F238E27FC236}">
                <a16:creationId xmlns:a16="http://schemas.microsoft.com/office/drawing/2014/main" id="{A5488819-73AD-4E32-A09D-3B4CCEE869CD}"/>
              </a:ext>
            </a:extLst>
          </p:cNvPr>
          <p:cNvSpPr txBox="1">
            <a:spLocks/>
          </p:cNvSpPr>
          <p:nvPr/>
        </p:nvSpPr>
        <p:spPr>
          <a:xfrm>
            <a:off x="4134232" y="1716715"/>
            <a:ext cx="4050397" cy="3248891"/>
          </a:xfrm>
          <a:prstGeom prst="rect">
            <a:avLst/>
          </a:prstGeom>
        </p:spPr>
        <p:txBody>
          <a:bodyPr anchor="t"/>
          <a:lstStyle>
            <a:lvl1pPr marL="341313" indent="-342900" algn="l" defTabSz="455613" rtl="0" eaLnBrk="0" fontAlgn="base" hangingPunct="0">
              <a:spcBef>
                <a:spcPct val="20000"/>
              </a:spcBef>
              <a:spcAft>
                <a:spcPct val="0"/>
              </a:spcAft>
              <a:buFont typeface="Arial" pitchFamily="34" charset="0"/>
              <a:defRPr sz="1800" b="1" kern="1200">
                <a:solidFill>
                  <a:schemeClr val="bg1"/>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8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Aft>
                <a:spcPts val="900"/>
              </a:spcAft>
            </a:pPr>
            <a:r>
              <a:rPr lang="en-US" sz="1400" b="0" dirty="0">
                <a:solidFill>
                  <a:schemeClr val="tx1">
                    <a:lumMod val="50000"/>
                  </a:schemeClr>
                </a:solidFill>
              </a:rPr>
              <a:t>Best-in-class reliability</a:t>
            </a:r>
            <a:endParaRPr lang="cs-CZ" sz="1400" b="0" dirty="0">
              <a:solidFill>
                <a:schemeClr val="tx1">
                  <a:lumMod val="50000"/>
                </a:schemeClr>
              </a:solidFill>
            </a:endParaRPr>
          </a:p>
          <a:p>
            <a:pPr>
              <a:lnSpc>
                <a:spcPct val="150000"/>
              </a:lnSpc>
              <a:spcAft>
                <a:spcPts val="900"/>
              </a:spcAft>
            </a:pPr>
            <a:r>
              <a:rPr lang="en-US" sz="1400" b="0" dirty="0">
                <a:solidFill>
                  <a:schemeClr val="tx1">
                    <a:lumMod val="50000"/>
                  </a:schemeClr>
                </a:solidFill>
              </a:rPr>
              <a:t>The fastest on the market</a:t>
            </a:r>
            <a:endParaRPr lang="cs-CZ" sz="1400" b="0" dirty="0">
              <a:solidFill>
                <a:schemeClr val="tx1">
                  <a:lumMod val="50000"/>
                </a:schemeClr>
              </a:solidFill>
            </a:endParaRPr>
          </a:p>
          <a:p>
            <a:pPr>
              <a:lnSpc>
                <a:spcPct val="150000"/>
              </a:lnSpc>
              <a:spcAft>
                <a:spcPts val="900"/>
              </a:spcAft>
            </a:pPr>
            <a:r>
              <a:rPr lang="en-US" sz="1400" b="0" dirty="0">
                <a:solidFill>
                  <a:schemeClr val="tx1">
                    <a:lumMod val="50000"/>
                  </a:schemeClr>
                </a:solidFill>
              </a:rPr>
              <a:t>Unwanted door opening solved</a:t>
            </a:r>
            <a:endParaRPr lang="cs-CZ" sz="1400" b="0" dirty="0">
              <a:solidFill>
                <a:schemeClr val="tx1">
                  <a:lumMod val="50000"/>
                </a:schemeClr>
              </a:solidFill>
            </a:endParaRPr>
          </a:p>
          <a:p>
            <a:pPr>
              <a:lnSpc>
                <a:spcPct val="150000"/>
              </a:lnSpc>
              <a:spcAft>
                <a:spcPts val="900"/>
              </a:spcAft>
            </a:pPr>
            <a:r>
              <a:rPr lang="en-US" sz="1400" b="0" dirty="0">
                <a:solidFill>
                  <a:schemeClr val="tx1">
                    <a:lumMod val="50000"/>
                  </a:schemeClr>
                </a:solidFill>
              </a:rPr>
              <a:t>Bulletproof security</a:t>
            </a:r>
          </a:p>
          <a:p>
            <a:pPr>
              <a:lnSpc>
                <a:spcPct val="150000"/>
              </a:lnSpc>
              <a:spcAft>
                <a:spcPts val="900"/>
              </a:spcAft>
            </a:pPr>
            <a:r>
              <a:rPr lang="en-US" sz="1400" b="0" dirty="0">
                <a:solidFill>
                  <a:schemeClr val="tx1">
                    <a:lumMod val="50000"/>
                  </a:schemeClr>
                </a:solidFill>
              </a:rPr>
              <a:t>Frictionless distribution</a:t>
            </a:r>
          </a:p>
          <a:p>
            <a:pPr>
              <a:lnSpc>
                <a:spcPct val="150000"/>
              </a:lnSpc>
              <a:spcAft>
                <a:spcPts val="900"/>
              </a:spcAft>
            </a:pPr>
            <a:r>
              <a:rPr lang="en-US" sz="1400" b="0" dirty="0">
                <a:solidFill>
                  <a:schemeClr val="tx1">
                    <a:lumMod val="50000"/>
                  </a:schemeClr>
                </a:solidFill>
              </a:rPr>
              <a:t>We don’t charge for credentials</a:t>
            </a:r>
          </a:p>
          <a:p>
            <a:pPr>
              <a:lnSpc>
                <a:spcPct val="150000"/>
              </a:lnSpc>
              <a:spcAft>
                <a:spcPts val="900"/>
              </a:spcAft>
            </a:pPr>
            <a:endParaRPr lang="en-US" sz="1400" b="0" dirty="0">
              <a:solidFill>
                <a:schemeClr val="tx1">
                  <a:lumMod val="50000"/>
                </a:schemeClr>
              </a:solidFill>
            </a:endParaRPr>
          </a:p>
        </p:txBody>
      </p:sp>
    </p:spTree>
    <p:extLst>
      <p:ext uri="{BB962C8B-B14F-4D97-AF65-F5344CB8AC3E}">
        <p14:creationId xmlns:p14="http://schemas.microsoft.com/office/powerpoint/2010/main" val="11562716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Zástupný symbol obrázku 10">
            <a:extLst>
              <a:ext uri="{FF2B5EF4-FFF2-40B4-BE49-F238E27FC236}">
                <a16:creationId xmlns:a16="http://schemas.microsoft.com/office/drawing/2014/main" id="{BD462F69-D79D-4476-BB97-4DF70DDF9FF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782" b="3782"/>
          <a:stretch>
            <a:fillRect/>
          </a:stretch>
        </p:blipFill>
        <p:spPr>
          <a:xfrm>
            <a:off x="5056559" y="713370"/>
            <a:ext cx="2447925" cy="1828800"/>
          </a:xfrm>
        </p:spPr>
      </p:pic>
      <p:pic>
        <p:nvPicPr>
          <p:cNvPr id="42" name="Zástupný symbol obrázku 39" descr="Obsah obrázku osoba&#10;&#10;Popis byl vytvořen automaticky">
            <a:extLst>
              <a:ext uri="{FF2B5EF4-FFF2-40B4-BE49-F238E27FC236}">
                <a16:creationId xmlns:a16="http://schemas.microsoft.com/office/drawing/2014/main" id="{C9DCF3AD-762F-4D64-BF0D-B44F59D9BE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37" b="12273"/>
          <a:stretch/>
        </p:blipFill>
        <p:spPr>
          <a:xfrm>
            <a:off x="4150493" y="2668987"/>
            <a:ext cx="3353991" cy="1828800"/>
          </a:xfrm>
          <a:prstGeom prst="round2SameRect">
            <a:avLst>
              <a:gd name="adj1" fmla="val 6511"/>
              <a:gd name="adj2" fmla="val 6437"/>
            </a:avLst>
          </a:prstGeom>
          <a:noFill/>
        </p:spPr>
      </p:pic>
      <p:pic>
        <p:nvPicPr>
          <p:cNvPr id="3" name="Zástupný symbol obrázku 2" descr="Obsah obrázku text, osoba, interiér, ruka&#10;&#10;Popis byl vytvořen automaticky">
            <a:extLst>
              <a:ext uri="{FF2B5EF4-FFF2-40B4-BE49-F238E27FC236}">
                <a16:creationId xmlns:a16="http://schemas.microsoft.com/office/drawing/2014/main" id="{690D3F62-F109-4A43-B2AB-43978D45D691}"/>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782" b="3782"/>
          <a:stretch>
            <a:fillRect/>
          </a:stretch>
        </p:blipFill>
        <p:spPr>
          <a:xfrm>
            <a:off x="1111160" y="2668987"/>
            <a:ext cx="2447925" cy="1828800"/>
          </a:xfrm>
        </p:spPr>
      </p:pic>
      <p:pic>
        <p:nvPicPr>
          <p:cNvPr id="60" name="Zástupný symbol obrázku 59" descr="Obsah obrázku osoba, žena, interiér&#10;&#10;Popis byl vytvořen automaticky">
            <a:extLst>
              <a:ext uri="{FF2B5EF4-FFF2-40B4-BE49-F238E27FC236}">
                <a16:creationId xmlns:a16="http://schemas.microsoft.com/office/drawing/2014/main" id="{5B2B4ABF-CF1C-45D3-AA60-8F29B23046C8}"/>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t="4649" b="4649"/>
          <a:stretch>
            <a:fillRect/>
          </a:stretch>
        </p:blipFill>
        <p:spPr>
          <a:xfrm>
            <a:off x="1111161" y="675943"/>
            <a:ext cx="3353990" cy="1828800"/>
          </a:xfrm>
        </p:spPr>
      </p:pic>
      <p:sp>
        <p:nvSpPr>
          <p:cNvPr id="66" name="TextovéPole 65">
            <a:extLst>
              <a:ext uri="{FF2B5EF4-FFF2-40B4-BE49-F238E27FC236}">
                <a16:creationId xmlns:a16="http://schemas.microsoft.com/office/drawing/2014/main" id="{DE9A909D-F4FE-44A7-A54C-7A531167EDD9}"/>
              </a:ext>
            </a:extLst>
          </p:cNvPr>
          <p:cNvSpPr txBox="1"/>
          <p:nvPr/>
        </p:nvSpPr>
        <p:spPr>
          <a:xfrm>
            <a:off x="3750696" y="1047661"/>
            <a:ext cx="935592" cy="323165"/>
          </a:xfrm>
          <a:prstGeom prst="rect">
            <a:avLst/>
          </a:prstGeom>
          <a:noFill/>
        </p:spPr>
        <p:txBody>
          <a:bodyPr wrap="square">
            <a:spAutoFit/>
          </a:bodyPr>
          <a:lstStyle/>
          <a:p>
            <a:r>
              <a:rPr lang="cs-CZ" sz="1500" dirty="0" err="1">
                <a:solidFill>
                  <a:schemeClr val="bg1"/>
                </a:solidFill>
                <a:latin typeface="Yu Gothic UI" panose="020B0500000000000000" pitchFamily="34" charset="-128"/>
                <a:ea typeface="Yu Gothic UI" panose="020B0500000000000000" pitchFamily="34" charset="-128"/>
              </a:rPr>
              <a:t>Touch</a:t>
            </a:r>
            <a:endParaRPr lang="en-GB" sz="1500" dirty="0">
              <a:solidFill>
                <a:schemeClr val="bg1"/>
              </a:solidFill>
              <a:latin typeface="Yu Gothic UI" panose="020B0500000000000000" pitchFamily="34" charset="-128"/>
              <a:ea typeface="Yu Gothic UI" panose="020B0500000000000000" pitchFamily="34" charset="-128"/>
            </a:endParaRPr>
          </a:p>
        </p:txBody>
      </p:sp>
      <p:sp>
        <p:nvSpPr>
          <p:cNvPr id="67" name="TextovéPole 66">
            <a:extLst>
              <a:ext uri="{FF2B5EF4-FFF2-40B4-BE49-F238E27FC236}">
                <a16:creationId xmlns:a16="http://schemas.microsoft.com/office/drawing/2014/main" id="{D4EE732E-1FF3-4885-BA40-E303A026A84A}"/>
              </a:ext>
            </a:extLst>
          </p:cNvPr>
          <p:cNvSpPr txBox="1"/>
          <p:nvPr/>
        </p:nvSpPr>
        <p:spPr>
          <a:xfrm>
            <a:off x="6419445" y="878384"/>
            <a:ext cx="1080000" cy="323165"/>
          </a:xfrm>
          <a:prstGeom prst="rect">
            <a:avLst/>
          </a:prstGeom>
          <a:solidFill>
            <a:schemeClr val="tx1">
              <a:lumMod val="60000"/>
              <a:lumOff val="40000"/>
              <a:alpha val="64000"/>
            </a:schemeClr>
          </a:solidFill>
        </p:spPr>
        <p:txBody>
          <a:bodyPr wrap="square">
            <a:spAutoFit/>
          </a:bodyPr>
          <a:lstStyle/>
          <a:p>
            <a:r>
              <a:rPr lang="cs-CZ" sz="1500" dirty="0" err="1">
                <a:solidFill>
                  <a:schemeClr val="bg1"/>
                </a:solidFill>
                <a:latin typeface="Yu Gothic UI" panose="020B0500000000000000" pitchFamily="34" charset="-128"/>
                <a:ea typeface="Yu Gothic UI" panose="020B0500000000000000" pitchFamily="34" charset="-128"/>
              </a:rPr>
              <a:t>Tap</a:t>
            </a:r>
            <a:r>
              <a:rPr lang="cs-CZ" sz="1500" dirty="0">
                <a:solidFill>
                  <a:schemeClr val="bg1"/>
                </a:solidFill>
                <a:latin typeface="Yu Gothic UI" panose="020B0500000000000000" pitchFamily="34" charset="-128"/>
                <a:ea typeface="Yu Gothic UI" panose="020B0500000000000000" pitchFamily="34" charset="-128"/>
              </a:rPr>
              <a:t> in </a:t>
            </a:r>
            <a:r>
              <a:rPr lang="cs-CZ" sz="1500" dirty="0" err="1">
                <a:solidFill>
                  <a:schemeClr val="bg1"/>
                </a:solidFill>
                <a:latin typeface="Yu Gothic UI" panose="020B0500000000000000" pitchFamily="34" charset="-128"/>
                <a:ea typeface="Yu Gothic UI" panose="020B0500000000000000" pitchFamily="34" charset="-128"/>
              </a:rPr>
              <a:t>app</a:t>
            </a:r>
            <a:endParaRPr lang="en-GB" sz="1500" dirty="0">
              <a:solidFill>
                <a:schemeClr val="bg1"/>
              </a:solidFill>
              <a:latin typeface="Yu Gothic UI" panose="020B0500000000000000" pitchFamily="34" charset="-128"/>
              <a:ea typeface="Yu Gothic UI" panose="020B0500000000000000" pitchFamily="34" charset="-128"/>
            </a:endParaRPr>
          </a:p>
        </p:txBody>
      </p:sp>
      <p:sp>
        <p:nvSpPr>
          <p:cNvPr id="68" name="TextovéPole 67">
            <a:extLst>
              <a:ext uri="{FF2B5EF4-FFF2-40B4-BE49-F238E27FC236}">
                <a16:creationId xmlns:a16="http://schemas.microsoft.com/office/drawing/2014/main" id="{FCFE766B-4552-400B-9969-264009F3E945}"/>
              </a:ext>
            </a:extLst>
          </p:cNvPr>
          <p:cNvSpPr txBox="1"/>
          <p:nvPr/>
        </p:nvSpPr>
        <p:spPr>
          <a:xfrm>
            <a:off x="6169905" y="4091576"/>
            <a:ext cx="919553" cy="323165"/>
          </a:xfrm>
          <a:prstGeom prst="rect">
            <a:avLst/>
          </a:prstGeom>
          <a:noFill/>
        </p:spPr>
        <p:txBody>
          <a:bodyPr wrap="square">
            <a:spAutoFit/>
          </a:bodyPr>
          <a:lstStyle/>
          <a:p>
            <a:r>
              <a:rPr lang="cs-CZ" sz="1500" dirty="0" err="1">
                <a:solidFill>
                  <a:schemeClr val="bg1"/>
                </a:solidFill>
                <a:latin typeface="Yu Gothic UI" panose="020B0500000000000000" pitchFamily="34" charset="-128"/>
                <a:ea typeface="Yu Gothic UI" panose="020B0500000000000000" pitchFamily="34" charset="-128"/>
              </a:rPr>
              <a:t>Motion</a:t>
            </a:r>
            <a:endParaRPr lang="en-GB" sz="1500" dirty="0">
              <a:solidFill>
                <a:schemeClr val="bg1"/>
              </a:solidFill>
              <a:latin typeface="Yu Gothic UI" panose="020B0500000000000000" pitchFamily="34" charset="-128"/>
              <a:ea typeface="Yu Gothic UI" panose="020B0500000000000000" pitchFamily="34" charset="-128"/>
            </a:endParaRPr>
          </a:p>
        </p:txBody>
      </p:sp>
      <p:sp>
        <p:nvSpPr>
          <p:cNvPr id="69" name="TextovéPole 68">
            <a:extLst>
              <a:ext uri="{FF2B5EF4-FFF2-40B4-BE49-F238E27FC236}">
                <a16:creationId xmlns:a16="http://schemas.microsoft.com/office/drawing/2014/main" id="{99EB2D99-717E-4235-BE8E-4F1AF5BC1AD4}"/>
              </a:ext>
            </a:extLst>
          </p:cNvPr>
          <p:cNvSpPr txBox="1"/>
          <p:nvPr/>
        </p:nvSpPr>
        <p:spPr>
          <a:xfrm>
            <a:off x="2388418" y="3040703"/>
            <a:ext cx="692869" cy="323165"/>
          </a:xfrm>
          <a:prstGeom prst="rect">
            <a:avLst/>
          </a:prstGeom>
          <a:noFill/>
        </p:spPr>
        <p:txBody>
          <a:bodyPr wrap="square">
            <a:spAutoFit/>
          </a:bodyPr>
          <a:lstStyle/>
          <a:p>
            <a:r>
              <a:rPr lang="cs-CZ" sz="1500" dirty="0" err="1">
                <a:solidFill>
                  <a:schemeClr val="bg1"/>
                </a:solidFill>
                <a:latin typeface="Yu Gothic UI" panose="020B0500000000000000" pitchFamily="34" charset="-128"/>
                <a:ea typeface="Yu Gothic UI" panose="020B0500000000000000" pitchFamily="34" charset="-128"/>
              </a:rPr>
              <a:t>Card</a:t>
            </a:r>
            <a:endParaRPr lang="en-GB" sz="1500" dirty="0">
              <a:solidFill>
                <a:schemeClr val="bg1"/>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2267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up)">
                                      <p:cBhvr>
                                        <p:cTn id="11" dur="500"/>
                                        <p:tgtEl>
                                          <p:spTgt spid="6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up)">
                                      <p:cBhvr>
                                        <p:cTn id="15" dur="500"/>
                                        <p:tgtEl>
                                          <p:spTgt spid="6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046537" y="1749425"/>
            <a:ext cx="4614383" cy="2554288"/>
          </a:xfrm>
        </p:spPr>
        <p:txBody>
          <a:bodyPr/>
          <a:lstStyle/>
          <a:p>
            <a:r>
              <a:rPr lang="en-US" b="1" dirty="0"/>
              <a:t>Video intercom on your </a:t>
            </a:r>
            <a:r>
              <a:rPr lang="en-US" b="1" dirty="0" err="1"/>
              <a:t>smartphone</a:t>
            </a:r>
            <a:endParaRPr lang="en-US" b="1" dirty="0"/>
          </a:p>
          <a:p>
            <a:pPr marL="269875" lvl="2" indent="-182563">
              <a:spcBef>
                <a:spcPts val="1200"/>
              </a:spcBef>
              <a:spcAft>
                <a:spcPts val="600"/>
              </a:spcAft>
              <a:buSzPct val="90000"/>
              <a:defRPr/>
            </a:pPr>
            <a:r>
              <a:rPr lang="en-US" b="1" dirty="0">
                <a:solidFill>
                  <a:schemeClr val="tx1">
                    <a:lumMod val="50000"/>
                  </a:schemeClr>
                </a:solidFill>
              </a:rPr>
              <a:t>2N</a:t>
            </a:r>
            <a:r>
              <a:rPr lang="en-US" b="1" baseline="30000" dirty="0">
                <a:solidFill>
                  <a:schemeClr val="tx1">
                    <a:lumMod val="50000"/>
                  </a:schemeClr>
                </a:solidFill>
              </a:rPr>
              <a:t>®</a:t>
            </a:r>
            <a:r>
              <a:rPr lang="en-US" b="1" dirty="0">
                <a:solidFill>
                  <a:schemeClr val="tx1">
                    <a:lumMod val="50000"/>
                  </a:schemeClr>
                </a:solidFill>
              </a:rPr>
              <a:t> Mobile Video </a:t>
            </a:r>
            <a:r>
              <a:rPr lang="en-US" dirty="0">
                <a:solidFill>
                  <a:schemeClr val="tx1">
                    <a:lumMod val="50000"/>
                  </a:schemeClr>
                </a:solidFill>
              </a:rPr>
              <a:t>– the most reliable cloud service on the market</a:t>
            </a:r>
          </a:p>
          <a:p>
            <a:pPr marL="269875" lvl="2" indent="-182563">
              <a:spcBef>
                <a:spcPts val="600"/>
              </a:spcBef>
              <a:spcAft>
                <a:spcPts val="600"/>
              </a:spcAft>
              <a:buSzPct val="90000"/>
              <a:defRPr/>
            </a:pPr>
            <a:r>
              <a:rPr lang="en-US" dirty="0">
                <a:solidFill>
                  <a:schemeClr val="tx1">
                    <a:lumMod val="50000"/>
                  </a:schemeClr>
                </a:solidFill>
              </a:rPr>
              <a:t>Application brings the security of your property to the next level allowing you:</a:t>
            </a:r>
          </a:p>
          <a:p>
            <a:pPr marL="449263" lvl="2" indent="-180975">
              <a:lnSpc>
                <a:spcPct val="90000"/>
              </a:lnSpc>
              <a:spcBef>
                <a:spcPts val="300"/>
              </a:spcBef>
              <a:spcAft>
                <a:spcPts val="600"/>
              </a:spcAft>
              <a:buSzPct val="90000"/>
              <a:buFont typeface="Wingdings" pitchFamily="2" charset="2"/>
              <a:buChar char="Ø"/>
              <a:defRPr/>
            </a:pPr>
            <a:r>
              <a:rPr lang="en-US" altLang="cs-CZ" sz="1200" dirty="0">
                <a:solidFill>
                  <a:schemeClr val="bg2">
                    <a:lumMod val="50000"/>
                  </a:schemeClr>
                </a:solidFill>
              </a:rPr>
              <a:t>unlock the door to visitors </a:t>
            </a:r>
            <a:r>
              <a:rPr lang="cs-CZ" altLang="cs-CZ" sz="1200" dirty="0" err="1">
                <a:solidFill>
                  <a:schemeClr val="bg2">
                    <a:lumMod val="50000"/>
                  </a:schemeClr>
                </a:solidFill>
              </a:rPr>
              <a:t>or</a:t>
            </a:r>
            <a:r>
              <a:rPr lang="cs-CZ" altLang="cs-CZ" sz="1200" dirty="0">
                <a:solidFill>
                  <a:schemeClr val="bg2">
                    <a:lumMod val="50000"/>
                  </a:schemeClr>
                </a:solidFill>
              </a:rPr>
              <a:t> </a:t>
            </a:r>
            <a:r>
              <a:rPr lang="cs-CZ" altLang="cs-CZ" sz="1200" dirty="0" err="1">
                <a:solidFill>
                  <a:schemeClr val="bg2">
                    <a:lumMod val="50000"/>
                  </a:schemeClr>
                </a:solidFill>
              </a:rPr>
              <a:t>package</a:t>
            </a:r>
            <a:r>
              <a:rPr lang="cs-CZ" altLang="cs-CZ" sz="1200" dirty="0">
                <a:solidFill>
                  <a:schemeClr val="bg2">
                    <a:lumMod val="50000"/>
                  </a:schemeClr>
                </a:solidFill>
              </a:rPr>
              <a:t> </a:t>
            </a:r>
            <a:r>
              <a:rPr lang="cs-CZ" altLang="cs-CZ" sz="1200" dirty="0" err="1">
                <a:solidFill>
                  <a:schemeClr val="bg2">
                    <a:lumMod val="50000"/>
                  </a:schemeClr>
                </a:solidFill>
              </a:rPr>
              <a:t>deliveries</a:t>
            </a:r>
            <a:r>
              <a:rPr lang="cs-CZ" altLang="cs-CZ" sz="1200" dirty="0">
                <a:solidFill>
                  <a:schemeClr val="bg2">
                    <a:lumMod val="50000"/>
                  </a:schemeClr>
                </a:solidFill>
              </a:rPr>
              <a:t> </a:t>
            </a:r>
            <a:r>
              <a:rPr lang="en-US" altLang="cs-CZ" sz="1200" dirty="0">
                <a:solidFill>
                  <a:schemeClr val="bg2">
                    <a:lumMod val="50000"/>
                  </a:schemeClr>
                </a:solidFill>
              </a:rPr>
              <a:t>even when you are not at </a:t>
            </a:r>
            <a:r>
              <a:rPr lang="en-US" altLang="cs-CZ" sz="1200" dirty="0" err="1">
                <a:solidFill>
                  <a:schemeClr val="bg2">
                    <a:lumMod val="50000"/>
                  </a:schemeClr>
                </a:solidFill>
              </a:rPr>
              <a:t>hom</a:t>
            </a:r>
            <a:r>
              <a:rPr lang="cs-CZ" altLang="cs-CZ" sz="1200" dirty="0">
                <a:solidFill>
                  <a:schemeClr val="bg2">
                    <a:lumMod val="50000"/>
                  </a:schemeClr>
                </a:solidFill>
              </a:rPr>
              <a:t>e</a:t>
            </a:r>
            <a:endParaRPr lang="en-US" altLang="cs-CZ" sz="1200" dirty="0">
              <a:solidFill>
                <a:schemeClr val="bg2">
                  <a:lumMod val="50000"/>
                </a:schemeClr>
              </a:solidFill>
            </a:endParaRPr>
          </a:p>
          <a:p>
            <a:pPr marL="449263" lvl="2" indent="-180975">
              <a:lnSpc>
                <a:spcPct val="90000"/>
              </a:lnSpc>
              <a:spcBef>
                <a:spcPts val="300"/>
              </a:spcBef>
              <a:spcAft>
                <a:spcPts val="600"/>
              </a:spcAft>
              <a:buSzPct val="90000"/>
              <a:buFont typeface="Wingdings" pitchFamily="2" charset="2"/>
              <a:buChar char="Ø"/>
              <a:defRPr/>
            </a:pPr>
            <a:r>
              <a:rPr lang="en-US" altLang="cs-CZ" sz="1200" dirty="0">
                <a:solidFill>
                  <a:schemeClr val="bg2">
                    <a:lumMod val="50000"/>
                  </a:schemeClr>
                </a:solidFill>
              </a:rPr>
              <a:t>be reachable for visitors anywhere you are</a:t>
            </a:r>
          </a:p>
          <a:p>
            <a:pPr marL="449263" lvl="2" indent="-180975">
              <a:lnSpc>
                <a:spcPct val="90000"/>
              </a:lnSpc>
              <a:spcBef>
                <a:spcPts val="300"/>
              </a:spcBef>
              <a:spcAft>
                <a:spcPts val="600"/>
              </a:spcAft>
              <a:buSzPct val="90000"/>
              <a:buFont typeface="Wingdings" pitchFamily="2" charset="2"/>
              <a:buChar char="Ø"/>
              <a:defRPr/>
            </a:pPr>
            <a:r>
              <a:rPr lang="en-US" altLang="cs-CZ" sz="1200" dirty="0">
                <a:solidFill>
                  <a:schemeClr val="bg2">
                    <a:lumMod val="50000"/>
                  </a:schemeClr>
                </a:solidFill>
              </a:rPr>
              <a:t>be aware what is happening outside your property</a:t>
            </a:r>
          </a:p>
        </p:txBody>
      </p:sp>
      <p:sp>
        <p:nvSpPr>
          <p:cNvPr id="25603" name="Zástupný symbol pro text 8"/>
          <p:cNvSpPr>
            <a:spLocks noGrp="1"/>
          </p:cNvSpPr>
          <p:nvPr>
            <p:ph type="body" sz="quarter" idx="12"/>
          </p:nvPr>
        </p:nvSpPr>
        <p:spPr bwMode="auto">
          <a:xfrm flipH="1">
            <a:off x="3536950" y="1042988"/>
            <a:ext cx="5219344" cy="342900"/>
          </a:xfrm>
          <a:noFill/>
          <a:ln>
            <a:miter lim="800000"/>
            <a:headEnd/>
            <a:tailEnd/>
          </a:ln>
        </p:spPr>
        <p:txBody>
          <a:bodyPr vert="horz" wrap="square" lIns="91440" tIns="45720" rIns="91440" bIns="45720" numCol="1" anchorCtr="0" compatLnSpc="1">
            <a:prstTxWarp prst="textNoShape">
              <a:avLst/>
            </a:prstTxWarp>
          </a:bodyPr>
          <a:lstStyle/>
          <a:p>
            <a:r>
              <a:rPr lang="en-US" dirty="0"/>
              <a:t>Door control from </a:t>
            </a:r>
            <a:r>
              <a:rPr lang="cs-CZ" dirty="0"/>
              <a:t>mobile </a:t>
            </a:r>
            <a:r>
              <a:rPr lang="cs-CZ" dirty="0" err="1"/>
              <a:t>app</a:t>
            </a:r>
            <a:endParaRPr lang="en-US" dirty="0"/>
          </a:p>
        </p:txBody>
      </p:sp>
      <p:pic>
        <p:nvPicPr>
          <p:cNvPr id="5" name="Obrázek 4" descr="Obsah obrázku osoba, interiér&#10;&#10;Popis byl vytvořen automaticky">
            <a:extLst>
              <a:ext uri="{FF2B5EF4-FFF2-40B4-BE49-F238E27FC236}">
                <a16:creationId xmlns:a16="http://schemas.microsoft.com/office/drawing/2014/main" id="{CEE7432D-8888-46F4-80E4-903FD82AB4E2}"/>
              </a:ext>
            </a:extLst>
          </p:cNvPr>
          <p:cNvPicPr>
            <a:picLocks noChangeAspect="1"/>
          </p:cNvPicPr>
          <p:nvPr/>
        </p:nvPicPr>
        <p:blipFill rotWithShape="1">
          <a:blip r:embed="rId3">
            <a:extLst>
              <a:ext uri="{28A0092B-C50C-407E-A947-70E740481C1C}">
                <a14:useLocalDpi xmlns:a14="http://schemas.microsoft.com/office/drawing/2010/main" val="0"/>
              </a:ext>
            </a:extLst>
          </a:blip>
          <a:srcRect l="20415" r="34108"/>
          <a:stretch/>
        </p:blipFill>
        <p:spPr>
          <a:xfrm>
            <a:off x="567812" y="839787"/>
            <a:ext cx="2743201" cy="3393000"/>
          </a:xfrm>
          <a:prstGeom prst="rect">
            <a:avLst/>
          </a:prstGeom>
        </p:spPr>
      </p:pic>
    </p:spTree>
    <p:extLst>
      <p:ext uri="{BB962C8B-B14F-4D97-AF65-F5344CB8AC3E}">
        <p14:creationId xmlns:p14="http://schemas.microsoft.com/office/powerpoint/2010/main" val="33301977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p:nvPr/>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21" name="Rectangle 6"/>
          <p:cNvSpPr/>
          <p:nvPr/>
        </p:nvSpPr>
        <p:spPr>
          <a:xfrm>
            <a:off x="457200" y="1514475"/>
            <a:ext cx="1874838" cy="2890838"/>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spcAft>
                <a:spcPts val="200"/>
              </a:spcAft>
              <a:defRPr/>
            </a:pPr>
            <a:endParaRPr lang="cs-CZ" sz="1000" b="1" dirty="0">
              <a:solidFill>
                <a:srgbClr val="005596"/>
              </a:solidFill>
              <a:latin typeface="Verdana" pitchFamily="34" charset="0"/>
              <a:ea typeface="Verdana" pitchFamily="34" charset="0"/>
              <a:cs typeface="Verdana" pitchFamily="34" charset="0"/>
            </a:endParaRPr>
          </a:p>
          <a:p>
            <a:pPr algn="ctr" defTabSz="457200">
              <a:spcAft>
                <a:spcPts val="200"/>
              </a:spcAft>
              <a:defRPr/>
            </a:pPr>
            <a:endParaRPr lang="cs-CZ" sz="10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a:solidFill>
                  <a:srgbClr val="005596"/>
                </a:solidFill>
                <a:latin typeface="Verdana" pitchFamily="34" charset="0"/>
                <a:ea typeface="Verdana" pitchFamily="34" charset="0"/>
                <a:cs typeface="Verdana" pitchFamily="34" charset="0"/>
              </a:rPr>
              <a:t>Cisco</a:t>
            </a:r>
          </a:p>
          <a:p>
            <a:pPr algn="ctr" defTabSz="457200">
              <a:spcAft>
                <a:spcPts val="600"/>
              </a:spcAft>
              <a:defRPr/>
            </a:pPr>
            <a:r>
              <a:rPr lang="cs-CZ" sz="1100" b="1" dirty="0" err="1">
                <a:solidFill>
                  <a:srgbClr val="005596"/>
                </a:solidFill>
                <a:latin typeface="Verdana" pitchFamily="34" charset="0"/>
                <a:ea typeface="Verdana" pitchFamily="34" charset="0"/>
                <a:cs typeface="Verdana" pitchFamily="34" charset="0"/>
              </a:rPr>
              <a:t>Avaya</a:t>
            </a:r>
            <a:endParaRPr lang="cs-CZ"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en-US" sz="1100" b="1" dirty="0">
                <a:solidFill>
                  <a:srgbClr val="005596"/>
                </a:solidFill>
                <a:latin typeface="Verdana" pitchFamily="34" charset="0"/>
                <a:ea typeface="Verdana" pitchFamily="34" charset="0"/>
                <a:cs typeface="Verdana" pitchFamily="34" charset="0"/>
              </a:rPr>
              <a:t>Genetec</a:t>
            </a:r>
            <a:endParaRPr lang="cs-CZ"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a:solidFill>
                  <a:srgbClr val="005596"/>
                </a:solidFill>
                <a:latin typeface="Verdana" pitchFamily="34" charset="0"/>
                <a:ea typeface="Verdana" pitchFamily="34" charset="0"/>
                <a:cs typeface="Verdana" pitchFamily="34" charset="0"/>
              </a:rPr>
              <a:t>Alcatel </a:t>
            </a:r>
            <a:r>
              <a:rPr lang="cs-CZ" sz="1100" b="1" dirty="0" err="1">
                <a:solidFill>
                  <a:srgbClr val="005596"/>
                </a:solidFill>
                <a:latin typeface="Verdana" pitchFamily="34" charset="0"/>
                <a:ea typeface="Verdana" pitchFamily="34" charset="0"/>
                <a:cs typeface="Verdana" pitchFamily="34" charset="0"/>
              </a:rPr>
              <a:t>Lucent</a:t>
            </a:r>
            <a:endParaRPr lang="cs-CZ"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cs typeface="Verdana" pitchFamily="34" charset="0"/>
              </a:rPr>
              <a:t>Yealink</a:t>
            </a:r>
            <a:endParaRPr lang="cs-CZ"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cs typeface="Verdana" pitchFamily="34" charset="0"/>
              </a:rPr>
              <a:t>Wildix</a:t>
            </a:r>
            <a:endParaRPr lang="cs-CZ" sz="1100" b="1" dirty="0">
              <a:solidFill>
                <a:srgbClr val="005596"/>
              </a:solidFill>
              <a:latin typeface="Verdana" pitchFamily="34" charset="0"/>
              <a:ea typeface="Verdana" pitchFamily="34" charset="0"/>
              <a:cs typeface="Verdana" pitchFamily="34" charset="0"/>
            </a:endParaRPr>
          </a:p>
        </p:txBody>
      </p:sp>
      <p:sp>
        <p:nvSpPr>
          <p:cNvPr id="22" name="Rectangle 7"/>
          <p:cNvSpPr/>
          <p:nvPr/>
        </p:nvSpPr>
        <p:spPr>
          <a:xfrm>
            <a:off x="2574925" y="1514475"/>
            <a:ext cx="1874838" cy="2890838"/>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400" b="1" dirty="0">
              <a:solidFill>
                <a:srgbClr val="005596"/>
              </a:solidFill>
              <a:latin typeface="Verdana" pitchFamily="34" charset="0"/>
              <a:ea typeface="Verdana" pitchFamily="34" charset="0"/>
              <a:cs typeface="Verdana" pitchFamily="34" charset="0"/>
            </a:endParaRPr>
          </a:p>
          <a:p>
            <a:pPr algn="ctr" defTabSz="457200">
              <a:defRPr/>
            </a:pPr>
            <a:endParaRPr lang="cs-CZ" sz="1400" b="1" dirty="0">
              <a:solidFill>
                <a:srgbClr val="005596"/>
              </a:solidFill>
              <a:latin typeface="Verdana" pitchFamily="34" charset="0"/>
              <a:ea typeface="Verdana" pitchFamily="34" charset="0"/>
              <a:cs typeface="Verdana" pitchFamily="34" charset="0"/>
            </a:endParaRPr>
          </a:p>
          <a:p>
            <a:pPr algn="ctr" defTabSz="457200">
              <a:defRPr/>
            </a:pPr>
            <a:endParaRPr lang="en-US" sz="1400" b="1" dirty="0">
              <a:solidFill>
                <a:srgbClr val="005596"/>
              </a:solidFill>
              <a:latin typeface="Verdana" pitchFamily="34" charset="0"/>
              <a:ea typeface="Verdana" pitchFamily="34" charset="0"/>
              <a:cs typeface="Verdana" pitchFamily="34" charset="0"/>
            </a:endParaRPr>
          </a:p>
          <a:p>
            <a:pPr algn="ctr" defTabSz="457200">
              <a:defRPr/>
            </a:pPr>
            <a:endParaRPr lang="en-US" sz="1400" b="1" dirty="0">
              <a:solidFill>
                <a:srgbClr val="005596"/>
              </a:solidFill>
              <a:latin typeface="Verdana" pitchFamily="34" charset="0"/>
              <a:ea typeface="Verdana" pitchFamily="34" charset="0"/>
              <a:cs typeface="Verdana" pitchFamily="34" charset="0"/>
            </a:endParaRPr>
          </a:p>
          <a:p>
            <a:pPr algn="ctr" defTabSz="457200">
              <a:defRPr/>
            </a:pPr>
            <a:endParaRPr lang="en-US" sz="14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InnerRange</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Genetec</a:t>
            </a:r>
            <a:r>
              <a:rPr lang="cs-CZ" sz="1100" b="1" dirty="0">
                <a:solidFill>
                  <a:srgbClr val="005596"/>
                </a:solidFill>
                <a:latin typeface="Verdana" pitchFamily="34" charset="0"/>
                <a:ea typeface="Verdana" pitchFamily="34" charset="0"/>
              </a:rPr>
              <a:t> </a:t>
            </a:r>
          </a:p>
          <a:p>
            <a:pPr algn="ctr" defTabSz="457200">
              <a:spcAft>
                <a:spcPts val="600"/>
              </a:spcAft>
              <a:defRPr/>
            </a:pPr>
            <a:r>
              <a:rPr lang="cs-CZ" sz="1100" b="1" dirty="0" err="1">
                <a:solidFill>
                  <a:srgbClr val="005596"/>
                </a:solidFill>
                <a:latin typeface="Verdana" pitchFamily="34" charset="0"/>
                <a:ea typeface="Verdana" pitchFamily="34" charset="0"/>
              </a:rPr>
              <a:t>Advancis</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Prysm</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a:solidFill>
                  <a:srgbClr val="005596"/>
                </a:solidFill>
                <a:latin typeface="Verdana" pitchFamily="34" charset="0"/>
                <a:ea typeface="Verdana" pitchFamily="34" charset="0"/>
              </a:rPr>
              <a:t>Siemens</a:t>
            </a:r>
          </a:p>
        </p:txBody>
      </p:sp>
      <p:sp>
        <p:nvSpPr>
          <p:cNvPr id="23" name="Rectangle 8"/>
          <p:cNvSpPr/>
          <p:nvPr/>
        </p:nvSpPr>
        <p:spPr>
          <a:xfrm>
            <a:off x="4678363" y="1514475"/>
            <a:ext cx="1874837" cy="2890838"/>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2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a:solidFill>
                  <a:srgbClr val="005596"/>
                </a:solidFill>
                <a:latin typeface="Verdana" pitchFamily="34" charset="0"/>
                <a:ea typeface="Verdana" pitchFamily="34" charset="0"/>
              </a:rPr>
              <a:t>Milestone</a:t>
            </a:r>
          </a:p>
          <a:p>
            <a:pPr algn="ctr" defTabSz="457200">
              <a:spcAft>
                <a:spcPts val="600"/>
              </a:spcAft>
              <a:defRPr/>
            </a:pPr>
            <a:r>
              <a:rPr lang="cs-CZ" sz="1100" b="1" dirty="0" err="1">
                <a:solidFill>
                  <a:srgbClr val="005596"/>
                </a:solidFill>
                <a:latin typeface="Verdana" pitchFamily="34" charset="0"/>
                <a:ea typeface="Verdana" pitchFamily="34" charset="0"/>
              </a:rPr>
              <a:t>Genetec</a:t>
            </a:r>
            <a:endParaRPr lang="en-US" sz="1100" b="1" dirty="0">
              <a:solidFill>
                <a:srgbClr val="005596"/>
              </a:solidFill>
              <a:latin typeface="Verdana" pitchFamily="34" charset="0"/>
              <a:ea typeface="Verdana" pitchFamily="34" charset="0"/>
            </a:endParaRPr>
          </a:p>
          <a:p>
            <a:pPr algn="ctr" defTabSz="457200">
              <a:spcAft>
                <a:spcPts val="600"/>
              </a:spcAft>
              <a:defRPr/>
            </a:pPr>
            <a:r>
              <a:rPr lang="en-US" sz="1100" b="1" dirty="0">
                <a:solidFill>
                  <a:srgbClr val="005596"/>
                </a:solidFill>
                <a:latin typeface="Verdana" pitchFamily="34" charset="0"/>
                <a:ea typeface="Verdana" pitchFamily="34" charset="0"/>
              </a:rPr>
              <a:t>Axis</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Digi</a:t>
            </a:r>
            <a:r>
              <a:rPr lang="en-US" sz="1100" b="1" dirty="0">
                <a:solidFill>
                  <a:srgbClr val="005596"/>
                </a:solidFill>
                <a:latin typeface="Verdana" pitchFamily="34" charset="0"/>
                <a:ea typeface="Verdana" pitchFamily="34" charset="0"/>
              </a:rPr>
              <a:t>f</a:t>
            </a:r>
            <a:r>
              <a:rPr lang="cs-CZ" sz="1100" b="1" dirty="0">
                <a:solidFill>
                  <a:srgbClr val="005596"/>
                </a:solidFill>
                <a:latin typeface="Verdana" pitchFamily="34" charset="0"/>
                <a:ea typeface="Verdana" pitchFamily="34" charset="0"/>
              </a:rPr>
              <a:t>ort</a:t>
            </a:r>
          </a:p>
          <a:p>
            <a:pPr algn="ctr" defTabSz="457200">
              <a:spcAft>
                <a:spcPts val="600"/>
              </a:spcAft>
              <a:defRPr/>
            </a:pPr>
            <a:r>
              <a:rPr lang="cs-CZ" sz="1100" b="1" dirty="0" err="1">
                <a:solidFill>
                  <a:srgbClr val="005596"/>
                </a:solidFill>
                <a:latin typeface="Verdana" pitchFamily="34" charset="0"/>
                <a:ea typeface="Verdana" pitchFamily="34" charset="0"/>
              </a:rPr>
              <a:t>Axxonsoft</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Cognify</a:t>
            </a:r>
            <a:endParaRPr lang="cs-CZ" sz="1100" b="1" dirty="0">
              <a:solidFill>
                <a:srgbClr val="005596"/>
              </a:solidFill>
              <a:latin typeface="Verdana" pitchFamily="34" charset="0"/>
              <a:ea typeface="Verdana" pitchFamily="34" charset="0"/>
            </a:endParaRPr>
          </a:p>
        </p:txBody>
      </p:sp>
      <p:sp>
        <p:nvSpPr>
          <p:cNvPr id="24" name="Rectangle 9"/>
          <p:cNvSpPr/>
          <p:nvPr/>
        </p:nvSpPr>
        <p:spPr>
          <a:xfrm>
            <a:off x="6797675" y="1514475"/>
            <a:ext cx="1873250" cy="2890838"/>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spcAft>
                <a:spcPts val="600"/>
              </a:spcAft>
              <a:defRPr/>
            </a:pPr>
            <a:endParaRPr lang="en-US"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endParaRPr lang="en-US"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endParaRPr lang="en-US"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endParaRPr lang="en-US" sz="1100" b="1" dirty="0">
              <a:solidFill>
                <a:srgbClr val="005596"/>
              </a:solidFill>
              <a:latin typeface="Verdana" pitchFamily="34" charset="0"/>
              <a:ea typeface="Verdana" pitchFamily="34" charset="0"/>
              <a:cs typeface="Verdana" pitchFamily="34" charset="0"/>
            </a:endParaRPr>
          </a:p>
          <a:p>
            <a:pPr algn="ctr" defTabSz="457200">
              <a:spcAft>
                <a:spcPts val="600"/>
              </a:spcAft>
              <a:defRPr/>
            </a:pPr>
            <a:r>
              <a:rPr lang="cs-CZ" sz="1100" b="1" dirty="0">
                <a:solidFill>
                  <a:srgbClr val="005596"/>
                </a:solidFill>
                <a:latin typeface="Verdana" pitchFamily="34" charset="0"/>
                <a:ea typeface="Verdana" pitchFamily="34" charset="0"/>
              </a:rPr>
              <a:t>Control4</a:t>
            </a:r>
          </a:p>
          <a:p>
            <a:pPr algn="ctr" defTabSz="457200">
              <a:spcAft>
                <a:spcPts val="600"/>
              </a:spcAft>
              <a:defRPr/>
            </a:pPr>
            <a:r>
              <a:rPr lang="cs-CZ" sz="1100" b="1" dirty="0" err="1">
                <a:solidFill>
                  <a:srgbClr val="005596"/>
                </a:solidFill>
                <a:latin typeface="Verdana" pitchFamily="34" charset="0"/>
                <a:ea typeface="Verdana" pitchFamily="34" charset="0"/>
              </a:rPr>
              <a:t>Savant</a:t>
            </a:r>
            <a:endParaRPr lang="en-US" sz="1100" b="1" dirty="0">
              <a:solidFill>
                <a:srgbClr val="005596"/>
              </a:solidFill>
              <a:latin typeface="Verdana" pitchFamily="34" charset="0"/>
              <a:ea typeface="Verdana" pitchFamily="34" charset="0"/>
            </a:endParaRPr>
          </a:p>
          <a:p>
            <a:pPr algn="ctr" defTabSz="457200">
              <a:spcAft>
                <a:spcPts val="600"/>
              </a:spcAft>
              <a:defRPr/>
            </a:pPr>
            <a:r>
              <a:rPr lang="en-US" sz="1100" b="1" dirty="0">
                <a:solidFill>
                  <a:srgbClr val="005596"/>
                </a:solidFill>
                <a:latin typeface="Verdana" pitchFamily="34" charset="0"/>
                <a:ea typeface="Verdana" pitchFamily="34" charset="0"/>
              </a:rPr>
              <a:t>Crestron</a:t>
            </a:r>
          </a:p>
          <a:p>
            <a:pPr algn="ctr" defTabSz="457200">
              <a:spcAft>
                <a:spcPts val="600"/>
              </a:spcAft>
              <a:defRPr/>
            </a:pPr>
            <a:r>
              <a:rPr lang="en-US" sz="1100" b="1" dirty="0">
                <a:solidFill>
                  <a:srgbClr val="005596"/>
                </a:solidFill>
                <a:latin typeface="Verdana" pitchFamily="34" charset="0"/>
                <a:ea typeface="Verdana" pitchFamily="34" charset="0"/>
              </a:rPr>
              <a:t>RTI</a:t>
            </a:r>
            <a:endParaRPr lang="cs-CZ" sz="1100" b="1" dirty="0">
              <a:solidFill>
                <a:srgbClr val="005596"/>
              </a:solidFill>
              <a:latin typeface="Verdana" pitchFamily="34" charset="0"/>
              <a:ea typeface="Verdana" pitchFamily="34" charset="0"/>
            </a:endParaRPr>
          </a:p>
          <a:p>
            <a:pPr algn="ctr" defTabSz="457200">
              <a:spcAft>
                <a:spcPts val="600"/>
              </a:spcAft>
              <a:defRPr/>
            </a:pPr>
            <a:r>
              <a:rPr lang="cs-CZ" sz="1100" b="1" dirty="0" err="1">
                <a:solidFill>
                  <a:srgbClr val="005596"/>
                </a:solidFill>
                <a:latin typeface="Verdana" pitchFamily="34" charset="0"/>
                <a:ea typeface="Verdana" pitchFamily="34" charset="0"/>
              </a:rPr>
              <a:t>Fibaro</a:t>
            </a:r>
            <a:endParaRPr lang="cs-CZ" sz="1100" b="1" dirty="0">
              <a:solidFill>
                <a:srgbClr val="005596"/>
              </a:solidFill>
              <a:latin typeface="Verdana" pitchFamily="34" charset="0"/>
              <a:ea typeface="Verdana" pitchFamily="34" charset="0"/>
            </a:endParaRPr>
          </a:p>
        </p:txBody>
      </p:sp>
      <p:sp>
        <p:nvSpPr>
          <p:cNvPr id="26" name="Rectangle 43"/>
          <p:cNvSpPr/>
          <p:nvPr/>
        </p:nvSpPr>
        <p:spPr>
          <a:xfrm>
            <a:off x="457200" y="1514475"/>
            <a:ext cx="1874838" cy="1116013"/>
          </a:xfrm>
          <a:prstGeom prst="rect">
            <a:avLst/>
          </a:prstGeom>
          <a:solidFill>
            <a:srgbClr val="E7E2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a:p>
        </p:txBody>
      </p:sp>
      <p:sp>
        <p:nvSpPr>
          <p:cNvPr id="27" name="Rectangle 44"/>
          <p:cNvSpPr/>
          <p:nvPr/>
        </p:nvSpPr>
        <p:spPr>
          <a:xfrm>
            <a:off x="2574925" y="1514475"/>
            <a:ext cx="1874838" cy="1116013"/>
          </a:xfrm>
          <a:prstGeom prst="rect">
            <a:avLst/>
          </a:prstGeom>
          <a:solidFill>
            <a:srgbClr val="DED7C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a:p>
        </p:txBody>
      </p:sp>
      <p:sp>
        <p:nvSpPr>
          <p:cNvPr id="28" name="Rectangle 45"/>
          <p:cNvSpPr/>
          <p:nvPr/>
        </p:nvSpPr>
        <p:spPr>
          <a:xfrm>
            <a:off x="4678363" y="1514475"/>
            <a:ext cx="1874837" cy="1116013"/>
          </a:xfrm>
          <a:prstGeom prst="rect">
            <a:avLst/>
          </a:prstGeom>
          <a:solidFill>
            <a:srgbClr val="D1C7A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a:p>
        </p:txBody>
      </p:sp>
      <p:sp>
        <p:nvSpPr>
          <p:cNvPr id="29" name="Rectangle 46"/>
          <p:cNvSpPr/>
          <p:nvPr/>
        </p:nvSpPr>
        <p:spPr>
          <a:xfrm>
            <a:off x="6796088" y="1514475"/>
            <a:ext cx="1874837" cy="1116013"/>
          </a:xfrm>
          <a:prstGeom prst="rect">
            <a:avLst/>
          </a:prstGeom>
          <a:solidFill>
            <a:srgbClr val="BEB08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a:p>
        </p:txBody>
      </p:sp>
      <p:pic>
        <p:nvPicPr>
          <p:cNvPr id="24588" name="Picture 51"/>
          <p:cNvPicPr>
            <a:picLocks noChangeAspect="1"/>
          </p:cNvPicPr>
          <p:nvPr/>
        </p:nvPicPr>
        <p:blipFill>
          <a:blip r:embed="rId3" cstate="print"/>
          <a:srcRect/>
          <a:stretch>
            <a:fillRect/>
          </a:stretch>
        </p:blipFill>
        <p:spPr bwMode="auto">
          <a:xfrm>
            <a:off x="966788" y="1635125"/>
            <a:ext cx="849312" cy="611188"/>
          </a:xfrm>
          <a:prstGeom prst="rect">
            <a:avLst/>
          </a:prstGeom>
          <a:noFill/>
          <a:ln w="9525">
            <a:noFill/>
            <a:miter lim="800000"/>
            <a:headEnd/>
            <a:tailEnd/>
          </a:ln>
        </p:spPr>
      </p:pic>
      <p:pic>
        <p:nvPicPr>
          <p:cNvPr id="24589" name="Picture 52"/>
          <p:cNvPicPr>
            <a:picLocks noChangeAspect="1"/>
          </p:cNvPicPr>
          <p:nvPr/>
        </p:nvPicPr>
        <p:blipFill>
          <a:blip r:embed="rId4" cstate="print"/>
          <a:srcRect/>
          <a:stretch>
            <a:fillRect/>
          </a:stretch>
        </p:blipFill>
        <p:spPr bwMode="auto">
          <a:xfrm>
            <a:off x="3192463" y="1649413"/>
            <a:ext cx="638175" cy="638175"/>
          </a:xfrm>
          <a:prstGeom prst="rect">
            <a:avLst/>
          </a:prstGeom>
          <a:noFill/>
          <a:ln w="9525">
            <a:noFill/>
            <a:miter lim="800000"/>
            <a:headEnd/>
            <a:tailEnd/>
          </a:ln>
        </p:spPr>
      </p:pic>
      <p:pic>
        <p:nvPicPr>
          <p:cNvPr id="24590" name="Picture 53"/>
          <p:cNvPicPr>
            <a:picLocks noChangeAspect="1"/>
          </p:cNvPicPr>
          <p:nvPr/>
        </p:nvPicPr>
        <p:blipFill>
          <a:blip r:embed="rId5" cstate="print"/>
          <a:srcRect/>
          <a:stretch>
            <a:fillRect/>
          </a:stretch>
        </p:blipFill>
        <p:spPr bwMode="auto">
          <a:xfrm>
            <a:off x="5205413" y="1633538"/>
            <a:ext cx="804862" cy="579437"/>
          </a:xfrm>
          <a:prstGeom prst="rect">
            <a:avLst/>
          </a:prstGeom>
          <a:noFill/>
          <a:ln w="9525">
            <a:noFill/>
            <a:miter lim="800000"/>
            <a:headEnd/>
            <a:tailEnd/>
          </a:ln>
        </p:spPr>
      </p:pic>
      <p:pic>
        <p:nvPicPr>
          <p:cNvPr id="24591" name="Picture 54"/>
          <p:cNvPicPr>
            <a:picLocks noChangeAspect="1"/>
          </p:cNvPicPr>
          <p:nvPr/>
        </p:nvPicPr>
        <p:blipFill>
          <a:blip r:embed="rId6" cstate="print"/>
          <a:srcRect/>
          <a:stretch>
            <a:fillRect/>
          </a:stretch>
        </p:blipFill>
        <p:spPr bwMode="auto">
          <a:xfrm>
            <a:off x="7307263" y="1627188"/>
            <a:ext cx="847725" cy="611187"/>
          </a:xfrm>
          <a:prstGeom prst="rect">
            <a:avLst/>
          </a:prstGeom>
          <a:noFill/>
          <a:ln w="9525">
            <a:noFill/>
            <a:miter lim="800000"/>
            <a:headEnd/>
            <a:tailEnd/>
          </a:ln>
        </p:spPr>
      </p:pic>
      <p:sp>
        <p:nvSpPr>
          <p:cNvPr id="24592" name="Content Placeholder 5"/>
          <p:cNvSpPr txBox="1">
            <a:spLocks/>
          </p:cNvSpPr>
          <p:nvPr/>
        </p:nvSpPr>
        <p:spPr bwMode="auto">
          <a:xfrm>
            <a:off x="457200" y="2274888"/>
            <a:ext cx="1874838" cy="338137"/>
          </a:xfrm>
          <a:prstGeom prst="rect">
            <a:avLst/>
          </a:prstGeom>
          <a:noFill/>
          <a:ln w="9525">
            <a:noFill/>
            <a:miter lim="800000"/>
            <a:headEnd/>
            <a:tailEnd/>
          </a:ln>
        </p:spPr>
        <p:txBody>
          <a:bodyPr lIns="0" tIns="0" rIns="0" bIns="0" anchor="ctr"/>
          <a:lstStyle/>
          <a:p>
            <a:pPr algn="ctr" defTabSz="457200">
              <a:buFont typeface="Arial" pitchFamily="34" charset="0"/>
              <a:buNone/>
            </a:pPr>
            <a:r>
              <a:rPr lang="en-US" sz="1100" b="1">
                <a:solidFill>
                  <a:srgbClr val="000000"/>
                </a:solidFill>
                <a:latin typeface="Verdana" pitchFamily="34" charset="0"/>
              </a:rPr>
              <a:t>TELEPHONY</a:t>
            </a:r>
            <a:endParaRPr lang="en-US" altLang="en-US" sz="1100" b="1">
              <a:solidFill>
                <a:srgbClr val="000000"/>
              </a:solidFill>
              <a:latin typeface="Verdana" pitchFamily="34" charset="0"/>
            </a:endParaRPr>
          </a:p>
        </p:txBody>
      </p:sp>
      <p:sp>
        <p:nvSpPr>
          <p:cNvPr id="55" name="Content Placeholder 5"/>
          <p:cNvSpPr txBox="1">
            <a:spLocks/>
          </p:cNvSpPr>
          <p:nvPr/>
        </p:nvSpPr>
        <p:spPr bwMode="auto">
          <a:xfrm>
            <a:off x="2574925" y="2274888"/>
            <a:ext cx="1874838" cy="338137"/>
          </a:xfrm>
          <a:prstGeom prst="rect">
            <a:avLst/>
          </a:prstGeom>
          <a:noFill/>
          <a:ln>
            <a:noFill/>
          </a:ln>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eaLnBrk="1" hangingPunct="1">
              <a:buFont typeface="Arial" pitchFamily="34" charset="0"/>
              <a:buNone/>
              <a:defRPr/>
            </a:pPr>
            <a:r>
              <a:rPr lang="cs-CZ" altLang="en-US" sz="1100" b="1" dirty="0">
                <a:solidFill>
                  <a:schemeClr val="tx1">
                    <a:lumMod val="50000"/>
                  </a:schemeClr>
                </a:solidFill>
                <a:latin typeface="Verdana" pitchFamily="34" charset="0"/>
                <a:ea typeface="Verdana" pitchFamily="34" charset="0"/>
                <a:cs typeface="Verdana" pitchFamily="34" charset="0"/>
              </a:rPr>
              <a:t>SECURITY SYSTEMS</a:t>
            </a:r>
            <a:endParaRPr lang="en-US" altLang="en-US" sz="1100" b="1" dirty="0">
              <a:solidFill>
                <a:schemeClr val="tx1">
                  <a:lumMod val="50000"/>
                </a:schemeClr>
              </a:solidFill>
              <a:latin typeface="Verdana" pitchFamily="34" charset="0"/>
              <a:ea typeface="Verdana" pitchFamily="34" charset="0"/>
              <a:cs typeface="Verdana" pitchFamily="34" charset="0"/>
            </a:endParaRPr>
          </a:p>
        </p:txBody>
      </p:sp>
      <p:sp>
        <p:nvSpPr>
          <p:cNvPr id="56" name="Content Placeholder 5"/>
          <p:cNvSpPr txBox="1">
            <a:spLocks/>
          </p:cNvSpPr>
          <p:nvPr/>
        </p:nvSpPr>
        <p:spPr bwMode="auto">
          <a:xfrm>
            <a:off x="4678363" y="2274888"/>
            <a:ext cx="1874837" cy="338137"/>
          </a:xfrm>
          <a:prstGeom prst="rect">
            <a:avLst/>
          </a:prstGeom>
          <a:noFill/>
          <a:ln>
            <a:noFill/>
          </a:ln>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eaLnBrk="1" hangingPunct="1">
              <a:buFont typeface="Arial" pitchFamily="34" charset="0"/>
              <a:buNone/>
              <a:defRPr/>
            </a:pPr>
            <a:r>
              <a:rPr lang="cs-CZ" altLang="en-US" sz="1000" b="1" dirty="0">
                <a:solidFill>
                  <a:schemeClr val="tx1">
                    <a:lumMod val="50000"/>
                  </a:schemeClr>
                </a:solidFill>
                <a:latin typeface="Verdana" pitchFamily="34" charset="0"/>
                <a:ea typeface="Verdana" pitchFamily="34" charset="0"/>
                <a:cs typeface="Verdana" pitchFamily="34" charset="0"/>
              </a:rPr>
              <a:t>VIDEO MANAGEMENT SYSTEMS</a:t>
            </a:r>
            <a:endParaRPr lang="en-US" altLang="en-US" sz="1000" b="1" dirty="0">
              <a:solidFill>
                <a:schemeClr val="tx1">
                  <a:lumMod val="50000"/>
                </a:schemeClr>
              </a:solidFill>
              <a:latin typeface="Verdana" pitchFamily="34" charset="0"/>
              <a:ea typeface="Verdana" pitchFamily="34" charset="0"/>
              <a:cs typeface="Verdana" pitchFamily="34" charset="0"/>
            </a:endParaRPr>
          </a:p>
        </p:txBody>
      </p:sp>
      <p:sp>
        <p:nvSpPr>
          <p:cNvPr id="57" name="Content Placeholder 5"/>
          <p:cNvSpPr txBox="1">
            <a:spLocks/>
          </p:cNvSpPr>
          <p:nvPr/>
        </p:nvSpPr>
        <p:spPr bwMode="auto">
          <a:xfrm>
            <a:off x="6797675" y="2274888"/>
            <a:ext cx="1873250" cy="338137"/>
          </a:xfrm>
          <a:prstGeom prst="rect">
            <a:avLst/>
          </a:prstGeom>
          <a:noFill/>
          <a:ln>
            <a:noFill/>
          </a:ln>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eaLnBrk="1" hangingPunct="1">
              <a:buFont typeface="Arial" pitchFamily="34" charset="0"/>
              <a:buNone/>
              <a:defRPr/>
            </a:pPr>
            <a:r>
              <a:rPr lang="cs-CZ" altLang="en-US" sz="1100" b="1" dirty="0">
                <a:solidFill>
                  <a:schemeClr val="tx1">
                    <a:lumMod val="50000"/>
                  </a:schemeClr>
                </a:solidFill>
                <a:latin typeface="Verdana" pitchFamily="34" charset="0"/>
                <a:ea typeface="Verdana" pitchFamily="34" charset="0"/>
                <a:cs typeface="Verdana" pitchFamily="34" charset="0"/>
              </a:rPr>
              <a:t>HOME AUTOMATION</a:t>
            </a:r>
            <a:endParaRPr lang="en-US" altLang="en-US" sz="1100" b="1" dirty="0">
              <a:solidFill>
                <a:schemeClr val="tx1">
                  <a:lumMod val="50000"/>
                </a:schemeClr>
              </a:solidFill>
              <a:latin typeface="Verdana" pitchFamily="34" charset="0"/>
              <a:ea typeface="Verdana" pitchFamily="34" charset="0"/>
              <a:cs typeface="Verdana" pitchFamily="34" charset="0"/>
            </a:endParaRPr>
          </a:p>
        </p:txBody>
      </p:sp>
      <p:sp>
        <p:nvSpPr>
          <p:cNvPr id="24597" name="Zástupný symbol pro text 61"/>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a:solidFill>
                  <a:srgbClr val="2C2C2C"/>
                </a:solidFill>
              </a:rPr>
              <a:t>INTEGRATION WITH 3</a:t>
            </a:r>
            <a:r>
              <a:rPr lang="cs-CZ" cap="none" baseline="30000" dirty="0">
                <a:solidFill>
                  <a:srgbClr val="2C2C2C"/>
                </a:solidFill>
              </a:rPr>
              <a:t>RD</a:t>
            </a:r>
            <a:r>
              <a:rPr lang="cs-CZ" cap="none" dirty="0">
                <a:solidFill>
                  <a:srgbClr val="2C2C2C"/>
                </a:solidFill>
              </a:rPr>
              <a:t> PARTY </a:t>
            </a:r>
            <a:r>
              <a:rPr lang="en-US" cap="none" dirty="0">
                <a:solidFill>
                  <a:srgbClr val="2C2C2C"/>
                </a:solidFill>
              </a:rPr>
              <a:t>SYSTEMS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912811" y="1749425"/>
            <a:ext cx="4775608" cy="2796696"/>
          </a:xfrm>
        </p:spPr>
        <p:txBody>
          <a:bodyPr/>
          <a:lstStyle/>
          <a:p>
            <a:pPr>
              <a:spcAft>
                <a:spcPts val="600"/>
              </a:spcAft>
            </a:pPr>
            <a:r>
              <a:rPr lang="en-US" altLang="cs-CZ" b="1" dirty="0"/>
              <a:t>Via ONVIF profile S</a:t>
            </a:r>
          </a:p>
          <a:p>
            <a:pPr marL="4763" lvl="2" indent="-4763">
              <a:spcBef>
                <a:spcPts val="0"/>
              </a:spcBef>
              <a:spcAft>
                <a:spcPts val="600"/>
              </a:spcAft>
              <a:buSzPct val="90000"/>
              <a:buNone/>
              <a:defRPr/>
            </a:pPr>
            <a:r>
              <a:rPr lang="en-US" altLang="cs-CZ" dirty="0">
                <a:solidFill>
                  <a:schemeClr val="tx1">
                    <a:lumMod val="50000"/>
                  </a:schemeClr>
                </a:solidFill>
              </a:rPr>
              <a:t>2N IP intercoms &amp; </a:t>
            </a:r>
            <a:r>
              <a:rPr lang="en-US" altLang="cs-CZ" dirty="0" err="1">
                <a:solidFill>
                  <a:schemeClr val="tx1">
                    <a:lumMod val="50000"/>
                  </a:schemeClr>
                </a:solidFill>
              </a:rPr>
              <a:t>XPortect</a:t>
            </a:r>
            <a:r>
              <a:rPr lang="en-US" altLang="cs-CZ" dirty="0">
                <a:solidFill>
                  <a:schemeClr val="tx1">
                    <a:lumMod val="50000"/>
                  </a:schemeClr>
                </a:solidFill>
              </a:rPr>
              <a:t> VMS</a:t>
            </a:r>
          </a:p>
          <a:p>
            <a:pPr marL="449263" lvl="2" indent="-180975">
              <a:lnSpc>
                <a:spcPct val="90000"/>
              </a:lnSpc>
              <a:spcBef>
                <a:spcPts val="0"/>
              </a:spcBef>
              <a:spcAft>
                <a:spcPts val="600"/>
              </a:spcAft>
              <a:buSzPct val="90000"/>
              <a:buFont typeface="Wingdings" pitchFamily="2" charset="2"/>
              <a:buChar char="Ø"/>
              <a:defRPr/>
            </a:pPr>
            <a:r>
              <a:rPr lang="en-US" altLang="cs-CZ" sz="1200" dirty="0">
                <a:solidFill>
                  <a:schemeClr val="bg2">
                    <a:lumMod val="50000"/>
                  </a:schemeClr>
                </a:solidFill>
              </a:rPr>
              <a:t>live video streaming</a:t>
            </a:r>
          </a:p>
          <a:p>
            <a:pPr marL="449263" lvl="2" indent="-180975">
              <a:lnSpc>
                <a:spcPct val="90000"/>
              </a:lnSpc>
              <a:spcBef>
                <a:spcPts val="0"/>
              </a:spcBef>
              <a:spcAft>
                <a:spcPts val="600"/>
              </a:spcAft>
              <a:buSzPct val="90000"/>
              <a:buFont typeface="Wingdings" pitchFamily="2" charset="2"/>
              <a:buChar char="Ø"/>
              <a:defRPr/>
            </a:pPr>
            <a:r>
              <a:rPr lang="en-US" altLang="cs-CZ" sz="1200" dirty="0">
                <a:solidFill>
                  <a:schemeClr val="bg2">
                    <a:lumMod val="50000"/>
                  </a:schemeClr>
                </a:solidFill>
              </a:rPr>
              <a:t>both way audio</a:t>
            </a:r>
            <a:r>
              <a:rPr lang="cs-CZ" altLang="cs-CZ" sz="1200" dirty="0">
                <a:solidFill>
                  <a:schemeClr val="bg2">
                    <a:lumMod val="50000"/>
                  </a:schemeClr>
                </a:solidFill>
              </a:rPr>
              <a:t> </a:t>
            </a:r>
            <a:r>
              <a:rPr lang="cs-CZ" altLang="cs-CZ" sz="1200" dirty="0" err="1">
                <a:solidFill>
                  <a:schemeClr val="bg2">
                    <a:lumMod val="50000"/>
                  </a:schemeClr>
                </a:solidFill>
              </a:rPr>
              <a:t>communication</a:t>
            </a:r>
            <a:endParaRPr lang="en-US" altLang="cs-CZ" sz="1200" dirty="0">
              <a:solidFill>
                <a:schemeClr val="bg2">
                  <a:lumMod val="50000"/>
                </a:schemeClr>
              </a:solidFill>
            </a:endParaRPr>
          </a:p>
          <a:p>
            <a:pPr marL="449263" lvl="2" indent="-180975">
              <a:lnSpc>
                <a:spcPct val="90000"/>
              </a:lnSpc>
              <a:spcBef>
                <a:spcPts val="0"/>
              </a:spcBef>
              <a:spcAft>
                <a:spcPts val="600"/>
              </a:spcAft>
              <a:buSzPct val="90000"/>
              <a:buFont typeface="Wingdings" pitchFamily="2" charset="2"/>
              <a:buChar char="Ø"/>
              <a:defRPr/>
            </a:pPr>
            <a:r>
              <a:rPr lang="en-US" altLang="cs-CZ" sz="1200" dirty="0">
                <a:solidFill>
                  <a:schemeClr val="bg2">
                    <a:lumMod val="50000"/>
                  </a:schemeClr>
                </a:solidFill>
              </a:rPr>
              <a:t>door and I/O control</a:t>
            </a:r>
          </a:p>
          <a:p>
            <a:pPr marL="0" lvl="2" indent="0">
              <a:spcBef>
                <a:spcPts val="1200"/>
              </a:spcBef>
              <a:spcAft>
                <a:spcPts val="600"/>
              </a:spcAft>
              <a:buSzPct val="90000"/>
              <a:buNone/>
              <a:defRPr/>
            </a:pPr>
            <a:r>
              <a:rPr lang="en-US" altLang="cs-CZ" sz="1600" b="1" dirty="0">
                <a:solidFill>
                  <a:schemeClr val="tx1">
                    <a:lumMod val="50000"/>
                  </a:schemeClr>
                </a:solidFill>
              </a:rPr>
              <a:t>Via special plugin</a:t>
            </a:r>
          </a:p>
          <a:p>
            <a:pPr marL="0" lvl="2" indent="0">
              <a:spcBef>
                <a:spcPts val="0"/>
              </a:spcBef>
              <a:spcAft>
                <a:spcPts val="600"/>
              </a:spcAft>
              <a:buSzPct val="90000"/>
              <a:buNone/>
              <a:defRPr/>
            </a:pPr>
            <a:r>
              <a:rPr lang="en-US" altLang="cs-CZ" dirty="0">
                <a:solidFill>
                  <a:schemeClr val="tx1">
                    <a:lumMod val="50000"/>
                  </a:schemeClr>
                </a:solidFill>
              </a:rPr>
              <a:t>2N</a:t>
            </a:r>
            <a:r>
              <a:rPr lang="en-US" altLang="cs-CZ" baseline="30000" dirty="0">
                <a:solidFill>
                  <a:schemeClr val="tx1">
                    <a:lumMod val="50000"/>
                  </a:schemeClr>
                </a:solidFill>
              </a:rPr>
              <a:t>®</a:t>
            </a:r>
            <a:r>
              <a:rPr lang="en-US" altLang="cs-CZ" dirty="0">
                <a:solidFill>
                  <a:schemeClr val="tx1">
                    <a:lumMod val="50000"/>
                  </a:schemeClr>
                </a:solidFill>
              </a:rPr>
              <a:t> Access Commander &amp; XProtect</a:t>
            </a:r>
            <a:r>
              <a:rPr lang="en-US" altLang="cs-CZ" baseline="30000" dirty="0">
                <a:solidFill>
                  <a:schemeClr val="tx1">
                    <a:lumMod val="50000"/>
                  </a:schemeClr>
                </a:solidFill>
              </a:rPr>
              <a:t>®</a:t>
            </a:r>
            <a:r>
              <a:rPr lang="en-US" altLang="cs-CZ" dirty="0">
                <a:solidFill>
                  <a:schemeClr val="tx1">
                    <a:lumMod val="50000"/>
                  </a:schemeClr>
                </a:solidFill>
              </a:rPr>
              <a:t> Access</a:t>
            </a:r>
          </a:p>
          <a:p>
            <a:pPr marL="449263" lvl="2" indent="-180975">
              <a:lnSpc>
                <a:spcPct val="90000"/>
              </a:lnSpc>
              <a:spcBef>
                <a:spcPts val="0"/>
              </a:spcBef>
              <a:spcAft>
                <a:spcPts val="600"/>
              </a:spcAft>
              <a:buSzPct val="90000"/>
              <a:buFont typeface="Wingdings" pitchFamily="2" charset="2"/>
              <a:buChar char="Ø"/>
              <a:defRPr/>
            </a:pPr>
            <a:r>
              <a:rPr lang="en-US" altLang="cs-CZ" sz="1200" dirty="0">
                <a:solidFill>
                  <a:schemeClr val="bg2">
                    <a:lumMod val="50000"/>
                  </a:schemeClr>
                </a:solidFill>
              </a:rPr>
              <a:t>Access logs and events tied up with live video</a:t>
            </a:r>
          </a:p>
          <a:p>
            <a:pPr marL="449263" lvl="2" indent="-180975">
              <a:lnSpc>
                <a:spcPct val="90000"/>
              </a:lnSpc>
              <a:spcBef>
                <a:spcPts val="0"/>
              </a:spcBef>
              <a:spcAft>
                <a:spcPts val="600"/>
              </a:spcAft>
              <a:buSzPct val="90000"/>
              <a:buFont typeface="Wingdings" pitchFamily="2" charset="2"/>
              <a:buChar char="Ø"/>
              <a:defRPr/>
            </a:pPr>
            <a:r>
              <a:rPr lang="en-US" altLang="cs-CZ" sz="1200" dirty="0">
                <a:solidFill>
                  <a:schemeClr val="bg2">
                    <a:lumMod val="50000"/>
                  </a:schemeClr>
                </a:solidFill>
              </a:rPr>
              <a:t>shared user details with </a:t>
            </a:r>
            <a:r>
              <a:rPr lang="en-US" altLang="cs-CZ" sz="1200" dirty="0" err="1">
                <a:solidFill>
                  <a:schemeClr val="bg2">
                    <a:lumMod val="50000"/>
                  </a:schemeClr>
                </a:solidFill>
              </a:rPr>
              <a:t>XProtect</a:t>
            </a:r>
            <a:r>
              <a:rPr lang="en-US" altLang="cs-CZ" sz="1200" baseline="30000" dirty="0">
                <a:solidFill>
                  <a:schemeClr val="bg2">
                    <a:lumMod val="50000"/>
                  </a:schemeClr>
                </a:solidFill>
              </a:rPr>
              <a:t>®</a:t>
            </a:r>
          </a:p>
          <a:p>
            <a:pPr marL="449263" lvl="2" indent="-180975">
              <a:lnSpc>
                <a:spcPct val="90000"/>
              </a:lnSpc>
              <a:spcBef>
                <a:spcPts val="0"/>
              </a:spcBef>
              <a:spcAft>
                <a:spcPts val="600"/>
              </a:spcAft>
              <a:buSzPct val="90000"/>
              <a:buFont typeface="Wingdings" pitchFamily="2" charset="2"/>
              <a:buChar char="Ø"/>
              <a:defRPr/>
            </a:pPr>
            <a:r>
              <a:rPr lang="cs-CZ" altLang="cs-CZ" sz="1200" dirty="0" err="1">
                <a:solidFill>
                  <a:schemeClr val="bg2">
                    <a:lumMod val="50000"/>
                  </a:schemeClr>
                </a:solidFill>
              </a:rPr>
              <a:t>Device</a:t>
            </a:r>
            <a:r>
              <a:rPr lang="cs-CZ" altLang="cs-CZ" sz="1200" dirty="0">
                <a:solidFill>
                  <a:schemeClr val="bg2">
                    <a:lumMod val="50000"/>
                  </a:schemeClr>
                </a:solidFill>
              </a:rPr>
              <a:t> </a:t>
            </a:r>
            <a:r>
              <a:rPr lang="cs-CZ" altLang="cs-CZ" sz="1200" dirty="0" err="1">
                <a:solidFill>
                  <a:schemeClr val="bg2">
                    <a:lumMod val="50000"/>
                  </a:schemeClr>
                </a:solidFill>
              </a:rPr>
              <a:t>control</a:t>
            </a:r>
            <a:r>
              <a:rPr lang="cs-CZ" altLang="cs-CZ" sz="1200" dirty="0">
                <a:solidFill>
                  <a:schemeClr val="bg2">
                    <a:lumMod val="50000"/>
                  </a:schemeClr>
                </a:solidFill>
              </a:rPr>
              <a:t> </a:t>
            </a:r>
            <a:r>
              <a:rPr lang="cs-CZ" altLang="cs-CZ" sz="1200" dirty="0" err="1">
                <a:solidFill>
                  <a:schemeClr val="bg2">
                    <a:lumMod val="50000"/>
                  </a:schemeClr>
                </a:solidFill>
              </a:rPr>
              <a:t>through</a:t>
            </a:r>
            <a:r>
              <a:rPr lang="cs-CZ" altLang="cs-CZ" sz="1200" dirty="0">
                <a:solidFill>
                  <a:schemeClr val="bg2">
                    <a:lumMod val="50000"/>
                  </a:schemeClr>
                </a:solidFill>
              </a:rPr>
              <a:t> </a:t>
            </a:r>
            <a:r>
              <a:rPr lang="cs-CZ" altLang="cs-CZ" sz="1200" dirty="0" err="1">
                <a:solidFill>
                  <a:schemeClr val="bg2">
                    <a:lumMod val="50000"/>
                  </a:schemeClr>
                </a:solidFill>
              </a:rPr>
              <a:t>the</a:t>
            </a:r>
            <a:r>
              <a:rPr lang="cs-CZ" altLang="cs-CZ" sz="1200" dirty="0">
                <a:solidFill>
                  <a:schemeClr val="bg2">
                    <a:lumMod val="50000"/>
                  </a:schemeClr>
                </a:solidFill>
              </a:rPr>
              <a:t> </a:t>
            </a:r>
            <a:r>
              <a:rPr lang="cs-CZ" altLang="cs-CZ" sz="1200" dirty="0" err="1">
                <a:solidFill>
                  <a:schemeClr val="bg2">
                    <a:lumMod val="50000"/>
                  </a:schemeClr>
                </a:solidFill>
              </a:rPr>
              <a:t>interactive</a:t>
            </a:r>
            <a:r>
              <a:rPr lang="cs-CZ" altLang="cs-CZ" sz="1200" dirty="0">
                <a:solidFill>
                  <a:schemeClr val="bg2">
                    <a:lumMod val="50000"/>
                  </a:schemeClr>
                </a:solidFill>
              </a:rPr>
              <a:t> </a:t>
            </a:r>
            <a:r>
              <a:rPr lang="cs-CZ" altLang="cs-CZ" sz="1200" dirty="0" err="1">
                <a:solidFill>
                  <a:schemeClr val="bg2">
                    <a:lumMod val="50000"/>
                  </a:schemeClr>
                </a:solidFill>
              </a:rPr>
              <a:t>maps</a:t>
            </a:r>
            <a:endParaRPr lang="cs-CZ" altLang="cs-CZ" sz="1200" dirty="0">
              <a:solidFill>
                <a:schemeClr val="bg2">
                  <a:lumMod val="50000"/>
                </a:schemeClr>
              </a:solidFill>
            </a:endParaRPr>
          </a:p>
          <a:p>
            <a:pPr marL="449263" lvl="2" indent="-180975">
              <a:lnSpc>
                <a:spcPct val="90000"/>
              </a:lnSpc>
              <a:spcBef>
                <a:spcPts val="0"/>
              </a:spcBef>
              <a:spcAft>
                <a:spcPts val="600"/>
              </a:spcAft>
              <a:buSzPct val="90000"/>
              <a:buFont typeface="Wingdings" pitchFamily="2" charset="2"/>
              <a:buChar char="Ø"/>
              <a:defRPr/>
            </a:pPr>
            <a:endParaRPr lang="en-US" altLang="cs-CZ" sz="1200" dirty="0">
              <a:solidFill>
                <a:schemeClr val="bg2">
                  <a:lumMod val="50000"/>
                </a:schemeClr>
              </a:solidFill>
            </a:endParaRPr>
          </a:p>
        </p:txBody>
      </p:sp>
      <p:sp>
        <p:nvSpPr>
          <p:cNvPr id="24579"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en-US" dirty="0"/>
              <a:t>Milestone </a:t>
            </a:r>
            <a:r>
              <a:rPr lang="en-US" dirty="0" err="1"/>
              <a:t>XProtect</a:t>
            </a:r>
            <a:r>
              <a:rPr lang="en-US" dirty="0"/>
              <a:t> integration</a:t>
            </a:r>
          </a:p>
        </p:txBody>
      </p:sp>
      <p:pic>
        <p:nvPicPr>
          <p:cNvPr id="96262" name="Picture 6" descr="Výsledek obrázku pro milestone logo"/>
          <p:cNvPicPr>
            <a:picLocks noChangeAspect="1" noChangeArrowheads="1"/>
          </p:cNvPicPr>
          <p:nvPr/>
        </p:nvPicPr>
        <p:blipFill>
          <a:blip r:embed="rId3" cstate="print"/>
          <a:srcRect/>
          <a:stretch>
            <a:fillRect/>
          </a:stretch>
        </p:blipFill>
        <p:spPr bwMode="auto">
          <a:xfrm>
            <a:off x="7386067" y="3271838"/>
            <a:ext cx="955550" cy="829031"/>
          </a:xfrm>
          <a:prstGeom prst="rect">
            <a:avLst/>
          </a:prstGeom>
          <a:noFill/>
        </p:spPr>
      </p:pic>
      <p:grpSp>
        <p:nvGrpSpPr>
          <p:cNvPr id="13" name="Skupina 12"/>
          <p:cNvGrpSpPr/>
          <p:nvPr/>
        </p:nvGrpSpPr>
        <p:grpSpPr>
          <a:xfrm>
            <a:off x="5717679" y="1098124"/>
            <a:ext cx="2755121" cy="2349274"/>
            <a:chOff x="5710364" y="1749425"/>
            <a:chExt cx="2755121" cy="2349274"/>
          </a:xfrm>
        </p:grpSpPr>
        <p:pic>
          <p:nvPicPr>
            <p:cNvPr id="96260" name="Picture 4"/>
            <p:cNvPicPr>
              <a:picLocks noChangeAspect="1" noChangeArrowheads="1"/>
            </p:cNvPicPr>
            <p:nvPr/>
          </p:nvPicPr>
          <p:blipFill>
            <a:blip r:embed="rId4" cstate="print"/>
            <a:srcRect t="12232" r="18099"/>
            <a:stretch>
              <a:fillRect/>
            </a:stretch>
          </p:blipFill>
          <p:spPr bwMode="auto">
            <a:xfrm>
              <a:off x="5710364" y="1749425"/>
              <a:ext cx="2755121" cy="2091684"/>
            </a:xfrm>
            <a:prstGeom prst="rect">
              <a:avLst/>
            </a:prstGeom>
            <a:noFill/>
            <a:ln w="9525">
              <a:noFill/>
              <a:miter lim="800000"/>
              <a:headEnd/>
              <a:tailEnd/>
            </a:ln>
          </p:spPr>
        </p:pic>
        <p:pic>
          <p:nvPicPr>
            <p:cNvPr id="96264" name="Picture 8"/>
            <p:cNvPicPr>
              <a:picLocks noChangeAspect="1" noChangeArrowheads="1"/>
            </p:cNvPicPr>
            <p:nvPr/>
          </p:nvPicPr>
          <p:blipFill>
            <a:blip r:embed="rId5" cstate="print"/>
            <a:srcRect/>
            <a:stretch>
              <a:fillRect/>
            </a:stretch>
          </p:blipFill>
          <p:spPr bwMode="auto">
            <a:xfrm>
              <a:off x="5759578" y="3918699"/>
              <a:ext cx="1281598" cy="180000"/>
            </a:xfrm>
            <a:prstGeom prst="rect">
              <a:avLst/>
            </a:prstGeom>
            <a:noFill/>
            <a:ln w="9525">
              <a:noFill/>
              <a:miter lim="800000"/>
              <a:headEnd/>
              <a:tailEnd/>
            </a:ln>
          </p:spPr>
        </p:pic>
        <p:pic>
          <p:nvPicPr>
            <p:cNvPr id="96266" name="Picture 10"/>
            <p:cNvPicPr>
              <a:picLocks noChangeArrowheads="1"/>
            </p:cNvPicPr>
            <p:nvPr/>
          </p:nvPicPr>
          <p:blipFill>
            <a:blip r:embed="rId6" cstate="print"/>
            <a:srcRect/>
            <a:stretch>
              <a:fillRect/>
            </a:stretch>
          </p:blipFill>
          <p:spPr bwMode="auto">
            <a:xfrm>
              <a:off x="6247180" y="3271838"/>
              <a:ext cx="36000" cy="639546"/>
            </a:xfrm>
            <a:prstGeom prst="rect">
              <a:avLst/>
            </a:prstGeom>
            <a:noFill/>
            <a:ln w="9525">
              <a:noFill/>
              <a:miter lim="800000"/>
              <a:headEnd/>
              <a:tailEnd/>
            </a:ln>
          </p:spPr>
        </p:pic>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11"/>
          </p:nvPr>
        </p:nvSpPr>
        <p:spPr>
          <a:xfrm>
            <a:off x="4141911" y="1691333"/>
            <a:ext cx="4860000" cy="2727048"/>
          </a:xfrm>
        </p:spPr>
        <p:txBody>
          <a:bodyPr/>
          <a:lstStyle/>
          <a:p>
            <a:r>
              <a:rPr lang="en-US" b="1" dirty="0" err="1"/>
              <a:t>Sipelia</a:t>
            </a:r>
            <a:r>
              <a:rPr lang="en-US" altLang="cs-CZ" baseline="30000" dirty="0" err="1">
                <a:solidFill>
                  <a:schemeClr val="bg2">
                    <a:lumMod val="50000"/>
                  </a:schemeClr>
                </a:solidFill>
              </a:rPr>
              <a:t>TM</a:t>
            </a:r>
            <a:r>
              <a:rPr lang="en-US" altLang="cs-CZ" baseline="30000" dirty="0">
                <a:solidFill>
                  <a:schemeClr val="bg2">
                    <a:lumMod val="50000"/>
                  </a:schemeClr>
                </a:solidFill>
              </a:rPr>
              <a:t> </a:t>
            </a:r>
            <a:r>
              <a:rPr lang="en-US" altLang="cs-CZ" sz="1400" b="1" dirty="0"/>
              <a:t>(Communications Management)</a:t>
            </a:r>
            <a:endParaRPr lang="en-US" sz="1400" b="1" dirty="0"/>
          </a:p>
          <a:p>
            <a:pPr marL="269875" lvl="2" indent="-182563">
              <a:spcBef>
                <a:spcPts val="300"/>
              </a:spcBef>
              <a:spcAft>
                <a:spcPts val="600"/>
              </a:spcAft>
              <a:buSzPct val="90000"/>
              <a:defRPr/>
            </a:pPr>
            <a:r>
              <a:rPr lang="en-US" altLang="cs-CZ" dirty="0">
                <a:solidFill>
                  <a:srgbClr val="005596"/>
                </a:solidFill>
              </a:rPr>
              <a:t>SIP </a:t>
            </a:r>
            <a:r>
              <a:rPr lang="en-US" altLang="cs-CZ" dirty="0">
                <a:solidFill>
                  <a:schemeClr val="tx1">
                    <a:lumMod val="50000"/>
                  </a:schemeClr>
                </a:solidFill>
              </a:rPr>
              <a:t>communication between 2N IP intercoms and operators / stations in the security center</a:t>
            </a:r>
          </a:p>
          <a:p>
            <a:pPr marL="182563" lvl="2" indent="-182563">
              <a:spcBef>
                <a:spcPts val="1200"/>
              </a:spcBef>
              <a:spcAft>
                <a:spcPts val="0"/>
              </a:spcAft>
              <a:buSzPct val="90000"/>
              <a:buNone/>
              <a:defRPr/>
            </a:pPr>
            <a:r>
              <a:rPr lang="en-US" altLang="cs-CZ" sz="1600" b="1" dirty="0" err="1">
                <a:solidFill>
                  <a:schemeClr val="tx1">
                    <a:lumMod val="50000"/>
                  </a:schemeClr>
                </a:solidFill>
              </a:rPr>
              <a:t>Omnicast</a:t>
            </a:r>
            <a:r>
              <a:rPr lang="en-US" altLang="cs-CZ" sz="1600" baseline="30000" dirty="0" err="1">
                <a:solidFill>
                  <a:schemeClr val="bg2">
                    <a:lumMod val="50000"/>
                  </a:schemeClr>
                </a:solidFill>
              </a:rPr>
              <a:t>TM</a:t>
            </a:r>
            <a:r>
              <a:rPr lang="en-US" altLang="cs-CZ" sz="1600" baseline="30000" dirty="0">
                <a:solidFill>
                  <a:schemeClr val="bg2">
                    <a:lumMod val="50000"/>
                  </a:schemeClr>
                </a:solidFill>
              </a:rPr>
              <a:t>  </a:t>
            </a:r>
            <a:r>
              <a:rPr lang="en-US" altLang="cs-CZ" b="1" dirty="0">
                <a:solidFill>
                  <a:schemeClr val="tx1">
                    <a:lumMod val="50000"/>
                  </a:schemeClr>
                </a:solidFill>
              </a:rPr>
              <a:t>(IP Video Management)</a:t>
            </a:r>
          </a:p>
          <a:p>
            <a:pPr marL="269875" lvl="2" indent="-182563">
              <a:spcBef>
                <a:spcPts val="300"/>
              </a:spcBef>
              <a:spcAft>
                <a:spcPts val="600"/>
              </a:spcAft>
              <a:buSzPct val="90000"/>
              <a:defRPr/>
            </a:pPr>
            <a:r>
              <a:rPr lang="en-US" altLang="cs-CZ" dirty="0">
                <a:solidFill>
                  <a:schemeClr val="tx1">
                    <a:lumMod val="50000"/>
                  </a:schemeClr>
                </a:solidFill>
              </a:rPr>
              <a:t>integration of 2N IP intercoms to </a:t>
            </a:r>
            <a:r>
              <a:rPr lang="en-US" altLang="cs-CZ" dirty="0" err="1">
                <a:solidFill>
                  <a:schemeClr val="tx1">
                    <a:lumMod val="50000"/>
                  </a:schemeClr>
                </a:solidFill>
              </a:rPr>
              <a:t>Genetec</a:t>
            </a:r>
            <a:r>
              <a:rPr lang="en-US" altLang="cs-CZ" dirty="0">
                <a:solidFill>
                  <a:schemeClr val="tx1">
                    <a:lumMod val="50000"/>
                  </a:schemeClr>
                </a:solidFill>
              </a:rPr>
              <a:t> VMS based on the </a:t>
            </a:r>
            <a:r>
              <a:rPr lang="en-US" altLang="cs-CZ" dirty="0">
                <a:solidFill>
                  <a:schemeClr val="accent2">
                    <a:lumMod val="75000"/>
                  </a:schemeClr>
                </a:solidFill>
              </a:rPr>
              <a:t>ONVIF S </a:t>
            </a:r>
            <a:r>
              <a:rPr lang="en-US" altLang="cs-CZ" dirty="0">
                <a:solidFill>
                  <a:schemeClr val="tx1">
                    <a:lumMod val="50000"/>
                  </a:schemeClr>
                </a:solidFill>
              </a:rPr>
              <a:t>and</a:t>
            </a:r>
            <a:r>
              <a:rPr lang="en-US" altLang="cs-CZ" dirty="0">
                <a:solidFill>
                  <a:schemeClr val="accent2">
                    <a:lumMod val="75000"/>
                  </a:schemeClr>
                </a:solidFill>
              </a:rPr>
              <a:t> RTSP streaming</a:t>
            </a:r>
          </a:p>
          <a:p>
            <a:pPr marL="182563" lvl="2" indent="-182563">
              <a:spcBef>
                <a:spcPts val="1200"/>
              </a:spcBef>
              <a:spcAft>
                <a:spcPts val="0"/>
              </a:spcAft>
              <a:buSzPct val="90000"/>
              <a:buNone/>
              <a:defRPr/>
            </a:pPr>
            <a:r>
              <a:rPr lang="en-US" altLang="cs-CZ" sz="1600" b="1" dirty="0" err="1">
                <a:solidFill>
                  <a:schemeClr val="tx1">
                    <a:lumMod val="50000"/>
                  </a:schemeClr>
                </a:solidFill>
              </a:rPr>
              <a:t>Synergis</a:t>
            </a:r>
            <a:r>
              <a:rPr lang="en-US" altLang="cs-CZ" sz="1600" baseline="30000" dirty="0" err="1">
                <a:solidFill>
                  <a:schemeClr val="bg2">
                    <a:lumMod val="50000"/>
                  </a:schemeClr>
                </a:solidFill>
              </a:rPr>
              <a:t>TM</a:t>
            </a:r>
            <a:r>
              <a:rPr lang="en-US" altLang="cs-CZ" sz="1600" baseline="30000" dirty="0">
                <a:solidFill>
                  <a:schemeClr val="bg2">
                    <a:lumMod val="50000"/>
                  </a:schemeClr>
                </a:solidFill>
              </a:rPr>
              <a:t> </a:t>
            </a:r>
            <a:r>
              <a:rPr lang="en-US" altLang="cs-CZ" b="1" dirty="0">
                <a:solidFill>
                  <a:schemeClr val="tx1">
                    <a:lumMod val="50000"/>
                  </a:schemeClr>
                </a:solidFill>
              </a:rPr>
              <a:t>(IP Access Control)</a:t>
            </a:r>
          </a:p>
          <a:p>
            <a:pPr marL="269875" lvl="2" indent="-182563">
              <a:spcBef>
                <a:spcPts val="300"/>
              </a:spcBef>
              <a:spcAft>
                <a:spcPts val="600"/>
              </a:spcAft>
              <a:buSzPct val="90000"/>
              <a:defRPr/>
            </a:pPr>
            <a:r>
              <a:rPr lang="en-US" altLang="cs-CZ" dirty="0">
                <a:solidFill>
                  <a:schemeClr val="tx1">
                    <a:lumMod val="50000"/>
                  </a:schemeClr>
                </a:solidFill>
              </a:rPr>
              <a:t>direct integration of all 2N access control devices to the Security Center via </a:t>
            </a:r>
            <a:r>
              <a:rPr lang="en-US" altLang="cs-CZ" dirty="0">
                <a:solidFill>
                  <a:srgbClr val="BE125C"/>
                </a:solidFill>
              </a:rPr>
              <a:t>RIO protocol</a:t>
            </a:r>
            <a:endParaRPr lang="en-US" altLang="cs-CZ" dirty="0">
              <a:solidFill>
                <a:schemeClr val="tx1">
                  <a:lumMod val="50000"/>
                </a:schemeClr>
              </a:solidFill>
            </a:endParaRPr>
          </a:p>
        </p:txBody>
      </p:sp>
      <p:sp>
        <p:nvSpPr>
          <p:cNvPr id="25603" name="Zástupný symbol pro text 8"/>
          <p:cNvSpPr>
            <a:spLocks noGrp="1"/>
          </p:cNvSpPr>
          <p:nvPr>
            <p:ph type="body" sz="quarter" idx="12"/>
          </p:nvPr>
        </p:nvSpPr>
        <p:spPr bwMode="auto">
          <a:xfrm flipH="1">
            <a:off x="3536950" y="1042988"/>
            <a:ext cx="5219344" cy="342900"/>
          </a:xfrm>
          <a:noFill/>
          <a:ln>
            <a:miter lim="800000"/>
            <a:headEnd/>
            <a:tailEnd/>
          </a:ln>
        </p:spPr>
        <p:txBody>
          <a:bodyPr vert="horz" wrap="square" lIns="91440" tIns="45720" rIns="91440" bIns="45720" numCol="1" anchorCtr="0" compatLnSpc="1">
            <a:prstTxWarp prst="textNoShape">
              <a:avLst/>
            </a:prstTxWarp>
          </a:bodyPr>
          <a:lstStyle/>
          <a:p>
            <a:r>
              <a:rPr lang="en-US" dirty="0" err="1"/>
              <a:t>Genetec</a:t>
            </a:r>
            <a:r>
              <a:rPr lang="en-US" dirty="0"/>
              <a:t> Security Center integration</a:t>
            </a:r>
          </a:p>
        </p:txBody>
      </p:sp>
      <p:pic>
        <p:nvPicPr>
          <p:cNvPr id="99330" name="Picture 2" descr="Související obrázek"/>
          <p:cNvPicPr>
            <a:picLocks noChangeAspect="1" noChangeArrowheads="1"/>
          </p:cNvPicPr>
          <p:nvPr/>
        </p:nvPicPr>
        <p:blipFill>
          <a:blip r:embed="rId3" cstate="print"/>
          <a:srcRect/>
          <a:stretch>
            <a:fillRect/>
          </a:stretch>
        </p:blipFill>
        <p:spPr bwMode="auto">
          <a:xfrm>
            <a:off x="-168161" y="1542485"/>
            <a:ext cx="3884199" cy="2589466"/>
          </a:xfrm>
          <a:prstGeom prst="rect">
            <a:avLst/>
          </a:prstGeom>
          <a:noFill/>
        </p:spPr>
      </p:pic>
      <p:pic>
        <p:nvPicPr>
          <p:cNvPr id="99332" name="Picture 4" descr="Související obrázek"/>
          <p:cNvPicPr>
            <a:picLocks noChangeAspect="1" noChangeArrowheads="1"/>
          </p:cNvPicPr>
          <p:nvPr/>
        </p:nvPicPr>
        <p:blipFill>
          <a:blip r:embed="rId4" cstate="print"/>
          <a:srcRect/>
          <a:stretch>
            <a:fillRect/>
          </a:stretch>
        </p:blipFill>
        <p:spPr bwMode="auto">
          <a:xfrm>
            <a:off x="2048257" y="4036566"/>
            <a:ext cx="1287474" cy="227055"/>
          </a:xfrm>
          <a:prstGeom prst="rect">
            <a:avLst/>
          </a:prstGeom>
          <a:noFill/>
        </p:spPr>
      </p:pic>
      <p:grpSp>
        <p:nvGrpSpPr>
          <p:cNvPr id="2" name="Skupina 9"/>
          <p:cNvGrpSpPr>
            <a:grpSpLocks noChangeAspect="1"/>
          </p:cNvGrpSpPr>
          <p:nvPr/>
        </p:nvGrpSpPr>
        <p:grpSpPr>
          <a:xfrm>
            <a:off x="551282" y="1241127"/>
            <a:ext cx="295724" cy="360000"/>
            <a:chOff x="5763736" y="2633339"/>
            <a:chExt cx="1289328" cy="1569572"/>
          </a:xfrm>
        </p:grpSpPr>
        <p:pic>
          <p:nvPicPr>
            <p:cNvPr id="11" name="Picture 3" descr="C:\Users\Psota\Documents\_Marketing Product Management\Dotyková klávesnice\Access Unit Touch Keypad - Front view.jpg"/>
            <p:cNvPicPr>
              <a:picLocks noChangeAspect="1" noChangeArrowheads="1"/>
            </p:cNvPicPr>
            <p:nvPr/>
          </p:nvPicPr>
          <p:blipFill>
            <a:blip r:embed="rId5" cstate="print"/>
            <a:srcRect/>
            <a:stretch>
              <a:fillRect/>
            </a:stretch>
          </p:blipFill>
          <p:spPr bwMode="auto">
            <a:xfrm>
              <a:off x="5763736" y="2633339"/>
              <a:ext cx="1289328" cy="1569572"/>
            </a:xfrm>
            <a:prstGeom prst="rect">
              <a:avLst/>
            </a:prstGeom>
            <a:noFill/>
          </p:spPr>
        </p:pic>
        <p:pic>
          <p:nvPicPr>
            <p:cNvPr id="12" name="Picture 3"/>
            <p:cNvPicPr>
              <a:picLocks noChangeAspect="1" noChangeArrowheads="1"/>
            </p:cNvPicPr>
            <p:nvPr/>
          </p:nvPicPr>
          <p:blipFill>
            <a:blip r:embed="rId6" cstate="print"/>
            <a:srcRect/>
            <a:stretch>
              <a:fillRect/>
            </a:stretch>
          </p:blipFill>
          <p:spPr bwMode="auto">
            <a:xfrm>
              <a:off x="5981741" y="2877728"/>
              <a:ext cx="857456" cy="1080000"/>
            </a:xfrm>
            <a:prstGeom prst="rect">
              <a:avLst/>
            </a:prstGeom>
            <a:noFill/>
            <a:ln w="9525">
              <a:noFill/>
              <a:miter lim="800000"/>
              <a:headEnd/>
              <a:tailEnd/>
            </a:ln>
          </p:spPr>
        </p:pic>
      </p:grpSp>
      <p:pic>
        <p:nvPicPr>
          <p:cNvPr id="13" name="Picture 7" descr="C:\Users\Psota\Documents\_Marketing Product Management\Fingerprint reader\Obrázky\Fingerprint reader - Front view_1.jpg"/>
          <p:cNvPicPr>
            <a:picLocks noChangeAspect="1" noChangeArrowheads="1"/>
          </p:cNvPicPr>
          <p:nvPr/>
        </p:nvPicPr>
        <p:blipFill>
          <a:blip r:embed="rId7" cstate="print"/>
          <a:srcRect/>
          <a:stretch>
            <a:fillRect/>
          </a:stretch>
        </p:blipFill>
        <p:spPr bwMode="auto">
          <a:xfrm>
            <a:off x="546854" y="1636648"/>
            <a:ext cx="295550" cy="360000"/>
          </a:xfrm>
          <a:prstGeom prst="rect">
            <a:avLst/>
          </a:prstGeom>
          <a:noFill/>
        </p:spPr>
      </p:pic>
      <p:pic>
        <p:nvPicPr>
          <p:cNvPr id="15" name="Picture 5" descr="C:\Users\Psota\Documents\Access Control\Access Unit\Access Unit - Front view.jpg"/>
          <p:cNvPicPr>
            <a:picLocks noChangeAspect="1" noChangeArrowheads="1"/>
          </p:cNvPicPr>
          <p:nvPr/>
        </p:nvPicPr>
        <p:blipFill>
          <a:blip r:embed="rId8" cstate="print"/>
          <a:srcRect/>
          <a:stretch>
            <a:fillRect/>
          </a:stretch>
        </p:blipFill>
        <p:spPr bwMode="auto">
          <a:xfrm>
            <a:off x="551282" y="837237"/>
            <a:ext cx="294345" cy="360000"/>
          </a:xfrm>
          <a:prstGeom prst="rect">
            <a:avLst/>
          </a:prstGeom>
          <a:noFill/>
        </p:spPr>
      </p:pic>
      <p:cxnSp>
        <p:nvCxnSpPr>
          <p:cNvPr id="23" name="Přímá spojovací čára 22"/>
          <p:cNvCxnSpPr/>
          <p:nvPr/>
        </p:nvCxnSpPr>
        <p:spPr>
          <a:xfrm flipH="1">
            <a:off x="1506128" y="1473668"/>
            <a:ext cx="432000" cy="288000"/>
          </a:xfrm>
          <a:prstGeom prst="line">
            <a:avLst/>
          </a:prstGeom>
          <a:ln w="12700">
            <a:solidFill>
              <a:srgbClr val="BE125C"/>
            </a:solidFill>
          </a:ln>
        </p:spPr>
        <p:style>
          <a:lnRef idx="2">
            <a:schemeClr val="accent1"/>
          </a:lnRef>
          <a:fillRef idx="0">
            <a:schemeClr val="accent1"/>
          </a:fillRef>
          <a:effectRef idx="1">
            <a:schemeClr val="accent1"/>
          </a:effectRef>
          <a:fontRef idx="minor">
            <a:schemeClr val="tx1"/>
          </a:fontRef>
        </p:style>
      </p:cxnSp>
      <p:cxnSp>
        <p:nvCxnSpPr>
          <p:cNvPr id="30" name="Přímá spojovací čára 29"/>
          <p:cNvCxnSpPr/>
          <p:nvPr/>
        </p:nvCxnSpPr>
        <p:spPr>
          <a:xfrm>
            <a:off x="886346" y="1571745"/>
            <a:ext cx="183731" cy="159998"/>
          </a:xfrm>
          <a:prstGeom prst="line">
            <a:avLst/>
          </a:prstGeom>
          <a:ln w="12700">
            <a:solidFill>
              <a:srgbClr val="BE125C"/>
            </a:solidFill>
          </a:ln>
        </p:spPr>
        <p:style>
          <a:lnRef idx="2">
            <a:schemeClr val="accent1"/>
          </a:lnRef>
          <a:fillRef idx="0">
            <a:schemeClr val="accent1"/>
          </a:fillRef>
          <a:effectRef idx="1">
            <a:schemeClr val="accent1"/>
          </a:effectRef>
          <a:fontRef idx="minor">
            <a:schemeClr val="tx1"/>
          </a:fontRef>
        </p:style>
      </p:cxnSp>
      <p:cxnSp>
        <p:nvCxnSpPr>
          <p:cNvPr id="41" name="Přímá spojovací čára 40"/>
          <p:cNvCxnSpPr/>
          <p:nvPr/>
        </p:nvCxnSpPr>
        <p:spPr>
          <a:xfrm>
            <a:off x="2685010" y="1622018"/>
            <a:ext cx="0" cy="216000"/>
          </a:xfrm>
          <a:prstGeom prst="line">
            <a:avLst/>
          </a:prstGeom>
          <a:ln w="127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01378" name="Picture 2" descr="C:\Users\Psota\Documents\_Marketing Product Management\_Produktove prezentace\HIP family_base_tags_300dpi.png"/>
          <p:cNvPicPr>
            <a:picLocks noChangeAspect="1" noChangeArrowheads="1"/>
          </p:cNvPicPr>
          <p:nvPr/>
        </p:nvPicPr>
        <p:blipFill>
          <a:blip r:embed="rId9" cstate="print"/>
          <a:srcRect/>
          <a:stretch>
            <a:fillRect/>
          </a:stretch>
        </p:blipFill>
        <p:spPr bwMode="auto">
          <a:xfrm>
            <a:off x="1890017" y="784018"/>
            <a:ext cx="1415104" cy="900000"/>
          </a:xfrm>
          <a:prstGeom prst="rect">
            <a:avLst/>
          </a:prstGeom>
          <a:noFill/>
        </p:spPr>
      </p:pic>
      <p:grpSp>
        <p:nvGrpSpPr>
          <p:cNvPr id="36" name="Skupina 35"/>
          <p:cNvGrpSpPr/>
          <p:nvPr/>
        </p:nvGrpSpPr>
        <p:grpSpPr>
          <a:xfrm>
            <a:off x="2728900" y="1550018"/>
            <a:ext cx="396000" cy="1317541"/>
            <a:chOff x="2750845" y="1571963"/>
            <a:chExt cx="396000" cy="1317541"/>
          </a:xfrm>
        </p:grpSpPr>
        <p:cxnSp>
          <p:nvCxnSpPr>
            <p:cNvPr id="29" name="Přímá spojovací čára 28"/>
            <p:cNvCxnSpPr/>
            <p:nvPr/>
          </p:nvCxnSpPr>
          <p:spPr>
            <a:xfrm>
              <a:off x="3145536" y="1571963"/>
              <a:ext cx="0" cy="1317541"/>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Přímá spojovací čára 31"/>
            <p:cNvCxnSpPr/>
            <p:nvPr/>
          </p:nvCxnSpPr>
          <p:spPr>
            <a:xfrm flipH="1">
              <a:off x="2750845" y="2889504"/>
              <a:ext cx="396000" cy="0"/>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21" name="Obrázek 20">
            <a:extLst>
              <a:ext uri="{FF2B5EF4-FFF2-40B4-BE49-F238E27FC236}">
                <a16:creationId xmlns:a16="http://schemas.microsoft.com/office/drawing/2014/main" id="{B0489163-2A7D-4318-A43D-2013F5B51F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285" y="819395"/>
            <a:ext cx="957060" cy="598038"/>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Zástupný symbol pro text 8"/>
          <p:cNvSpPr>
            <a:spLocks noGrp="1"/>
          </p:cNvSpPr>
          <p:nvPr>
            <p:ph type="body" sz="quarter" idx="4294967295"/>
          </p:nvPr>
        </p:nvSpPr>
        <p:spPr bwMode="auto">
          <a:xfrm>
            <a:off x="458788" y="1943100"/>
            <a:ext cx="4113212" cy="174747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r>
              <a:rPr lang="cs-CZ" dirty="0"/>
              <a:t>O</a:t>
            </a:r>
            <a:r>
              <a:rPr lang="en-US" dirty="0" err="1"/>
              <a:t>ur</a:t>
            </a:r>
            <a:r>
              <a:rPr lang="en-US" dirty="0"/>
              <a:t> </a:t>
            </a:r>
            <a:r>
              <a:rPr lang="cs-CZ" dirty="0"/>
              <a:t>u</a:t>
            </a:r>
            <a:r>
              <a:rPr lang="en-US" dirty="0" err="1"/>
              <a:t>nique</a:t>
            </a:r>
            <a:r>
              <a:rPr lang="en-US" dirty="0"/>
              <a:t> </a:t>
            </a:r>
            <a:r>
              <a:rPr lang="cs-CZ" dirty="0"/>
              <a:t>f</a:t>
            </a:r>
            <a:r>
              <a:rPr lang="en-US" dirty="0" err="1"/>
              <a:t>eatures</a:t>
            </a:r>
            <a:r>
              <a:rPr lang="cs-CZ" dirty="0"/>
              <a:t> </a:t>
            </a:r>
            <a:r>
              <a:rPr lang="cs-CZ" dirty="0" err="1"/>
              <a:t>help</a:t>
            </a:r>
            <a:r>
              <a:rPr lang="cs-CZ" dirty="0"/>
              <a:t> </a:t>
            </a:r>
            <a:r>
              <a:rPr lang="cs-CZ" dirty="0" err="1"/>
              <a:t>you</a:t>
            </a:r>
            <a:r>
              <a:rPr lang="cs-CZ" dirty="0"/>
              <a:t> </a:t>
            </a:r>
            <a:r>
              <a:rPr lang="en-US" dirty="0"/>
              <a:t>to </a:t>
            </a:r>
            <a:r>
              <a:rPr lang="cs-CZ" dirty="0"/>
              <a:t>w</a:t>
            </a:r>
            <a:r>
              <a:rPr lang="en-US" dirty="0"/>
              <a:t>in </a:t>
            </a:r>
            <a:r>
              <a:rPr lang="cs-CZ" dirty="0"/>
              <a:t>y</a:t>
            </a:r>
            <a:r>
              <a:rPr lang="en-US" dirty="0"/>
              <a:t>our </a:t>
            </a:r>
            <a:r>
              <a:rPr lang="cs-CZ" dirty="0"/>
              <a:t>p</a:t>
            </a:r>
            <a:r>
              <a:rPr lang="en-US" dirty="0" err="1"/>
              <a:t>rojects</a:t>
            </a:r>
            <a:r>
              <a:rPr lang="en-US" dirty="0"/>
              <a:t>!</a:t>
            </a:r>
            <a:endParaRPr lang="en-US" sz="2200" b="0" dirty="0"/>
          </a:p>
        </p:txBody>
      </p:sp>
      <p:pic>
        <p:nvPicPr>
          <p:cNvPr id="4" name="Obrázek 3">
            <a:extLst>
              <a:ext uri="{FF2B5EF4-FFF2-40B4-BE49-F238E27FC236}">
                <a16:creationId xmlns:a16="http://schemas.microsoft.com/office/drawing/2014/main" id="{037FDE1B-19A8-4D23-96E8-F7E9AEB15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413" y="462128"/>
            <a:ext cx="5169647" cy="3228444"/>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en-US" dirty="0">
                <a:solidFill>
                  <a:srgbClr val="004E97"/>
                </a:solidFill>
              </a:rPr>
              <a:t>Try to prevent installations like...</a:t>
            </a:r>
          </a:p>
        </p:txBody>
      </p:sp>
      <p:pic>
        <p:nvPicPr>
          <p:cNvPr id="16" name="Picture 2" descr="http://www.securityelectronicsandnetworks.com/sites/default/files/Entry%20point.jpg"/>
          <p:cNvPicPr>
            <a:picLocks noChangeAspect="1" noChangeArrowheads="1"/>
          </p:cNvPicPr>
          <p:nvPr/>
        </p:nvPicPr>
        <p:blipFill>
          <a:blip r:embed="rId3" cstate="email"/>
          <a:srcRect/>
          <a:stretch>
            <a:fillRect/>
          </a:stretch>
        </p:blipFill>
        <p:spPr bwMode="auto">
          <a:xfrm>
            <a:off x="2617672" y="1268413"/>
            <a:ext cx="3683116" cy="3247943"/>
          </a:xfrm>
          <a:prstGeom prst="rect">
            <a:avLst/>
          </a:prstGeom>
          <a:noFill/>
        </p:spPr>
      </p:pic>
      <p:pic>
        <p:nvPicPr>
          <p:cNvPr id="24" name="Picture 2" descr="Výsledek obrázku pro intercom and card reader"/>
          <p:cNvPicPr>
            <a:picLocks noChangeAspect="1" noChangeArrowheads="1"/>
          </p:cNvPicPr>
          <p:nvPr/>
        </p:nvPicPr>
        <p:blipFill>
          <a:blip r:embed="rId4" cstate="print"/>
          <a:srcRect t="17099" b="7901"/>
          <a:stretch>
            <a:fillRect/>
          </a:stretch>
        </p:blipFill>
        <p:spPr bwMode="auto">
          <a:xfrm>
            <a:off x="1591312" y="1268413"/>
            <a:ext cx="5774121" cy="324794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1403498"/>
            <a:ext cx="3357083" cy="2509284"/>
          </a:xfrm>
        </p:spPr>
        <p:txBody>
          <a:bodyPr vert="horz" wrap="square" lIns="91440" tIns="45720" rIns="91440" bIns="45720" numCol="1" anchor="t" anchorCtr="0" compatLnSpc="1">
            <a:prstTxWarp prst="textNoShape">
              <a:avLst/>
            </a:prstTxWarp>
          </a:bodyPr>
          <a:lstStyle/>
          <a:p>
            <a:pPr marL="0" indent="0"/>
            <a:r>
              <a:rPr lang="en-US" sz="4000" dirty="0">
                <a:solidFill>
                  <a:srgbClr val="004E97"/>
                </a:solidFill>
              </a:rPr>
              <a:t>think wisely and do it stylish!!</a:t>
            </a:r>
          </a:p>
        </p:txBody>
      </p:sp>
      <p:pic>
        <p:nvPicPr>
          <p:cNvPr id="4" name="Obrázek 3" descr="Obsah obrázku osoba, muž, oblek, firemní&#10;&#10;Popis byl vytvořen automaticky">
            <a:extLst>
              <a:ext uri="{FF2B5EF4-FFF2-40B4-BE49-F238E27FC236}">
                <a16:creationId xmlns:a16="http://schemas.microsoft.com/office/drawing/2014/main" id="{4A302AA3-388A-4E4B-9E7A-00B05D3E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233" y="887046"/>
            <a:ext cx="5054112" cy="3369408"/>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cs-CZ" dirty="0" err="1">
                <a:solidFill>
                  <a:srgbClr val="004E97"/>
                </a:solidFill>
              </a:rPr>
              <a:t>What</a:t>
            </a:r>
            <a:r>
              <a:rPr lang="cs-CZ" dirty="0">
                <a:solidFill>
                  <a:srgbClr val="004E97"/>
                </a:solidFill>
              </a:rPr>
              <a:t> </a:t>
            </a:r>
            <a:r>
              <a:rPr lang="cs-CZ" dirty="0" err="1">
                <a:solidFill>
                  <a:srgbClr val="004E97"/>
                </a:solidFill>
              </a:rPr>
              <a:t>if</a:t>
            </a:r>
            <a:r>
              <a:rPr lang="cs-CZ" dirty="0">
                <a:solidFill>
                  <a:srgbClr val="004E97"/>
                </a:solidFill>
              </a:rPr>
              <a:t> </a:t>
            </a:r>
            <a:r>
              <a:rPr lang="cs-CZ" dirty="0" err="1">
                <a:solidFill>
                  <a:srgbClr val="004E97"/>
                </a:solidFill>
              </a:rPr>
              <a:t>you</a:t>
            </a:r>
            <a:r>
              <a:rPr lang="cs-CZ" dirty="0">
                <a:solidFill>
                  <a:srgbClr val="004E97"/>
                </a:solidFill>
              </a:rPr>
              <a:t> </a:t>
            </a:r>
            <a:r>
              <a:rPr lang="cs-CZ" dirty="0" err="1">
                <a:solidFill>
                  <a:srgbClr val="004E97"/>
                </a:solidFill>
              </a:rPr>
              <a:t>have</a:t>
            </a:r>
            <a:r>
              <a:rPr lang="cs-CZ" dirty="0">
                <a:solidFill>
                  <a:srgbClr val="004E97"/>
                </a:solidFill>
              </a:rPr>
              <a:t> a lot </a:t>
            </a:r>
            <a:r>
              <a:rPr lang="cs-CZ" dirty="0" err="1">
                <a:solidFill>
                  <a:srgbClr val="004E97"/>
                </a:solidFill>
              </a:rPr>
              <a:t>of</a:t>
            </a:r>
            <a:r>
              <a:rPr lang="cs-CZ" dirty="0">
                <a:solidFill>
                  <a:srgbClr val="004E97"/>
                </a:solidFill>
              </a:rPr>
              <a:t> </a:t>
            </a:r>
            <a:r>
              <a:rPr lang="cs-CZ" dirty="0" err="1">
                <a:solidFill>
                  <a:srgbClr val="004E97"/>
                </a:solidFill>
              </a:rPr>
              <a:t>devices</a:t>
            </a:r>
            <a:r>
              <a:rPr lang="cs-CZ" dirty="0">
                <a:solidFill>
                  <a:srgbClr val="004E97"/>
                </a:solidFill>
              </a:rPr>
              <a:t> </a:t>
            </a:r>
            <a:r>
              <a:rPr lang="cs-CZ" dirty="0" err="1">
                <a:solidFill>
                  <a:srgbClr val="004E97"/>
                </a:solidFill>
              </a:rPr>
              <a:t>and</a:t>
            </a:r>
            <a:r>
              <a:rPr lang="cs-CZ" dirty="0">
                <a:solidFill>
                  <a:srgbClr val="004E97"/>
                </a:solidFill>
              </a:rPr>
              <a:t> </a:t>
            </a:r>
            <a:r>
              <a:rPr lang="cs-CZ" dirty="0" err="1">
                <a:solidFill>
                  <a:srgbClr val="004E97"/>
                </a:solidFill>
              </a:rPr>
              <a:t>users</a:t>
            </a:r>
            <a:r>
              <a:rPr lang="cs-CZ" dirty="0">
                <a:solidFill>
                  <a:srgbClr val="004E97"/>
                </a:solidFill>
              </a:rPr>
              <a:t>?</a:t>
            </a:r>
            <a:endParaRPr lang="en-US" dirty="0">
              <a:solidFill>
                <a:srgbClr val="004E97"/>
              </a:solidFill>
            </a:endParaRPr>
          </a:p>
        </p:txBody>
      </p:sp>
      <p:pic>
        <p:nvPicPr>
          <p:cNvPr id="2050" name="Picture 2" descr="Výsledek obrázku pro office building floor plan"/>
          <p:cNvPicPr>
            <a:picLocks noChangeAspect="1" noChangeArrowheads="1"/>
          </p:cNvPicPr>
          <p:nvPr/>
        </p:nvPicPr>
        <p:blipFill>
          <a:blip r:embed="rId3" cstate="print"/>
          <a:srcRect/>
          <a:stretch>
            <a:fillRect/>
          </a:stretch>
        </p:blipFill>
        <p:spPr bwMode="auto">
          <a:xfrm>
            <a:off x="2042181" y="1312303"/>
            <a:ext cx="4621488" cy="3221038"/>
          </a:xfrm>
          <a:prstGeom prst="rect">
            <a:avLst/>
          </a:prstGeom>
          <a:noFill/>
        </p:spPr>
      </p:pic>
      <p:pic>
        <p:nvPicPr>
          <p:cNvPr id="6"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5480706" y="3736875"/>
            <a:ext cx="176607" cy="216000"/>
          </a:xfrm>
          <a:prstGeom prst="rect">
            <a:avLst/>
          </a:prstGeom>
          <a:noFill/>
        </p:spPr>
      </p:pic>
      <p:pic>
        <p:nvPicPr>
          <p:cNvPr id="7"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6151824" y="3736875"/>
            <a:ext cx="176607" cy="216000"/>
          </a:xfrm>
          <a:prstGeom prst="rect">
            <a:avLst/>
          </a:prstGeom>
          <a:noFill/>
        </p:spPr>
      </p:pic>
      <p:pic>
        <p:nvPicPr>
          <p:cNvPr id="8"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4732599" y="1780515"/>
            <a:ext cx="176607" cy="216000"/>
          </a:xfrm>
          <a:prstGeom prst="rect">
            <a:avLst/>
          </a:prstGeom>
          <a:noFill/>
        </p:spPr>
      </p:pic>
      <p:pic>
        <p:nvPicPr>
          <p:cNvPr id="9"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3837249" y="1780515"/>
            <a:ext cx="176607" cy="216000"/>
          </a:xfrm>
          <a:prstGeom prst="rect">
            <a:avLst/>
          </a:prstGeom>
          <a:noFill/>
        </p:spPr>
      </p:pic>
      <p:pic>
        <p:nvPicPr>
          <p:cNvPr id="10"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3160974" y="1780515"/>
            <a:ext cx="176607" cy="216000"/>
          </a:xfrm>
          <a:prstGeom prst="rect">
            <a:avLst/>
          </a:prstGeom>
          <a:noFill/>
        </p:spPr>
      </p:pic>
      <p:pic>
        <p:nvPicPr>
          <p:cNvPr id="11"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2513274" y="1780515"/>
            <a:ext cx="176607" cy="216000"/>
          </a:xfrm>
          <a:prstGeom prst="rect">
            <a:avLst/>
          </a:prstGeom>
          <a:noFill/>
        </p:spPr>
      </p:pic>
      <p:pic>
        <p:nvPicPr>
          <p:cNvPr id="12"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2827599" y="3471226"/>
            <a:ext cx="176607" cy="216000"/>
          </a:xfrm>
          <a:prstGeom prst="rect">
            <a:avLst/>
          </a:prstGeom>
          <a:noFill/>
        </p:spPr>
      </p:pic>
      <p:pic>
        <p:nvPicPr>
          <p:cNvPr id="13" name="Picture 5" descr="C:\Users\Psota\Documents\Access Control\Access Unit\Access Unit - Front view.jpg"/>
          <p:cNvPicPr>
            <a:picLocks noChangeAspect="1" noChangeArrowheads="1"/>
          </p:cNvPicPr>
          <p:nvPr/>
        </p:nvPicPr>
        <p:blipFill>
          <a:blip r:embed="rId4" cstate="print"/>
          <a:srcRect/>
          <a:stretch>
            <a:fillRect/>
          </a:stretch>
        </p:blipFill>
        <p:spPr bwMode="auto">
          <a:xfrm>
            <a:off x="2827599" y="3780765"/>
            <a:ext cx="176607" cy="216000"/>
          </a:xfrm>
          <a:prstGeom prst="rect">
            <a:avLst/>
          </a:prstGeom>
          <a:noFill/>
        </p:spPr>
      </p:pic>
      <p:pic>
        <p:nvPicPr>
          <p:cNvPr id="15" name="Picture 1" descr="R:\Marketing\PRO OBCHODNÍKY\PRODUKTY - VŠE\2N® Helios IP Verso\Photos\Product photos\PNG\helios_ip_verso_bluetooth_modul_right_png.png"/>
          <p:cNvPicPr>
            <a:picLocks noChangeAspect="1" noChangeArrowheads="1"/>
          </p:cNvPicPr>
          <p:nvPr/>
        </p:nvPicPr>
        <p:blipFill>
          <a:blip r:embed="rId5" cstate="print"/>
          <a:srcRect/>
          <a:stretch>
            <a:fillRect/>
          </a:stretch>
        </p:blipFill>
        <p:spPr bwMode="auto">
          <a:xfrm>
            <a:off x="4508306" y="4067174"/>
            <a:ext cx="301799" cy="520723"/>
          </a:xfrm>
          <a:prstGeom prst="rect">
            <a:avLst/>
          </a:prstGeom>
          <a:noFill/>
        </p:spPr>
      </p:pic>
      <p:pic>
        <p:nvPicPr>
          <p:cNvPr id="2052" name="Picture 4" descr="Související obrázek"/>
          <p:cNvPicPr>
            <a:picLocks noChangeAspect="1" noChangeArrowheads="1"/>
          </p:cNvPicPr>
          <p:nvPr/>
        </p:nvPicPr>
        <p:blipFill>
          <a:blip r:embed="rId6" cstate="print"/>
          <a:srcRect/>
          <a:stretch>
            <a:fillRect/>
          </a:stretch>
        </p:blipFill>
        <p:spPr bwMode="auto">
          <a:xfrm>
            <a:off x="447675" y="3333750"/>
            <a:ext cx="1455493" cy="1203326"/>
          </a:xfrm>
          <a:prstGeom prst="rect">
            <a:avLst/>
          </a:prstGeom>
          <a:noFill/>
        </p:spPr>
      </p:pic>
      <p:pic>
        <p:nvPicPr>
          <p:cNvPr id="2056" name="Picture 8" descr="Výsledek obrázku pro people"/>
          <p:cNvPicPr>
            <a:picLocks noChangeAspect="1" noChangeArrowheads="1"/>
          </p:cNvPicPr>
          <p:nvPr/>
        </p:nvPicPr>
        <p:blipFill>
          <a:blip r:embed="rId7" cstate="print"/>
          <a:srcRect/>
          <a:stretch>
            <a:fillRect/>
          </a:stretch>
        </p:blipFill>
        <p:spPr bwMode="auto">
          <a:xfrm>
            <a:off x="6711294" y="2125837"/>
            <a:ext cx="2377419" cy="1827038"/>
          </a:xfrm>
          <a:prstGeom prst="rect">
            <a:avLst/>
          </a:prstGeom>
          <a:noFill/>
        </p:spPr>
      </p:pic>
      <p:pic>
        <p:nvPicPr>
          <p:cNvPr id="2058" name="Picture 10" descr="Související obrázek"/>
          <p:cNvPicPr>
            <a:picLocks noChangeAspect="1" noChangeArrowheads="1"/>
          </p:cNvPicPr>
          <p:nvPr/>
        </p:nvPicPr>
        <p:blipFill>
          <a:blip r:embed="rId8" cstate="print"/>
          <a:srcRect/>
          <a:stretch>
            <a:fillRect/>
          </a:stretch>
        </p:blipFill>
        <p:spPr bwMode="auto">
          <a:xfrm>
            <a:off x="28575" y="1665187"/>
            <a:ext cx="1995799" cy="11226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50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childTnLst>
                                </p:cTn>
                              </p:par>
                            </p:childTnLst>
                          </p:cTn>
                        </p:par>
                        <p:par>
                          <p:cTn id="36" fill="hold">
                            <p:stCondLst>
                              <p:cond delay="2000"/>
                            </p:stCondLst>
                            <p:childTnLst>
                              <p:par>
                                <p:cTn id="37" presetID="10" presetClass="entr" presetSubtype="0" fill="hold" nodeType="afterEffect">
                                  <p:stCondLst>
                                    <p:cond delay="500"/>
                                  </p:stCondLst>
                                  <p:childTnLst>
                                    <p:set>
                                      <p:cBhvr>
                                        <p:cTn id="38" dur="1" fill="hold">
                                          <p:stCondLst>
                                            <p:cond delay="0"/>
                                          </p:stCondLst>
                                        </p:cTn>
                                        <p:tgtEl>
                                          <p:spTgt spid="2056"/>
                                        </p:tgtEl>
                                        <p:attrNameLst>
                                          <p:attrName>style.visibility</p:attrName>
                                        </p:attrNameLst>
                                      </p:cBhvr>
                                      <p:to>
                                        <p:strVal val="visible"/>
                                      </p:to>
                                    </p:set>
                                    <p:animEffect transition="in" filter="fade">
                                      <p:cBhvr>
                                        <p:cTn id="39" dur="1000"/>
                                        <p:tgtEl>
                                          <p:spTgt spid="2056"/>
                                        </p:tgtEl>
                                      </p:cBhvr>
                                    </p:animEffect>
                                  </p:childTnLst>
                                </p:cTn>
                              </p:par>
                            </p:childTnLst>
                          </p:cTn>
                        </p:par>
                        <p:par>
                          <p:cTn id="40" fill="hold">
                            <p:stCondLst>
                              <p:cond delay="3500"/>
                            </p:stCondLst>
                            <p:childTnLst>
                              <p:par>
                                <p:cTn id="41" presetID="10" presetClass="entr" presetSubtype="0" fill="hold" nodeType="afterEffect">
                                  <p:stCondLst>
                                    <p:cond delay="50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7844022" cy="400050"/>
          </a:xfrm>
        </p:spPr>
        <p:txBody>
          <a:bodyPr vert="horz" wrap="square" lIns="91440" tIns="45720" rIns="91440" bIns="45720" numCol="1" anchor="t" anchorCtr="0" compatLnSpc="1">
            <a:prstTxWarp prst="textNoShape">
              <a:avLst/>
            </a:prstTxWarp>
          </a:bodyPr>
          <a:lstStyle/>
          <a:p>
            <a:pPr marL="0" indent="0"/>
            <a:r>
              <a:rPr lang="en-US">
                <a:solidFill>
                  <a:srgbClr val="004E97"/>
                </a:solidFill>
              </a:rPr>
              <a:t>Configuration of the system is crucial</a:t>
            </a:r>
          </a:p>
        </p:txBody>
      </p:sp>
      <p:sp>
        <p:nvSpPr>
          <p:cNvPr id="16" name="Zástupný symbol pro text 8"/>
          <p:cNvSpPr>
            <a:spLocks noGrp="1"/>
          </p:cNvSpPr>
          <p:nvPr>
            <p:ph type="body" sz="quarter" idx="4294967295"/>
          </p:nvPr>
        </p:nvSpPr>
        <p:spPr bwMode="auto">
          <a:xfrm>
            <a:off x="568869" y="1535502"/>
            <a:ext cx="7919677" cy="240784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indent="0" algn="ctr">
              <a:lnSpc>
                <a:spcPct val="125000"/>
              </a:lnSpc>
              <a:spcBef>
                <a:spcPts val="1800"/>
              </a:spcBef>
            </a:pPr>
            <a:r>
              <a:rPr lang="en-US" sz="2300" b="0" dirty="0">
                <a:solidFill>
                  <a:schemeClr val="tx1">
                    <a:lumMod val="50000"/>
                  </a:schemeClr>
                </a:solidFill>
              </a:rPr>
              <a:t>Access Control is not only about these devices,</a:t>
            </a:r>
            <a:endParaRPr lang="cs-CZ" sz="400" dirty="0">
              <a:solidFill>
                <a:schemeClr val="tx1">
                  <a:lumMod val="50000"/>
                </a:schemeClr>
              </a:solidFill>
            </a:endParaRPr>
          </a:p>
          <a:p>
            <a:pPr marL="0" indent="0" algn="ctr">
              <a:spcBef>
                <a:spcPts val="1800"/>
              </a:spcBef>
            </a:pPr>
            <a:r>
              <a:rPr lang="en-US" sz="3200" dirty="0">
                <a:solidFill>
                  <a:schemeClr val="tx1">
                    <a:lumMod val="50000"/>
                  </a:schemeClr>
                </a:solidFill>
              </a:rPr>
              <a:t>it is </a:t>
            </a:r>
            <a:r>
              <a:rPr lang="en-US" sz="2300" b="0" dirty="0">
                <a:solidFill>
                  <a:schemeClr val="tx1">
                    <a:lumMod val="50000"/>
                  </a:schemeClr>
                </a:solidFill>
              </a:rPr>
              <a:t>mainly</a:t>
            </a:r>
            <a:r>
              <a:rPr lang="en-US" sz="3200" dirty="0">
                <a:solidFill>
                  <a:schemeClr val="tx1">
                    <a:lumMod val="50000"/>
                  </a:schemeClr>
                </a:solidFill>
              </a:rPr>
              <a:t> about the software</a:t>
            </a:r>
            <a:r>
              <a:rPr lang="cs-CZ" sz="3200" dirty="0">
                <a:solidFill>
                  <a:schemeClr val="tx1">
                    <a:lumMod val="50000"/>
                  </a:schemeClr>
                </a:solidFill>
              </a:rPr>
              <a:t>,</a:t>
            </a:r>
            <a:r>
              <a:rPr lang="en-US" sz="400" dirty="0">
                <a:solidFill>
                  <a:schemeClr val="tx1">
                    <a:lumMod val="50000"/>
                  </a:schemeClr>
                </a:solidFill>
              </a:rPr>
              <a:t> </a:t>
            </a:r>
            <a:endParaRPr lang="cs-CZ" sz="400" dirty="0">
              <a:solidFill>
                <a:schemeClr val="tx1">
                  <a:lumMod val="50000"/>
                </a:schemeClr>
              </a:solidFill>
            </a:endParaRPr>
          </a:p>
          <a:p>
            <a:pPr marL="0" indent="0" algn="ctr">
              <a:spcBef>
                <a:spcPts val="1800"/>
              </a:spcBef>
            </a:pPr>
            <a:r>
              <a:rPr lang="cs-CZ" sz="2300" b="0" dirty="0" err="1">
                <a:solidFill>
                  <a:schemeClr val="tx1">
                    <a:lumMod val="50000"/>
                  </a:schemeClr>
                </a:solidFill>
              </a:rPr>
              <a:t>which</a:t>
            </a:r>
            <a:r>
              <a:rPr lang="en-US" sz="2300" b="0" dirty="0">
                <a:solidFill>
                  <a:schemeClr val="tx1">
                    <a:lumMod val="50000"/>
                  </a:schemeClr>
                </a:solidFill>
              </a:rPr>
              <a:t> is the brain of the solution and allows admin to control all devices from one place</a:t>
            </a:r>
          </a:p>
        </p:txBody>
      </p:sp>
      <p:sp>
        <p:nvSpPr>
          <p:cNvPr id="18" name="TextovéPole 17"/>
          <p:cNvSpPr txBox="1"/>
          <p:nvPr/>
        </p:nvSpPr>
        <p:spPr bwMode="auto">
          <a:xfrm>
            <a:off x="597444" y="3943350"/>
            <a:ext cx="7919677" cy="584775"/>
          </a:xfrm>
          <a:prstGeom prst="rect">
            <a:avLst/>
          </a:prstGeom>
          <a:noFill/>
          <a:ln w="9525">
            <a:noFill/>
            <a:miter lim="800000"/>
            <a:headEnd/>
            <a:tailEnd/>
          </a:ln>
        </p:spPr>
        <p:txBody>
          <a:bodyPr wrap="square" rtlCol="0">
            <a:spAutoFit/>
          </a:bodyPr>
          <a:lstStyle/>
          <a:p>
            <a:pPr algn="ctr"/>
            <a:r>
              <a:rPr lang="en-US" sz="3200" b="1" dirty="0">
                <a:solidFill>
                  <a:srgbClr val="005596"/>
                </a:solidFill>
                <a:latin typeface="Verdana" pitchFamily="34" charset="0"/>
                <a:ea typeface="Verdana" pitchFamily="34" charset="0"/>
                <a:cs typeface="Verdana" pitchFamily="34" charset="0"/>
              </a:rPr>
              <a:t>Software makes </a:t>
            </a:r>
            <a:r>
              <a:rPr lang="cs-CZ" sz="3200" b="1" dirty="0" err="1">
                <a:solidFill>
                  <a:srgbClr val="005596"/>
                </a:solidFill>
                <a:latin typeface="Verdana" pitchFamily="34" charset="0"/>
                <a:ea typeface="Verdana" pitchFamily="34" charset="0"/>
                <a:cs typeface="Verdana" pitchFamily="34" charset="0"/>
              </a:rPr>
              <a:t>the</a:t>
            </a:r>
            <a:r>
              <a:rPr lang="en-US" sz="3200" b="1" dirty="0">
                <a:solidFill>
                  <a:srgbClr val="005596"/>
                </a:solidFill>
                <a:latin typeface="Verdana" pitchFamily="34" charset="0"/>
                <a:ea typeface="Verdana" pitchFamily="34" charset="0"/>
                <a:cs typeface="Verdana" pitchFamily="34" charset="0"/>
              </a:rPr>
              <a:t> differences!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text 13"/>
          <p:cNvSpPr>
            <a:spLocks noGrp="1"/>
          </p:cNvSpPr>
          <p:nvPr>
            <p:ph type="body" sz="quarter" idx="14"/>
          </p:nvPr>
        </p:nvSpPr>
        <p:spPr>
          <a:xfrm>
            <a:off x="311150" y="868363"/>
            <a:ext cx="8700686" cy="400050"/>
          </a:xfrm>
        </p:spPr>
        <p:txBody>
          <a:bodyPr vert="horz" wrap="square" lIns="91440" tIns="45720" rIns="91440" bIns="45720" numCol="1" anchor="t" anchorCtr="0" compatLnSpc="1">
            <a:prstTxWarp prst="textNoShape">
              <a:avLst/>
            </a:prstTxWarp>
          </a:bodyPr>
          <a:lstStyle/>
          <a:p>
            <a:pPr marL="0" indent="0"/>
            <a:r>
              <a:rPr lang="en-US" sz="2100" dirty="0">
                <a:solidFill>
                  <a:srgbClr val="004E97"/>
                </a:solidFill>
              </a:rPr>
              <a:t>2N offers </a:t>
            </a:r>
            <a:r>
              <a:rPr lang="en-US" sz="2400" dirty="0">
                <a:solidFill>
                  <a:srgbClr val="004E97"/>
                </a:solidFill>
              </a:rPr>
              <a:t>complete</a:t>
            </a:r>
            <a:r>
              <a:rPr lang="en-US" sz="2200" dirty="0">
                <a:solidFill>
                  <a:srgbClr val="004E97"/>
                </a:solidFill>
              </a:rPr>
              <a:t> </a:t>
            </a:r>
            <a:r>
              <a:rPr lang="en-US" sz="2100" dirty="0">
                <a:solidFill>
                  <a:srgbClr val="004E97"/>
                </a:solidFill>
              </a:rPr>
              <a:t>Access Control portfolio</a:t>
            </a:r>
          </a:p>
        </p:txBody>
      </p:sp>
      <p:sp>
        <p:nvSpPr>
          <p:cNvPr id="19" name="Zástupný symbol pro text 8"/>
          <p:cNvSpPr>
            <a:spLocks noGrp="1"/>
          </p:cNvSpPr>
          <p:nvPr>
            <p:ph type="body" sz="quarter" idx="4294967295"/>
          </p:nvPr>
        </p:nvSpPr>
        <p:spPr bwMode="auto">
          <a:xfrm>
            <a:off x="6680285" y="2593996"/>
            <a:ext cx="2124000" cy="468000"/>
          </a:xfrm>
          <a:prstGeom prst="rect">
            <a:avLst/>
          </a:prstGeom>
          <a:gradFill>
            <a:gsLst>
              <a:gs pos="0">
                <a:srgbClr val="005596">
                  <a:alpha val="19000"/>
                </a:srgbClr>
              </a:gs>
              <a:gs pos="100000">
                <a:srgbClr val="005596"/>
              </a:gs>
            </a:gsLst>
            <a:lin ang="5400000" scaled="1"/>
          </a:gradFill>
          <a:ln>
            <a:miter lim="800000"/>
            <a:headEnd/>
            <a:tailEnd/>
          </a:ln>
        </p:spPr>
        <p:txBody>
          <a:bodyPr vert="horz" wrap="square" lIns="91440" tIns="45720" rIns="91440" bIns="45720" numCol="1" anchor="t" anchorCtr="0" compatLnSpc="1">
            <a:prstTxWarp prst="textNoShape">
              <a:avLst/>
            </a:prstTxWarp>
          </a:bodyPr>
          <a:lstStyle/>
          <a:p>
            <a:pPr marL="0" indent="0" algn="ctr">
              <a:spcBef>
                <a:spcPts val="1800"/>
              </a:spcBef>
            </a:pPr>
            <a:r>
              <a:rPr lang="cs-CZ" sz="2000" dirty="0">
                <a:solidFill>
                  <a:schemeClr val="bg1"/>
                </a:solidFill>
              </a:rPr>
              <a:t>IP </a:t>
            </a:r>
            <a:r>
              <a:rPr lang="cs-CZ" sz="2000" dirty="0" err="1">
                <a:solidFill>
                  <a:schemeClr val="bg1"/>
                </a:solidFill>
              </a:rPr>
              <a:t>readers</a:t>
            </a:r>
            <a:endParaRPr lang="cs-CZ" sz="2000" b="0" dirty="0">
              <a:solidFill>
                <a:schemeClr val="bg1"/>
              </a:solidFill>
            </a:endParaRPr>
          </a:p>
        </p:txBody>
      </p:sp>
      <p:sp>
        <p:nvSpPr>
          <p:cNvPr id="20" name="Zástupný symbol pro text 8"/>
          <p:cNvSpPr>
            <a:spLocks noGrp="1"/>
          </p:cNvSpPr>
          <p:nvPr>
            <p:ph type="body" sz="quarter" idx="4294967295"/>
          </p:nvPr>
        </p:nvSpPr>
        <p:spPr bwMode="auto">
          <a:xfrm>
            <a:off x="6680285" y="3440992"/>
            <a:ext cx="2124000" cy="468000"/>
          </a:xfrm>
          <a:prstGeom prst="rect">
            <a:avLst/>
          </a:prstGeom>
          <a:gradFill>
            <a:gsLst>
              <a:gs pos="0">
                <a:srgbClr val="005596">
                  <a:alpha val="19000"/>
                </a:srgbClr>
              </a:gs>
              <a:gs pos="100000">
                <a:srgbClr val="005596"/>
              </a:gs>
            </a:gsLst>
            <a:lin ang="5400000" scaled="1"/>
          </a:gradFill>
          <a:ln>
            <a:miter lim="800000"/>
            <a:headEnd/>
            <a:tailEnd/>
          </a:ln>
        </p:spPr>
        <p:txBody>
          <a:bodyPr vert="horz" wrap="square" lIns="91440" tIns="45720" rIns="91440" bIns="45720" numCol="1" anchor="t" anchorCtr="0" compatLnSpc="1">
            <a:prstTxWarp prst="textNoShape">
              <a:avLst/>
            </a:prstTxWarp>
          </a:bodyPr>
          <a:lstStyle/>
          <a:p>
            <a:pPr marL="0" indent="0" algn="ctr">
              <a:spcBef>
                <a:spcPts val="1800"/>
              </a:spcBef>
            </a:pPr>
            <a:r>
              <a:rPr lang="cs-CZ" sz="2000" dirty="0">
                <a:solidFill>
                  <a:schemeClr val="bg1"/>
                </a:solidFill>
              </a:rPr>
              <a:t>IP </a:t>
            </a:r>
            <a:r>
              <a:rPr lang="cs-CZ" sz="2000" dirty="0" err="1">
                <a:solidFill>
                  <a:schemeClr val="bg1"/>
                </a:solidFill>
              </a:rPr>
              <a:t>intercoms</a:t>
            </a:r>
            <a:endParaRPr lang="cs-CZ" sz="2000" b="0" dirty="0">
              <a:solidFill>
                <a:schemeClr val="bg1"/>
              </a:solidFill>
            </a:endParaRPr>
          </a:p>
        </p:txBody>
      </p:sp>
      <p:sp>
        <p:nvSpPr>
          <p:cNvPr id="21" name="Zástupný symbol pro text 8"/>
          <p:cNvSpPr>
            <a:spLocks noGrp="1"/>
          </p:cNvSpPr>
          <p:nvPr>
            <p:ph type="body" sz="quarter" idx="4294967295"/>
          </p:nvPr>
        </p:nvSpPr>
        <p:spPr bwMode="auto">
          <a:xfrm>
            <a:off x="6680285" y="1747000"/>
            <a:ext cx="2124000" cy="468000"/>
          </a:xfrm>
          <a:prstGeom prst="rect">
            <a:avLst/>
          </a:prstGeom>
          <a:gradFill>
            <a:gsLst>
              <a:gs pos="0">
                <a:srgbClr val="005596">
                  <a:alpha val="19000"/>
                </a:srgbClr>
              </a:gs>
              <a:gs pos="100000">
                <a:srgbClr val="005596"/>
              </a:gs>
            </a:gsLst>
            <a:lin ang="5400000" scaled="1"/>
          </a:gradFill>
          <a:ln>
            <a:miter lim="800000"/>
            <a:headEnd/>
            <a:tailEnd/>
          </a:ln>
        </p:spPr>
        <p:txBody>
          <a:bodyPr vert="horz" wrap="square" lIns="91440" tIns="45720" rIns="91440" bIns="45720" numCol="1" anchor="t" anchorCtr="0" compatLnSpc="1">
            <a:prstTxWarp prst="textNoShape">
              <a:avLst/>
            </a:prstTxWarp>
          </a:bodyPr>
          <a:lstStyle/>
          <a:p>
            <a:pPr marL="0" indent="0" algn="ctr">
              <a:spcBef>
                <a:spcPts val="1800"/>
              </a:spcBef>
            </a:pPr>
            <a:r>
              <a:rPr lang="cs-CZ" sz="2000" dirty="0">
                <a:solidFill>
                  <a:schemeClr val="bg1"/>
                </a:solidFill>
              </a:rPr>
              <a:t>Software</a:t>
            </a:r>
            <a:endParaRPr lang="cs-CZ" sz="2000" b="0" dirty="0">
              <a:solidFill>
                <a:schemeClr val="bg1"/>
              </a:solidFill>
            </a:endParaRPr>
          </a:p>
        </p:txBody>
      </p:sp>
      <p:pic>
        <p:nvPicPr>
          <p:cNvPr id="37" name="Obrázek 36">
            <a:extLst>
              <a:ext uri="{FF2B5EF4-FFF2-40B4-BE49-F238E27FC236}">
                <a16:creationId xmlns:a16="http://schemas.microsoft.com/office/drawing/2014/main" id="{E3BB76F2-2651-4913-A741-38FFB8994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27" y="287921"/>
            <a:ext cx="7314105" cy="4567658"/>
          </a:xfrm>
          <a:prstGeom prst="rect">
            <a:avLst/>
          </a:prstGeom>
        </p:spPr>
      </p:pic>
    </p:spTree>
  </p:cSld>
  <p:clrMapOvr>
    <a:masterClrMapping/>
  </p:clrMapOvr>
  <p:transition/>
</p:sld>
</file>

<file path=ppt/theme/theme1.xml><?xml version="1.0" encoding="utf-8"?>
<a:theme xmlns:a="http://schemas.openxmlformats.org/drawingml/2006/main" name="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2.xml><?xml version="1.0" encoding="utf-8"?>
<a:theme xmlns:a="http://schemas.openxmlformats.org/drawingml/2006/main" name="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3.xml><?xml version="1.0" encoding="utf-8"?>
<a:theme xmlns:a="http://schemas.openxmlformats.org/drawingml/2006/main" name="1_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4.xml><?xml version="1.0" encoding="utf-8"?>
<a:theme xmlns:a="http://schemas.openxmlformats.org/drawingml/2006/main" name="1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2N_company_presentation_16_9</Template>
  <TotalTime>76303</TotalTime>
  <Words>3598</Words>
  <Application>Microsoft Office PowerPoint</Application>
  <PresentationFormat>Předvádění na obrazovce (16:9)</PresentationFormat>
  <Paragraphs>430</Paragraphs>
  <Slides>47</Slides>
  <Notes>39</Notes>
  <HiddenSlides>0</HiddenSlides>
  <MMClips>0</MMClips>
  <ScaleCrop>false</ScaleCrop>
  <HeadingPairs>
    <vt:vector size="6" baseType="variant">
      <vt:variant>
        <vt:lpstr>Použitá písma</vt:lpstr>
      </vt:variant>
      <vt:variant>
        <vt:i4>7</vt:i4>
      </vt:variant>
      <vt:variant>
        <vt:lpstr>Motiv</vt:lpstr>
      </vt:variant>
      <vt:variant>
        <vt:i4>4</vt:i4>
      </vt:variant>
      <vt:variant>
        <vt:lpstr>Nadpisy snímků</vt:lpstr>
      </vt:variant>
      <vt:variant>
        <vt:i4>47</vt:i4>
      </vt:variant>
    </vt:vector>
  </HeadingPairs>
  <TitlesOfParts>
    <vt:vector size="58" baseType="lpstr">
      <vt:lpstr>Wingdings</vt:lpstr>
      <vt:lpstr>gotham</vt:lpstr>
      <vt:lpstr>Segoe UI Semibold</vt:lpstr>
      <vt:lpstr>Verdana</vt:lpstr>
      <vt:lpstr>Calibri</vt:lpstr>
      <vt:lpstr>Arial</vt:lpstr>
      <vt:lpstr>Yu Gothic UI</vt:lpstr>
      <vt:lpstr>2N_company_presentation_16_9</vt:lpstr>
      <vt:lpstr>USP</vt:lpstr>
      <vt:lpstr>1_USP</vt:lpstr>
      <vt:lpstr>1_2N_company_presentation_16_9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2N® IP Style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2N TELEKOMUNIKACE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Belanová Stanislava</dc:creator>
  <cp:lastModifiedBy>Lukáš Psota - 2N</cp:lastModifiedBy>
  <cp:revision>427</cp:revision>
  <cp:lastPrinted>2016-04-12T17:38:22Z</cp:lastPrinted>
  <dcterms:created xsi:type="dcterms:W3CDTF">2016-08-17T10:38:40Z</dcterms:created>
  <dcterms:modified xsi:type="dcterms:W3CDTF">2021-08-19T13:41:47Z</dcterms:modified>
</cp:coreProperties>
</file>