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3" r:id="rId3"/>
    <p:sldMasterId id="2147483682" r:id="rId4"/>
    <p:sldMasterId id="2147483686" r:id="rId5"/>
    <p:sldMasterId id="2147483690" r:id="rId6"/>
    <p:sldMasterId id="2147483693" r:id="rId7"/>
  </p:sldMasterIdLst>
  <p:notesMasterIdLst>
    <p:notesMasterId r:id="rId24"/>
  </p:notesMasterIdLst>
  <p:sldIdLst>
    <p:sldId id="517" r:id="rId8"/>
    <p:sldId id="341" r:id="rId9"/>
    <p:sldId id="508" r:id="rId10"/>
    <p:sldId id="509" r:id="rId11"/>
    <p:sldId id="349" r:id="rId12"/>
    <p:sldId id="350" r:id="rId13"/>
    <p:sldId id="351" r:id="rId14"/>
    <p:sldId id="519" r:id="rId15"/>
    <p:sldId id="352" r:id="rId16"/>
    <p:sldId id="353" r:id="rId17"/>
    <p:sldId id="12023" r:id="rId18"/>
    <p:sldId id="12024" r:id="rId19"/>
    <p:sldId id="522" r:id="rId20"/>
    <p:sldId id="523" r:id="rId21"/>
    <p:sldId id="524" r:id="rId22"/>
    <p:sldId id="51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682C55-09E4-42A7-F63F-CB65034D5698}" name="Marek Chládek - 2N" initials="MC2" userId="S::marekch@axis.com::d68c704c-9058-41b0-b385-846b5a1a0d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636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C65F3-7CF3-4BCE-8D7F-1205088D755D}" v="12" dt="2023-09-29T12:26:33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7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Chládek - 2N" userId="d68c704c-9058-41b0-b385-846b5a1a0d3e" providerId="ADAL" clId="{80FC65F3-7CF3-4BCE-8D7F-1205088D755D}"/>
    <pc:docChg chg="undo custSel addSld delSld modSld">
      <pc:chgData name="Marek Chládek - 2N" userId="d68c704c-9058-41b0-b385-846b5a1a0d3e" providerId="ADAL" clId="{80FC65F3-7CF3-4BCE-8D7F-1205088D755D}" dt="2023-09-29T12:27:16.026" v="319" actId="47"/>
      <pc:docMkLst>
        <pc:docMk/>
      </pc:docMkLst>
      <pc:sldChg chg="del">
        <pc:chgData name="Marek Chládek - 2N" userId="d68c704c-9058-41b0-b385-846b5a1a0d3e" providerId="ADAL" clId="{80FC65F3-7CF3-4BCE-8D7F-1205088D755D}" dt="2023-09-29T12:14:48.181" v="219" actId="47"/>
        <pc:sldMkLst>
          <pc:docMk/>
          <pc:sldMk cId="1682249488" sldId="347"/>
        </pc:sldMkLst>
      </pc:sldChg>
      <pc:sldChg chg="modSp mod">
        <pc:chgData name="Marek Chládek - 2N" userId="d68c704c-9058-41b0-b385-846b5a1a0d3e" providerId="ADAL" clId="{80FC65F3-7CF3-4BCE-8D7F-1205088D755D}" dt="2023-02-27T22:49:08.550" v="206" actId="20577"/>
        <pc:sldMkLst>
          <pc:docMk/>
          <pc:sldMk cId="245762351" sldId="351"/>
        </pc:sldMkLst>
        <pc:spChg chg="mod">
          <ac:chgData name="Marek Chládek - 2N" userId="d68c704c-9058-41b0-b385-846b5a1a0d3e" providerId="ADAL" clId="{80FC65F3-7CF3-4BCE-8D7F-1205088D755D}" dt="2023-02-27T22:49:08.550" v="206" actId="20577"/>
          <ac:spMkLst>
            <pc:docMk/>
            <pc:sldMk cId="245762351" sldId="351"/>
            <ac:spMk id="3" creationId="{198C046A-EBBC-47AB-8D8A-07CA693D72C7}"/>
          </ac:spMkLst>
        </pc:spChg>
      </pc:sldChg>
      <pc:sldChg chg="modSp mod">
        <pc:chgData name="Marek Chládek - 2N" userId="d68c704c-9058-41b0-b385-846b5a1a0d3e" providerId="ADAL" clId="{80FC65F3-7CF3-4BCE-8D7F-1205088D755D}" dt="2023-02-27T22:49:23.083" v="207"/>
        <pc:sldMkLst>
          <pc:docMk/>
          <pc:sldMk cId="1147621557" sldId="352"/>
        </pc:sldMkLst>
        <pc:spChg chg="mod">
          <ac:chgData name="Marek Chládek - 2N" userId="d68c704c-9058-41b0-b385-846b5a1a0d3e" providerId="ADAL" clId="{80FC65F3-7CF3-4BCE-8D7F-1205088D755D}" dt="2023-02-27T22:49:23.083" v="207"/>
          <ac:spMkLst>
            <pc:docMk/>
            <pc:sldMk cId="1147621557" sldId="352"/>
            <ac:spMk id="3" creationId="{198C046A-EBBC-47AB-8D8A-07CA693D72C7}"/>
          </ac:spMkLst>
        </pc:spChg>
      </pc:sldChg>
      <pc:sldChg chg="modSp mod">
        <pc:chgData name="Marek Chládek - 2N" userId="d68c704c-9058-41b0-b385-846b5a1a0d3e" providerId="ADAL" clId="{80FC65F3-7CF3-4BCE-8D7F-1205088D755D}" dt="2023-03-28T12:06:58.859" v="218" actId="20577"/>
        <pc:sldMkLst>
          <pc:docMk/>
          <pc:sldMk cId="3120408691" sldId="353"/>
        </pc:sldMkLst>
        <pc:spChg chg="mod">
          <ac:chgData name="Marek Chládek - 2N" userId="d68c704c-9058-41b0-b385-846b5a1a0d3e" providerId="ADAL" clId="{80FC65F3-7CF3-4BCE-8D7F-1205088D755D}" dt="2023-03-28T12:06:58.859" v="218" actId="20577"/>
          <ac:spMkLst>
            <pc:docMk/>
            <pc:sldMk cId="3120408691" sldId="353"/>
            <ac:spMk id="4" creationId="{3A4F2BD6-D711-F6A0-9633-3B762464F4A9}"/>
          </ac:spMkLst>
        </pc:spChg>
      </pc:sldChg>
      <pc:sldChg chg="del">
        <pc:chgData name="Marek Chládek - 2N" userId="d68c704c-9058-41b0-b385-846b5a1a0d3e" providerId="ADAL" clId="{80FC65F3-7CF3-4BCE-8D7F-1205088D755D}" dt="2023-02-24T15:12:19.758" v="0" actId="47"/>
        <pc:sldMkLst>
          <pc:docMk/>
          <pc:sldMk cId="3757470877" sldId="354"/>
        </pc:sldMkLst>
      </pc:sldChg>
      <pc:sldChg chg="delSp modSp del mod">
        <pc:chgData name="Marek Chládek - 2N" userId="d68c704c-9058-41b0-b385-846b5a1a0d3e" providerId="ADAL" clId="{80FC65F3-7CF3-4BCE-8D7F-1205088D755D}" dt="2023-09-29T12:15:34.045" v="223" actId="47"/>
        <pc:sldMkLst>
          <pc:docMk/>
          <pc:sldMk cId="3656860479" sldId="359"/>
        </pc:sldMkLst>
        <pc:spChg chg="mod">
          <ac:chgData name="Marek Chládek - 2N" userId="d68c704c-9058-41b0-b385-846b5a1a0d3e" providerId="ADAL" clId="{80FC65F3-7CF3-4BCE-8D7F-1205088D755D}" dt="2023-02-27T22:50:28.243" v="212" actId="20577"/>
          <ac:spMkLst>
            <pc:docMk/>
            <pc:sldMk cId="3656860479" sldId="359"/>
            <ac:spMk id="19" creationId="{ABF8D73B-B51A-4CE4-A659-F26AADF1AD14}"/>
          </ac:spMkLst>
        </pc:spChg>
        <pc:spChg chg="mod">
          <ac:chgData name="Marek Chládek - 2N" userId="d68c704c-9058-41b0-b385-846b5a1a0d3e" providerId="ADAL" clId="{80FC65F3-7CF3-4BCE-8D7F-1205088D755D}" dt="2023-02-24T15:13:40.379" v="148" actId="1038"/>
          <ac:spMkLst>
            <pc:docMk/>
            <pc:sldMk cId="3656860479" sldId="359"/>
            <ac:spMk id="21" creationId="{557B75B7-7083-4F13-836A-7E27D615F58F}"/>
          </ac:spMkLst>
        </pc:spChg>
        <pc:spChg chg="mod">
          <ac:chgData name="Marek Chládek - 2N" userId="d68c704c-9058-41b0-b385-846b5a1a0d3e" providerId="ADAL" clId="{80FC65F3-7CF3-4BCE-8D7F-1205088D755D}" dt="2023-02-27T22:50:20.158" v="210" actId="20577"/>
          <ac:spMkLst>
            <pc:docMk/>
            <pc:sldMk cId="3656860479" sldId="359"/>
            <ac:spMk id="22" creationId="{FEB78651-3A0F-4047-8F78-7F41432ADE4B}"/>
          </ac:spMkLst>
        </pc:spChg>
        <pc:spChg chg="del">
          <ac:chgData name="Marek Chládek - 2N" userId="d68c704c-9058-41b0-b385-846b5a1a0d3e" providerId="ADAL" clId="{80FC65F3-7CF3-4BCE-8D7F-1205088D755D}" dt="2023-02-24T15:12:29.834" v="2" actId="478"/>
          <ac:spMkLst>
            <pc:docMk/>
            <pc:sldMk cId="3656860479" sldId="359"/>
            <ac:spMk id="28" creationId="{413E858A-F693-458F-9429-F61A48C9A54A}"/>
          </ac:spMkLst>
        </pc:spChg>
        <pc:grpChg chg="mod">
          <ac:chgData name="Marek Chládek - 2N" userId="d68c704c-9058-41b0-b385-846b5a1a0d3e" providerId="ADAL" clId="{80FC65F3-7CF3-4BCE-8D7F-1205088D755D}" dt="2023-02-24T15:13:35.924" v="142" actId="1037"/>
          <ac:grpSpMkLst>
            <pc:docMk/>
            <pc:sldMk cId="3656860479" sldId="359"/>
            <ac:grpSpMk id="11" creationId="{3DFEEFDD-FDC1-439A-AA85-19FDD7C6A14F}"/>
          </ac:grpSpMkLst>
        </pc:grpChg>
        <pc:grpChg chg="mod">
          <ac:chgData name="Marek Chládek - 2N" userId="d68c704c-9058-41b0-b385-846b5a1a0d3e" providerId="ADAL" clId="{80FC65F3-7CF3-4BCE-8D7F-1205088D755D}" dt="2023-02-24T15:13:26.843" v="132" actId="1037"/>
          <ac:grpSpMkLst>
            <pc:docMk/>
            <pc:sldMk cId="3656860479" sldId="359"/>
            <ac:grpSpMk id="16" creationId="{38C74671-C891-4477-8CCE-2E4F37A91883}"/>
          </ac:grpSpMkLst>
        </pc:grpChg>
        <pc:grpChg chg="del">
          <ac:chgData name="Marek Chládek - 2N" userId="d68c704c-9058-41b0-b385-846b5a1a0d3e" providerId="ADAL" clId="{80FC65F3-7CF3-4BCE-8D7F-1205088D755D}" dt="2023-02-24T15:12:27.875" v="1" actId="478"/>
          <ac:grpSpMkLst>
            <pc:docMk/>
            <pc:sldMk cId="3656860479" sldId="359"/>
            <ac:grpSpMk id="23" creationId="{2E5A1E5E-A7DB-4DCB-843A-D556F1ADA333}"/>
          </ac:grpSpMkLst>
        </pc:grpChg>
        <pc:picChg chg="mod">
          <ac:chgData name="Marek Chládek - 2N" userId="d68c704c-9058-41b0-b385-846b5a1a0d3e" providerId="ADAL" clId="{80FC65F3-7CF3-4BCE-8D7F-1205088D755D}" dt="2023-02-24T15:13:40.379" v="148" actId="1038"/>
          <ac:picMkLst>
            <pc:docMk/>
            <pc:sldMk cId="3656860479" sldId="359"/>
            <ac:picMk id="30" creationId="{08AB57DE-0D80-49EC-94E1-B8AFCCFF27DC}"/>
          </ac:picMkLst>
        </pc:picChg>
        <pc:cxnChg chg="mod">
          <ac:chgData name="Marek Chládek - 2N" userId="d68c704c-9058-41b0-b385-846b5a1a0d3e" providerId="ADAL" clId="{80FC65F3-7CF3-4BCE-8D7F-1205088D755D}" dt="2023-02-24T15:13:40.379" v="148" actId="1038"/>
          <ac:cxnSpMkLst>
            <pc:docMk/>
            <pc:sldMk cId="3656860479" sldId="359"/>
            <ac:cxnSpMk id="29" creationId="{DE9528FB-0EAD-4975-A2B1-13D6EB22919A}"/>
          </ac:cxnSpMkLst>
        </pc:cxnChg>
      </pc:sldChg>
      <pc:sldChg chg="modSp mod">
        <pc:chgData name="Marek Chládek - 2N" userId="d68c704c-9058-41b0-b385-846b5a1a0d3e" providerId="ADAL" clId="{80FC65F3-7CF3-4BCE-8D7F-1205088D755D}" dt="2023-02-27T22:48:05.432" v="202" actId="20577"/>
        <pc:sldMkLst>
          <pc:docMk/>
          <pc:sldMk cId="3989536210" sldId="508"/>
        </pc:sldMkLst>
        <pc:spChg chg="mod">
          <ac:chgData name="Marek Chládek - 2N" userId="d68c704c-9058-41b0-b385-846b5a1a0d3e" providerId="ADAL" clId="{80FC65F3-7CF3-4BCE-8D7F-1205088D755D}" dt="2023-02-27T22:48:02.950" v="200" actId="20577"/>
          <ac:spMkLst>
            <pc:docMk/>
            <pc:sldMk cId="3989536210" sldId="508"/>
            <ac:spMk id="18" creationId="{254CED8B-088A-4B7A-A427-AB34CA9B7B15}"/>
          </ac:spMkLst>
        </pc:spChg>
        <pc:spChg chg="mod">
          <ac:chgData name="Marek Chládek - 2N" userId="d68c704c-9058-41b0-b385-846b5a1a0d3e" providerId="ADAL" clId="{80FC65F3-7CF3-4BCE-8D7F-1205088D755D}" dt="2023-02-27T22:48:04.238" v="201" actId="20577"/>
          <ac:spMkLst>
            <pc:docMk/>
            <pc:sldMk cId="3989536210" sldId="508"/>
            <ac:spMk id="20" creationId="{DF8448F9-570D-440D-A78A-3A85860EE435}"/>
          </ac:spMkLst>
        </pc:spChg>
        <pc:spChg chg="mod">
          <ac:chgData name="Marek Chládek - 2N" userId="d68c704c-9058-41b0-b385-846b5a1a0d3e" providerId="ADAL" clId="{80FC65F3-7CF3-4BCE-8D7F-1205088D755D}" dt="2023-02-27T22:48:05.432" v="202" actId="20577"/>
          <ac:spMkLst>
            <pc:docMk/>
            <pc:sldMk cId="3989536210" sldId="508"/>
            <ac:spMk id="22" creationId="{6AA93E9D-6860-4540-B937-0BB90C94B47D}"/>
          </ac:spMkLst>
        </pc:spChg>
      </pc:sldChg>
      <pc:sldChg chg="modSp mod">
        <pc:chgData name="Marek Chládek - 2N" userId="d68c704c-9058-41b0-b385-846b5a1a0d3e" providerId="ADAL" clId="{80FC65F3-7CF3-4BCE-8D7F-1205088D755D}" dt="2023-02-27T22:48:33.310" v="205"/>
        <pc:sldMkLst>
          <pc:docMk/>
          <pc:sldMk cId="333735585" sldId="509"/>
        </pc:sldMkLst>
        <pc:spChg chg="mod">
          <ac:chgData name="Marek Chládek - 2N" userId="d68c704c-9058-41b0-b385-846b5a1a0d3e" providerId="ADAL" clId="{80FC65F3-7CF3-4BCE-8D7F-1205088D755D}" dt="2023-02-27T22:48:16.047" v="203" actId="20577"/>
          <ac:spMkLst>
            <pc:docMk/>
            <pc:sldMk cId="333735585" sldId="509"/>
            <ac:spMk id="8" creationId="{2D42A780-9FD3-49FF-BC51-997D7382CCC9}"/>
          </ac:spMkLst>
        </pc:spChg>
        <pc:spChg chg="mod">
          <ac:chgData name="Marek Chládek - 2N" userId="d68c704c-9058-41b0-b385-846b5a1a0d3e" providerId="ADAL" clId="{80FC65F3-7CF3-4BCE-8D7F-1205088D755D}" dt="2023-02-27T22:48:33.310" v="205"/>
          <ac:spMkLst>
            <pc:docMk/>
            <pc:sldMk cId="333735585" sldId="509"/>
            <ac:spMk id="10" creationId="{9BF04F71-A80F-4196-B684-0503C4F9E7D4}"/>
          </ac:spMkLst>
        </pc:spChg>
        <pc:spChg chg="mod">
          <ac:chgData name="Marek Chládek - 2N" userId="d68c704c-9058-41b0-b385-846b5a1a0d3e" providerId="ADAL" clId="{80FC65F3-7CF3-4BCE-8D7F-1205088D755D}" dt="2023-02-27T22:48:21.892" v="204" actId="6549"/>
          <ac:spMkLst>
            <pc:docMk/>
            <pc:sldMk cId="333735585" sldId="509"/>
            <ac:spMk id="12" creationId="{BAEB2BBB-2282-463A-82E7-E7FAC82BEB28}"/>
          </ac:spMkLst>
        </pc:spChg>
      </pc:sldChg>
      <pc:sldChg chg="del">
        <pc:chgData name="Marek Chládek - 2N" userId="d68c704c-9058-41b0-b385-846b5a1a0d3e" providerId="ADAL" clId="{80FC65F3-7CF3-4BCE-8D7F-1205088D755D}" dt="2023-09-29T12:14:49.298" v="220" actId="47"/>
        <pc:sldMkLst>
          <pc:docMk/>
          <pc:sldMk cId="1193153011" sldId="511"/>
        </pc:sldMkLst>
      </pc:sldChg>
      <pc:sldChg chg="modSp del mod">
        <pc:chgData name="Marek Chládek - 2N" userId="d68c704c-9058-41b0-b385-846b5a1a0d3e" providerId="ADAL" clId="{80FC65F3-7CF3-4BCE-8D7F-1205088D755D}" dt="2023-09-29T12:24:10.249" v="295" actId="47"/>
        <pc:sldMkLst>
          <pc:docMk/>
          <pc:sldMk cId="3381602586" sldId="512"/>
        </pc:sldMkLst>
        <pc:spChg chg="mod">
          <ac:chgData name="Marek Chládek - 2N" userId="d68c704c-9058-41b0-b385-846b5a1a0d3e" providerId="ADAL" clId="{80FC65F3-7CF3-4BCE-8D7F-1205088D755D}" dt="2023-02-24T15:14:03.105" v="149"/>
          <ac:spMkLst>
            <pc:docMk/>
            <pc:sldMk cId="3381602586" sldId="512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80FC65F3-7CF3-4BCE-8D7F-1205088D755D}" dt="2023-02-24T15:14:15.531" v="152"/>
          <ac:spMkLst>
            <pc:docMk/>
            <pc:sldMk cId="3381602586" sldId="512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80FC65F3-7CF3-4BCE-8D7F-1205088D755D}" dt="2023-02-24T15:14:26.422" v="153"/>
          <ac:spMkLst>
            <pc:docMk/>
            <pc:sldMk cId="3381602586" sldId="512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80FC65F3-7CF3-4BCE-8D7F-1205088D755D}" dt="2023-02-24T15:14:36.990" v="154"/>
          <ac:spMkLst>
            <pc:docMk/>
            <pc:sldMk cId="3381602586" sldId="512"/>
            <ac:spMk id="18" creationId="{C5721E0A-F8A8-4816-AF0B-F65DFF8EB15A}"/>
          </ac:spMkLst>
        </pc:spChg>
      </pc:sldChg>
      <pc:sldChg chg="modSp del mod">
        <pc:chgData name="Marek Chládek - 2N" userId="d68c704c-9058-41b0-b385-846b5a1a0d3e" providerId="ADAL" clId="{80FC65F3-7CF3-4BCE-8D7F-1205088D755D}" dt="2023-09-29T12:24:13.622" v="296" actId="47"/>
        <pc:sldMkLst>
          <pc:docMk/>
          <pc:sldMk cId="2632612966" sldId="513"/>
        </pc:sldMkLst>
        <pc:spChg chg="mod">
          <ac:chgData name="Marek Chládek - 2N" userId="d68c704c-9058-41b0-b385-846b5a1a0d3e" providerId="ADAL" clId="{80FC65F3-7CF3-4BCE-8D7F-1205088D755D}" dt="2023-02-24T15:14:58.110" v="155"/>
          <ac:spMkLst>
            <pc:docMk/>
            <pc:sldMk cId="2632612966" sldId="513"/>
            <ac:spMk id="16" creationId="{B8ED581F-197D-41B5-86A1-5AFD79F851B5}"/>
          </ac:spMkLst>
        </pc:spChg>
        <pc:spChg chg="mod">
          <ac:chgData name="Marek Chládek - 2N" userId="d68c704c-9058-41b0-b385-846b5a1a0d3e" providerId="ADAL" clId="{80FC65F3-7CF3-4BCE-8D7F-1205088D755D}" dt="2023-02-24T15:15:08.624" v="156"/>
          <ac:spMkLst>
            <pc:docMk/>
            <pc:sldMk cId="2632612966" sldId="513"/>
            <ac:spMk id="18" creationId="{3F3B2974-7E47-4410-8806-D47E0D4369E1}"/>
          </ac:spMkLst>
        </pc:spChg>
        <pc:spChg chg="mod">
          <ac:chgData name="Marek Chládek - 2N" userId="d68c704c-9058-41b0-b385-846b5a1a0d3e" providerId="ADAL" clId="{80FC65F3-7CF3-4BCE-8D7F-1205088D755D}" dt="2023-02-24T15:15:18.862" v="157"/>
          <ac:spMkLst>
            <pc:docMk/>
            <pc:sldMk cId="2632612966" sldId="513"/>
            <ac:spMk id="20" creationId="{08853CA3-0707-46B1-BDA8-B4902EAFBA99}"/>
          </ac:spMkLst>
        </pc:spChg>
        <pc:spChg chg="mod">
          <ac:chgData name="Marek Chládek - 2N" userId="d68c704c-9058-41b0-b385-846b5a1a0d3e" providerId="ADAL" clId="{80FC65F3-7CF3-4BCE-8D7F-1205088D755D}" dt="2023-02-24T15:15:29.398" v="158"/>
          <ac:spMkLst>
            <pc:docMk/>
            <pc:sldMk cId="2632612966" sldId="513"/>
            <ac:spMk id="21" creationId="{CCDEAB63-B6F8-4228-8D0A-0BE48E62CCBB}"/>
          </ac:spMkLst>
        </pc:spChg>
      </pc:sldChg>
      <pc:sldChg chg="addSp delSp modSp del mod">
        <pc:chgData name="Marek Chládek - 2N" userId="d68c704c-9058-41b0-b385-846b5a1a0d3e" providerId="ADAL" clId="{80FC65F3-7CF3-4BCE-8D7F-1205088D755D}" dt="2023-09-29T12:24:16.064" v="297" actId="47"/>
        <pc:sldMkLst>
          <pc:docMk/>
          <pc:sldMk cId="1655281907" sldId="515"/>
        </pc:sldMkLst>
        <pc:spChg chg="add del mod">
          <ac:chgData name="Marek Chládek - 2N" userId="d68c704c-9058-41b0-b385-846b5a1a0d3e" providerId="ADAL" clId="{80FC65F3-7CF3-4BCE-8D7F-1205088D755D}" dt="2023-02-24T15:16:04.827" v="164" actId="478"/>
          <ac:spMkLst>
            <pc:docMk/>
            <pc:sldMk cId="1655281907" sldId="515"/>
            <ac:spMk id="4" creationId="{30C8E294-1EBB-A27A-A32B-2CBBAEC4A1B7}"/>
          </ac:spMkLst>
        </pc:spChg>
        <pc:spChg chg="del">
          <ac:chgData name="Marek Chládek - 2N" userId="d68c704c-9058-41b0-b385-846b5a1a0d3e" providerId="ADAL" clId="{80FC65F3-7CF3-4BCE-8D7F-1205088D755D}" dt="2023-02-24T15:15:57.787" v="161" actId="478"/>
          <ac:spMkLst>
            <pc:docMk/>
            <pc:sldMk cId="1655281907" sldId="515"/>
            <ac:spMk id="11" creationId="{7D555FFD-11BD-4938-945A-0DC139D17CE0}"/>
          </ac:spMkLst>
        </pc:spChg>
        <pc:spChg chg="del">
          <ac:chgData name="Marek Chládek - 2N" userId="d68c704c-9058-41b0-b385-846b5a1a0d3e" providerId="ADAL" clId="{80FC65F3-7CF3-4BCE-8D7F-1205088D755D}" dt="2023-02-24T15:16:00.951" v="162" actId="478"/>
          <ac:spMkLst>
            <pc:docMk/>
            <pc:sldMk cId="1655281907" sldId="515"/>
            <ac:spMk id="14" creationId="{6E49B0E5-706C-4A09-B75D-55CD89EA9720}"/>
          </ac:spMkLst>
        </pc:spChg>
        <pc:spChg chg="del">
          <ac:chgData name="Marek Chládek - 2N" userId="d68c704c-9058-41b0-b385-846b5a1a0d3e" providerId="ADAL" clId="{80FC65F3-7CF3-4BCE-8D7F-1205088D755D}" dt="2023-02-24T15:16:02.795" v="163" actId="478"/>
          <ac:spMkLst>
            <pc:docMk/>
            <pc:sldMk cId="1655281907" sldId="515"/>
            <ac:spMk id="15" creationId="{7972A139-555B-434E-BB08-8DC94CB34703}"/>
          </ac:spMkLst>
        </pc:spChg>
        <pc:spChg chg="add del">
          <ac:chgData name="Marek Chládek - 2N" userId="d68c704c-9058-41b0-b385-846b5a1a0d3e" providerId="ADAL" clId="{80FC65F3-7CF3-4BCE-8D7F-1205088D755D}" dt="2023-02-24T15:16:20.659" v="171" actId="478"/>
          <ac:spMkLst>
            <pc:docMk/>
            <pc:sldMk cId="1655281907" sldId="515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80FC65F3-7CF3-4BCE-8D7F-1205088D755D}" dt="2023-02-24T15:17:29.903" v="174"/>
          <ac:spMkLst>
            <pc:docMk/>
            <pc:sldMk cId="1655281907" sldId="515"/>
            <ac:spMk id="17" creationId="{D569B44D-81F5-489B-9505-80F3604B0008}"/>
          </ac:spMkLst>
        </pc:spChg>
        <pc:spChg chg="del">
          <ac:chgData name="Marek Chládek - 2N" userId="d68c704c-9058-41b0-b385-846b5a1a0d3e" providerId="ADAL" clId="{80FC65F3-7CF3-4BCE-8D7F-1205088D755D}" dt="2023-02-24T15:15:54.779" v="159" actId="478"/>
          <ac:spMkLst>
            <pc:docMk/>
            <pc:sldMk cId="1655281907" sldId="515"/>
            <ac:spMk id="21" creationId="{CCC59495-A3C7-4BE6-A44C-265C617BB9CA}"/>
          </ac:spMkLst>
        </pc:spChg>
        <pc:spChg chg="add del">
          <ac:chgData name="Marek Chládek - 2N" userId="d68c704c-9058-41b0-b385-846b5a1a0d3e" providerId="ADAL" clId="{80FC65F3-7CF3-4BCE-8D7F-1205088D755D}" dt="2023-02-24T15:16:20.659" v="171" actId="478"/>
          <ac:spMkLst>
            <pc:docMk/>
            <pc:sldMk cId="1655281907" sldId="515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80FC65F3-7CF3-4BCE-8D7F-1205088D755D}" dt="2023-02-24T15:16:50.615" v="172" actId="1076"/>
          <ac:spMkLst>
            <pc:docMk/>
            <pc:sldMk cId="1655281907" sldId="515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80FC65F3-7CF3-4BCE-8D7F-1205088D755D}" dt="2023-02-24T15:16:50.615" v="172" actId="1076"/>
          <ac:spMkLst>
            <pc:docMk/>
            <pc:sldMk cId="1655281907" sldId="515"/>
            <ac:spMk id="28" creationId="{04F41D06-BF8F-44FE-B2A2-08D546191EF6}"/>
          </ac:spMkLst>
        </pc:spChg>
        <pc:picChg chg="del">
          <ac:chgData name="Marek Chládek - 2N" userId="d68c704c-9058-41b0-b385-846b5a1a0d3e" providerId="ADAL" clId="{80FC65F3-7CF3-4BCE-8D7F-1205088D755D}" dt="2023-02-24T15:16:02.795" v="163" actId="478"/>
          <ac:picMkLst>
            <pc:docMk/>
            <pc:sldMk cId="1655281907" sldId="515"/>
            <ac:picMk id="33" creationId="{3D30859A-DCA1-4574-9467-1962B786915B}"/>
          </ac:picMkLst>
        </pc:picChg>
        <pc:picChg chg="del">
          <ac:chgData name="Marek Chládek - 2N" userId="d68c704c-9058-41b0-b385-846b5a1a0d3e" providerId="ADAL" clId="{80FC65F3-7CF3-4BCE-8D7F-1205088D755D}" dt="2023-02-24T15:15:56.154" v="160" actId="478"/>
          <ac:picMkLst>
            <pc:docMk/>
            <pc:sldMk cId="1655281907" sldId="515"/>
            <ac:picMk id="35" creationId="{401B9D8F-4A05-4712-B0D6-8B3FCDF7766E}"/>
          </ac:picMkLst>
        </pc:picChg>
        <pc:picChg chg="mod">
          <ac:chgData name="Marek Chládek - 2N" userId="d68c704c-9058-41b0-b385-846b5a1a0d3e" providerId="ADAL" clId="{80FC65F3-7CF3-4BCE-8D7F-1205088D755D}" dt="2023-02-24T15:16:50.615" v="172" actId="1076"/>
          <ac:picMkLst>
            <pc:docMk/>
            <pc:sldMk cId="1655281907" sldId="515"/>
            <ac:picMk id="36" creationId="{2B513B77-3255-4831-ACB3-6745C15BE334}"/>
          </ac:picMkLst>
        </pc:picChg>
      </pc:sldChg>
      <pc:sldChg chg="modSp del mod">
        <pc:chgData name="Marek Chládek - 2N" userId="d68c704c-9058-41b0-b385-846b5a1a0d3e" providerId="ADAL" clId="{80FC65F3-7CF3-4BCE-8D7F-1205088D755D}" dt="2023-09-29T12:27:16.026" v="319" actId="47"/>
        <pc:sldMkLst>
          <pc:docMk/>
          <pc:sldMk cId="2821081589" sldId="516"/>
        </pc:sldMkLst>
        <pc:spChg chg="mod">
          <ac:chgData name="Marek Chládek - 2N" userId="d68c704c-9058-41b0-b385-846b5a1a0d3e" providerId="ADAL" clId="{80FC65F3-7CF3-4BCE-8D7F-1205088D755D}" dt="2023-02-24T15:17:50.570" v="175"/>
          <ac:spMkLst>
            <pc:docMk/>
            <pc:sldMk cId="2821081589" sldId="516"/>
            <ac:spMk id="33" creationId="{270B6EB4-17EB-4CCF-AB69-B315A7D7DF81}"/>
          </ac:spMkLst>
        </pc:spChg>
        <pc:spChg chg="mod">
          <ac:chgData name="Marek Chládek - 2N" userId="d68c704c-9058-41b0-b385-846b5a1a0d3e" providerId="ADAL" clId="{80FC65F3-7CF3-4BCE-8D7F-1205088D755D}" dt="2023-02-24T15:17:59.808" v="176"/>
          <ac:spMkLst>
            <pc:docMk/>
            <pc:sldMk cId="2821081589" sldId="516"/>
            <ac:spMk id="34" creationId="{76D4D315-9F34-456C-ADA3-1E398611D602}"/>
          </ac:spMkLst>
        </pc:spChg>
        <pc:spChg chg="mod">
          <ac:chgData name="Marek Chládek - 2N" userId="d68c704c-9058-41b0-b385-846b5a1a0d3e" providerId="ADAL" clId="{80FC65F3-7CF3-4BCE-8D7F-1205088D755D}" dt="2023-02-24T15:18:09.264" v="177"/>
          <ac:spMkLst>
            <pc:docMk/>
            <pc:sldMk cId="2821081589" sldId="516"/>
            <ac:spMk id="35" creationId="{E8AAC736-CA8B-421D-ABC3-232E0DACE1C0}"/>
          </ac:spMkLst>
        </pc:spChg>
        <pc:spChg chg="mod">
          <ac:chgData name="Marek Chládek - 2N" userId="d68c704c-9058-41b0-b385-846b5a1a0d3e" providerId="ADAL" clId="{80FC65F3-7CF3-4BCE-8D7F-1205088D755D}" dt="2023-02-24T15:18:27.224" v="179"/>
          <ac:spMkLst>
            <pc:docMk/>
            <pc:sldMk cId="2821081589" sldId="516"/>
            <ac:spMk id="36" creationId="{97A014F9-BC1A-4DCF-AC33-6511C212BFDB}"/>
          </ac:spMkLst>
        </pc:spChg>
        <pc:spChg chg="mod">
          <ac:chgData name="Marek Chládek - 2N" userId="d68c704c-9058-41b0-b385-846b5a1a0d3e" providerId="ADAL" clId="{80FC65F3-7CF3-4BCE-8D7F-1205088D755D}" dt="2023-02-24T15:18:34.193" v="180"/>
          <ac:spMkLst>
            <pc:docMk/>
            <pc:sldMk cId="2821081589" sldId="516"/>
            <ac:spMk id="37" creationId="{D1204420-9720-4092-903D-0669835A26D5}"/>
          </ac:spMkLst>
        </pc:spChg>
        <pc:picChg chg="mod">
          <ac:chgData name="Marek Chládek - 2N" userId="d68c704c-9058-41b0-b385-846b5a1a0d3e" providerId="ADAL" clId="{80FC65F3-7CF3-4BCE-8D7F-1205088D755D}" dt="2023-02-24T15:20:06.222" v="188" actId="1037"/>
          <ac:picMkLst>
            <pc:docMk/>
            <pc:sldMk cId="2821081589" sldId="516"/>
            <ac:picMk id="25" creationId="{194C2E60-5BFF-448F-8C52-7BCEA43125D2}"/>
          </ac:picMkLst>
        </pc:picChg>
      </pc:sldChg>
      <pc:sldChg chg="addSp modSp">
        <pc:chgData name="Marek Chládek - 2N" userId="d68c704c-9058-41b0-b385-846b5a1a0d3e" providerId="ADAL" clId="{80FC65F3-7CF3-4BCE-8D7F-1205088D755D}" dt="2023-02-24T15:26:27.880" v="199"/>
        <pc:sldMkLst>
          <pc:docMk/>
          <pc:sldMk cId="1280301155" sldId="517"/>
        </pc:sldMkLst>
        <pc:picChg chg="add mod">
          <ac:chgData name="Marek Chládek - 2N" userId="d68c704c-9058-41b0-b385-846b5a1a0d3e" providerId="ADAL" clId="{80FC65F3-7CF3-4BCE-8D7F-1205088D755D}" dt="2023-02-24T15:26:27.880" v="199"/>
          <ac:picMkLst>
            <pc:docMk/>
            <pc:sldMk cId="1280301155" sldId="517"/>
            <ac:picMk id="2" creationId="{A14F336F-7632-57C0-00AF-AE2775FC4780}"/>
          </ac:picMkLst>
        </pc:picChg>
      </pc:sldChg>
      <pc:sldChg chg="addSp modSp mod">
        <pc:chgData name="Marek Chládek - 2N" userId="d68c704c-9058-41b0-b385-846b5a1a0d3e" providerId="ADAL" clId="{80FC65F3-7CF3-4BCE-8D7F-1205088D755D}" dt="2023-02-27T22:51:01.922" v="217" actId="14100"/>
        <pc:sldMkLst>
          <pc:docMk/>
          <pc:sldMk cId="780615033" sldId="518"/>
        </pc:sldMkLst>
        <pc:spChg chg="mod">
          <ac:chgData name="Marek Chládek - 2N" userId="d68c704c-9058-41b0-b385-846b5a1a0d3e" providerId="ADAL" clId="{80FC65F3-7CF3-4BCE-8D7F-1205088D755D}" dt="2023-02-27T22:51:01.922" v="217" actId="14100"/>
          <ac:spMkLst>
            <pc:docMk/>
            <pc:sldMk cId="780615033" sldId="518"/>
            <ac:spMk id="4" creationId="{69702561-41B8-4AE7-9861-D3F18DACBDDD}"/>
          </ac:spMkLst>
        </pc:spChg>
        <pc:picChg chg="add mod">
          <ac:chgData name="Marek Chládek - 2N" userId="d68c704c-9058-41b0-b385-846b5a1a0d3e" providerId="ADAL" clId="{80FC65F3-7CF3-4BCE-8D7F-1205088D755D}" dt="2023-02-24T15:26:20.237" v="198" actId="1076"/>
          <ac:picMkLst>
            <pc:docMk/>
            <pc:sldMk cId="780615033" sldId="518"/>
            <ac:picMk id="2" creationId="{AF6499B7-1EB0-BD6B-FC90-C86DE935C599}"/>
          </ac:picMkLst>
        </pc:picChg>
      </pc:sldChg>
      <pc:sldChg chg="add">
        <pc:chgData name="Marek Chládek - 2N" userId="d68c704c-9058-41b0-b385-846b5a1a0d3e" providerId="ADAL" clId="{80FC65F3-7CF3-4BCE-8D7F-1205088D755D}" dt="2023-09-29T12:15:03.953" v="221"/>
        <pc:sldMkLst>
          <pc:docMk/>
          <pc:sldMk cId="1393850328" sldId="519"/>
        </pc:sldMkLst>
      </pc:sldChg>
      <pc:sldChg chg="delSp modSp add mod">
        <pc:chgData name="Marek Chládek - 2N" userId="d68c704c-9058-41b0-b385-846b5a1a0d3e" providerId="ADAL" clId="{80FC65F3-7CF3-4BCE-8D7F-1205088D755D}" dt="2023-09-29T12:23:55.942" v="294" actId="1037"/>
        <pc:sldMkLst>
          <pc:docMk/>
          <pc:sldMk cId="103053771" sldId="522"/>
        </pc:sldMkLst>
        <pc:spChg chg="mod">
          <ac:chgData name="Marek Chládek - 2N" userId="d68c704c-9058-41b0-b385-846b5a1a0d3e" providerId="ADAL" clId="{80FC65F3-7CF3-4BCE-8D7F-1205088D755D}" dt="2023-09-29T12:23:55.942" v="294" actId="1037"/>
          <ac:spMkLst>
            <pc:docMk/>
            <pc:sldMk cId="103053771" sldId="522"/>
            <ac:spMk id="11" creationId="{7D555FFD-11BD-4938-945A-0DC139D17CE0}"/>
          </ac:spMkLst>
        </pc:spChg>
        <pc:spChg chg="mod">
          <ac:chgData name="Marek Chládek - 2N" userId="d68c704c-9058-41b0-b385-846b5a1a0d3e" providerId="ADAL" clId="{80FC65F3-7CF3-4BCE-8D7F-1205088D755D}" dt="2023-09-29T12:23:55.942" v="294" actId="1037"/>
          <ac:spMkLst>
            <pc:docMk/>
            <pc:sldMk cId="103053771" sldId="522"/>
            <ac:spMk id="14" creationId="{6E49B0E5-706C-4A09-B75D-55CD89EA9720}"/>
          </ac:spMkLst>
        </pc:spChg>
        <pc:spChg chg="mod">
          <ac:chgData name="Marek Chládek - 2N" userId="d68c704c-9058-41b0-b385-846b5a1a0d3e" providerId="ADAL" clId="{80FC65F3-7CF3-4BCE-8D7F-1205088D755D}" dt="2023-09-29T12:23:55.942" v="294" actId="1037"/>
          <ac:spMkLst>
            <pc:docMk/>
            <pc:sldMk cId="103053771" sldId="522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80FC65F3-7CF3-4BCE-8D7F-1205088D755D}" dt="2023-09-29T12:23:29.113" v="291" actId="1038"/>
          <ac:spMkLst>
            <pc:docMk/>
            <pc:sldMk cId="103053771" sldId="522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80FC65F3-7CF3-4BCE-8D7F-1205088D755D}" dt="2023-09-29T12:23:29.113" v="291" actId="1038"/>
          <ac:spMkLst>
            <pc:docMk/>
            <pc:sldMk cId="103053771" sldId="522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80FC65F3-7CF3-4BCE-8D7F-1205088D755D}" dt="2023-09-29T12:23:29.113" v="291" actId="1038"/>
          <ac:spMkLst>
            <pc:docMk/>
            <pc:sldMk cId="103053771" sldId="522"/>
            <ac:spMk id="28" creationId="{04F41D06-BF8F-44FE-B2A2-08D546191EF6}"/>
          </ac:spMkLst>
        </pc:spChg>
        <pc:grpChg chg="del">
          <ac:chgData name="Marek Chládek - 2N" userId="d68c704c-9058-41b0-b385-846b5a1a0d3e" providerId="ADAL" clId="{80FC65F3-7CF3-4BCE-8D7F-1205088D755D}" dt="2023-09-29T12:20:14.647" v="247" actId="478"/>
          <ac:grpSpMkLst>
            <pc:docMk/>
            <pc:sldMk cId="103053771" sldId="522"/>
            <ac:grpSpMk id="19" creationId="{48664C99-27D5-E16F-B32C-3714BCEDE8B0}"/>
          </ac:grpSpMkLst>
        </pc:grpChg>
        <pc:picChg chg="mod">
          <ac:chgData name="Marek Chládek - 2N" userId="d68c704c-9058-41b0-b385-846b5a1a0d3e" providerId="ADAL" clId="{80FC65F3-7CF3-4BCE-8D7F-1205088D755D}" dt="2023-09-29T12:23:29.113" v="291" actId="1038"/>
          <ac:picMkLst>
            <pc:docMk/>
            <pc:sldMk cId="103053771" sldId="522"/>
            <ac:picMk id="25" creationId="{BEEF4237-56A8-4D4C-B85A-C0002EB2C483}"/>
          </ac:picMkLst>
        </pc:picChg>
        <pc:picChg chg="mod">
          <ac:chgData name="Marek Chládek - 2N" userId="d68c704c-9058-41b0-b385-846b5a1a0d3e" providerId="ADAL" clId="{80FC65F3-7CF3-4BCE-8D7F-1205088D755D}" dt="2023-09-29T12:23:55.942" v="294" actId="1037"/>
          <ac:picMkLst>
            <pc:docMk/>
            <pc:sldMk cId="103053771" sldId="522"/>
            <ac:picMk id="26" creationId="{D01258C7-1BC2-47C9-B1DD-F61D70DCECD4}"/>
          </ac:picMkLst>
        </pc:picChg>
      </pc:sldChg>
      <pc:sldChg chg="modSp add mod">
        <pc:chgData name="Marek Chládek - 2N" userId="d68c704c-9058-41b0-b385-846b5a1a0d3e" providerId="ADAL" clId="{80FC65F3-7CF3-4BCE-8D7F-1205088D755D}" dt="2023-09-29T12:25:35.188" v="306"/>
        <pc:sldMkLst>
          <pc:docMk/>
          <pc:sldMk cId="3762158888" sldId="523"/>
        </pc:sldMkLst>
        <pc:spChg chg="mod">
          <ac:chgData name="Marek Chládek - 2N" userId="d68c704c-9058-41b0-b385-846b5a1a0d3e" providerId="ADAL" clId="{80FC65F3-7CF3-4BCE-8D7F-1205088D755D}" dt="2023-09-29T12:24:59.978" v="300" actId="20577"/>
          <ac:spMkLst>
            <pc:docMk/>
            <pc:sldMk cId="3762158888" sldId="523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80FC65F3-7CF3-4BCE-8D7F-1205088D755D}" dt="2023-09-29T12:25:09.205" v="302" actId="20577"/>
          <ac:spMkLst>
            <pc:docMk/>
            <pc:sldMk cId="3762158888" sldId="523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80FC65F3-7CF3-4BCE-8D7F-1205088D755D}" dt="2023-09-29T12:25:17.906" v="304" actId="20577"/>
          <ac:spMkLst>
            <pc:docMk/>
            <pc:sldMk cId="3762158888" sldId="523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80FC65F3-7CF3-4BCE-8D7F-1205088D755D}" dt="2023-09-29T12:25:35.188" v="306"/>
          <ac:spMkLst>
            <pc:docMk/>
            <pc:sldMk cId="3762158888" sldId="523"/>
            <ac:spMk id="18" creationId="{C5721E0A-F8A8-4816-AF0B-F65DFF8EB15A}"/>
          </ac:spMkLst>
        </pc:spChg>
      </pc:sldChg>
      <pc:sldChg chg="addSp modSp add mod">
        <pc:chgData name="Marek Chládek - 2N" userId="d68c704c-9058-41b0-b385-846b5a1a0d3e" providerId="ADAL" clId="{80FC65F3-7CF3-4BCE-8D7F-1205088D755D}" dt="2023-09-29T12:27:00.775" v="318" actId="14826"/>
        <pc:sldMkLst>
          <pc:docMk/>
          <pc:sldMk cId="2383641129" sldId="524"/>
        </pc:sldMkLst>
        <pc:spChg chg="add mod">
          <ac:chgData name="Marek Chládek - 2N" userId="d68c704c-9058-41b0-b385-846b5a1a0d3e" providerId="ADAL" clId="{80FC65F3-7CF3-4BCE-8D7F-1205088D755D}" dt="2023-09-29T12:26:37.998" v="315" actId="1076"/>
          <ac:spMkLst>
            <pc:docMk/>
            <pc:sldMk cId="2383641129" sldId="524"/>
            <ac:spMk id="3" creationId="{50A636D7-EA95-0AFA-67A4-77A353C69B9F}"/>
          </ac:spMkLst>
        </pc:spChg>
        <pc:spChg chg="add mod">
          <ac:chgData name="Marek Chládek - 2N" userId="d68c704c-9058-41b0-b385-846b5a1a0d3e" providerId="ADAL" clId="{80FC65F3-7CF3-4BCE-8D7F-1205088D755D}" dt="2023-09-29T12:26:46.120" v="316"/>
          <ac:spMkLst>
            <pc:docMk/>
            <pc:sldMk cId="2383641129" sldId="524"/>
            <ac:spMk id="4" creationId="{ACFE969A-1B4A-2F41-964F-962AE8540706}"/>
          </ac:spMkLst>
        </pc:spChg>
        <pc:spChg chg="add mod">
          <ac:chgData name="Marek Chládek - 2N" userId="d68c704c-9058-41b0-b385-846b5a1a0d3e" providerId="ADAL" clId="{80FC65F3-7CF3-4BCE-8D7F-1205088D755D}" dt="2023-09-29T12:26:54.395" v="317"/>
          <ac:spMkLst>
            <pc:docMk/>
            <pc:sldMk cId="2383641129" sldId="524"/>
            <ac:spMk id="6" creationId="{FB11C54A-492F-4600-F4BD-B7FA6F6FD26A}"/>
          </ac:spMkLst>
        </pc:spChg>
        <pc:spChg chg="mod">
          <ac:chgData name="Marek Chládek - 2N" userId="d68c704c-9058-41b0-b385-846b5a1a0d3e" providerId="ADAL" clId="{80FC65F3-7CF3-4BCE-8D7F-1205088D755D}" dt="2023-09-29T12:26:29.625" v="313" actId="1076"/>
          <ac:spMkLst>
            <pc:docMk/>
            <pc:sldMk cId="2383641129" sldId="524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80FC65F3-7CF3-4BCE-8D7F-1205088D755D}" dt="2023-09-29T12:26:20.921" v="312" actId="1076"/>
          <ac:spMkLst>
            <pc:docMk/>
            <pc:sldMk cId="2383641129" sldId="524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80FC65F3-7CF3-4BCE-8D7F-1205088D755D}" dt="2023-09-29T12:26:29.625" v="313" actId="1076"/>
          <ac:spMkLst>
            <pc:docMk/>
            <pc:sldMk cId="2383641129" sldId="524"/>
            <ac:spMk id="21" creationId="{CCC59495-A3C7-4BE6-A44C-265C617BB9CA}"/>
          </ac:spMkLst>
        </pc:spChg>
        <pc:spChg chg="mod">
          <ac:chgData name="Marek Chládek - 2N" userId="d68c704c-9058-41b0-b385-846b5a1a0d3e" providerId="ADAL" clId="{80FC65F3-7CF3-4BCE-8D7F-1205088D755D}" dt="2023-09-29T12:26:29.625" v="313" actId="1076"/>
          <ac:spMkLst>
            <pc:docMk/>
            <pc:sldMk cId="2383641129" sldId="524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80FC65F3-7CF3-4BCE-8D7F-1205088D755D}" dt="2023-09-29T12:26:20.921" v="312" actId="1076"/>
          <ac:spMkLst>
            <pc:docMk/>
            <pc:sldMk cId="2383641129" sldId="524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80FC65F3-7CF3-4BCE-8D7F-1205088D755D}" dt="2023-09-29T12:26:20.921" v="312" actId="1076"/>
          <ac:spMkLst>
            <pc:docMk/>
            <pc:sldMk cId="2383641129" sldId="524"/>
            <ac:spMk id="28" creationId="{04F41D06-BF8F-44FE-B2A2-08D546191EF6}"/>
          </ac:spMkLst>
        </pc:spChg>
        <pc:picChg chg="add mod">
          <ac:chgData name="Marek Chládek - 2N" userId="d68c704c-9058-41b0-b385-846b5a1a0d3e" providerId="ADAL" clId="{80FC65F3-7CF3-4BCE-8D7F-1205088D755D}" dt="2023-09-29T12:27:00.775" v="318" actId="14826"/>
          <ac:picMkLst>
            <pc:docMk/>
            <pc:sldMk cId="2383641129" sldId="524"/>
            <ac:picMk id="5" creationId="{EC4FCEE2-2D39-B8DE-9F57-D8AFB3ACA709}"/>
          </ac:picMkLst>
        </pc:picChg>
        <pc:picChg chg="mod">
          <ac:chgData name="Marek Chládek - 2N" userId="d68c704c-9058-41b0-b385-846b5a1a0d3e" providerId="ADAL" clId="{80FC65F3-7CF3-4BCE-8D7F-1205088D755D}" dt="2023-09-29T12:26:29.625" v="313" actId="1076"/>
          <ac:picMkLst>
            <pc:docMk/>
            <pc:sldMk cId="2383641129" sldId="524"/>
            <ac:picMk id="24" creationId="{447599B1-3B65-44D1-BC3C-9F7C62B87E3D}"/>
          </ac:picMkLst>
        </pc:picChg>
        <pc:picChg chg="mod">
          <ac:chgData name="Marek Chládek - 2N" userId="d68c704c-9058-41b0-b385-846b5a1a0d3e" providerId="ADAL" clId="{80FC65F3-7CF3-4BCE-8D7F-1205088D755D}" dt="2023-09-29T12:26:20.921" v="312" actId="1076"/>
          <ac:picMkLst>
            <pc:docMk/>
            <pc:sldMk cId="2383641129" sldId="524"/>
            <ac:picMk id="25" creationId="{BEEF4237-56A8-4D4C-B85A-C0002EB2C483}"/>
          </ac:picMkLst>
        </pc:picChg>
      </pc:sldChg>
      <pc:sldChg chg="add">
        <pc:chgData name="Marek Chládek - 2N" userId="d68c704c-9058-41b0-b385-846b5a1a0d3e" providerId="ADAL" clId="{80FC65F3-7CF3-4BCE-8D7F-1205088D755D}" dt="2023-09-29T12:15:30.143" v="222"/>
        <pc:sldMkLst>
          <pc:docMk/>
          <pc:sldMk cId="3657727813" sldId="12023"/>
        </pc:sldMkLst>
      </pc:sldChg>
      <pc:sldChg chg="modSp add mod">
        <pc:chgData name="Marek Chládek - 2N" userId="d68c704c-9058-41b0-b385-846b5a1a0d3e" providerId="ADAL" clId="{80FC65F3-7CF3-4BCE-8D7F-1205088D755D}" dt="2023-09-29T12:19:22.337" v="245" actId="207"/>
        <pc:sldMkLst>
          <pc:docMk/>
          <pc:sldMk cId="1378567705" sldId="12024"/>
        </pc:sldMkLst>
        <pc:spChg chg="mod">
          <ac:chgData name="Marek Chládek - 2N" userId="d68c704c-9058-41b0-b385-846b5a1a0d3e" providerId="ADAL" clId="{80FC65F3-7CF3-4BCE-8D7F-1205088D755D}" dt="2023-09-29T12:19:22.337" v="245" actId="207"/>
          <ac:spMkLst>
            <pc:docMk/>
            <pc:sldMk cId="1378567705" sldId="12024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80FC65F3-7CF3-4BCE-8D7F-1205088D755D}" dt="2023-09-29T12:19:19.316" v="244" actId="207"/>
          <ac:spMkLst>
            <pc:docMk/>
            <pc:sldMk cId="1378567705" sldId="12024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80FC65F3-7CF3-4BCE-8D7F-1205088D755D}" dt="2023-09-29T12:19:13.950" v="242" actId="207"/>
          <ac:spMkLst>
            <pc:docMk/>
            <pc:sldMk cId="1378567705" sldId="12024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80FC65F3-7CF3-4BCE-8D7F-1205088D755D}" dt="2023-09-29T12:18:52.558" v="241" actId="20577"/>
          <ac:spMkLst>
            <pc:docMk/>
            <pc:sldMk cId="1378567705" sldId="12024"/>
            <ac:spMk id="18" creationId="{C5721E0A-F8A8-4816-AF0B-F65DFF8EB15A}"/>
          </ac:spMkLst>
        </pc:spChg>
      </pc:sldChg>
    </pc:docChg>
  </pc:docChgLst>
  <pc:docChgLst>
    <pc:chgData name="Marek Chládek - 2N" userId="d68c704c-9058-41b0-b385-846b5a1a0d3e" providerId="ADAL" clId="{293738E7-0E35-47F0-91D6-0FC3803802AD}"/>
    <pc:docChg chg="undo redo custSel modSld">
      <pc:chgData name="Marek Chládek - 2N" userId="d68c704c-9058-41b0-b385-846b5a1a0d3e" providerId="ADAL" clId="{293738E7-0E35-47F0-91D6-0FC3803802AD}" dt="2023-02-24T15:09:28.967" v="346" actId="14826"/>
      <pc:docMkLst>
        <pc:docMk/>
      </pc:docMkLst>
      <pc:sldChg chg="modSp mod">
        <pc:chgData name="Marek Chládek - 2N" userId="d68c704c-9058-41b0-b385-846b5a1a0d3e" providerId="ADAL" clId="{293738E7-0E35-47F0-91D6-0FC3803802AD}" dt="2023-02-24T10:49:32.177" v="336" actId="790"/>
        <pc:sldMkLst>
          <pc:docMk/>
          <pc:sldMk cId="1167831260" sldId="341"/>
        </pc:sldMkLst>
        <pc:spChg chg="mod">
          <ac:chgData name="Marek Chládek - 2N" userId="d68c704c-9058-41b0-b385-846b5a1a0d3e" providerId="ADAL" clId="{293738E7-0E35-47F0-91D6-0FC3803802AD}" dt="2023-02-24T10:49:32.177" v="336" actId="790"/>
          <ac:spMkLst>
            <pc:docMk/>
            <pc:sldMk cId="1167831260" sldId="341"/>
            <ac:spMk id="2" creationId="{AAB725CB-A423-4FF4-91E9-82444AC74EA1}"/>
          </ac:spMkLst>
        </pc:spChg>
        <pc:spChg chg="mod">
          <ac:chgData name="Marek Chládek - 2N" userId="d68c704c-9058-41b0-b385-846b5a1a0d3e" providerId="ADAL" clId="{293738E7-0E35-47F0-91D6-0FC3803802AD}" dt="2023-02-24T10:49:32.177" v="336" actId="790"/>
          <ac:spMkLst>
            <pc:docMk/>
            <pc:sldMk cId="1167831260" sldId="341"/>
            <ac:spMk id="4" creationId="{CB217459-1BD2-EA06-2CC8-3F0C9E22905B}"/>
          </ac:spMkLst>
        </pc:spChg>
        <pc:spChg chg="mod">
          <ac:chgData name="Marek Chládek - 2N" userId="d68c704c-9058-41b0-b385-846b5a1a0d3e" providerId="ADAL" clId="{293738E7-0E35-47F0-91D6-0FC3803802AD}" dt="2023-02-24T10:49:32.177" v="336" actId="790"/>
          <ac:spMkLst>
            <pc:docMk/>
            <pc:sldMk cId="1167831260" sldId="341"/>
            <ac:spMk id="5" creationId="{B919A9C7-903C-4906-EBCE-03E621C39403}"/>
          </ac:spMkLst>
        </pc:spChg>
        <pc:spChg chg="mod">
          <ac:chgData name="Marek Chládek - 2N" userId="d68c704c-9058-41b0-b385-846b5a1a0d3e" providerId="ADAL" clId="{293738E7-0E35-47F0-91D6-0FC3803802AD}" dt="2023-02-24T10:49:32.177" v="336" actId="790"/>
          <ac:spMkLst>
            <pc:docMk/>
            <pc:sldMk cId="1167831260" sldId="341"/>
            <ac:spMk id="7" creationId="{D512F25A-57B2-CEDB-6CDD-A4AACC1DCFDD}"/>
          </ac:spMkLst>
        </pc:spChg>
        <pc:picChg chg="mod">
          <ac:chgData name="Marek Chládek - 2N" userId="d68c704c-9058-41b0-b385-846b5a1a0d3e" providerId="ADAL" clId="{293738E7-0E35-47F0-91D6-0FC3803802AD}" dt="2023-02-24T10:46:03.438" v="333" actId="1076"/>
          <ac:picMkLst>
            <pc:docMk/>
            <pc:sldMk cId="1167831260" sldId="341"/>
            <ac:picMk id="18" creationId="{3DD7EEBF-1EE9-EE82-0242-9B638F5AF544}"/>
          </ac:picMkLst>
        </pc:picChg>
      </pc:sldChg>
      <pc:sldChg chg="addSp delSp modSp mod">
        <pc:chgData name="Marek Chládek - 2N" userId="d68c704c-9058-41b0-b385-846b5a1a0d3e" providerId="ADAL" clId="{293738E7-0E35-47F0-91D6-0FC3803802AD}" dt="2023-02-24T10:46:49.182" v="335" actId="571"/>
        <pc:sldMkLst>
          <pc:docMk/>
          <pc:sldMk cId="1682249488" sldId="347"/>
        </pc:sldMkLst>
        <pc:spChg chg="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2" creationId="{43944EFC-687B-471E-97AB-2AB3FE0EAABA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3" creationId="{4465CBC9-C0A4-419C-37D3-1AB146B180D5}"/>
          </ac:spMkLst>
        </pc:spChg>
        <pc:spChg chg="add del mod">
          <ac:chgData name="Marek Chládek - 2N" userId="d68c704c-9058-41b0-b385-846b5a1a0d3e" providerId="ADAL" clId="{293738E7-0E35-47F0-91D6-0FC3803802AD}" dt="2023-02-23T10:50:05.558" v="186" actId="478"/>
          <ac:spMkLst>
            <pc:docMk/>
            <pc:sldMk cId="1682249488" sldId="347"/>
            <ac:spMk id="4" creationId="{978EE0B0-CC72-012E-A23B-784C5A1F4F73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4" creationId="{BD706189-6985-9C26-101B-0DC01620E4F8}"/>
          </ac:spMkLst>
        </pc:spChg>
        <pc:spChg chg="add del mod">
          <ac:chgData name="Marek Chládek - 2N" userId="d68c704c-9058-41b0-b385-846b5a1a0d3e" providerId="ADAL" clId="{293738E7-0E35-47F0-91D6-0FC3803802AD}" dt="2023-02-23T10:50:32.029" v="194" actId="478"/>
          <ac:spMkLst>
            <pc:docMk/>
            <pc:sldMk cId="1682249488" sldId="347"/>
            <ac:spMk id="5" creationId="{02AB54E2-7B60-AC3E-73FE-DF8F46534CFF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5" creationId="{89540B7C-2ECB-2C9A-86EA-DD30AC7E5C29}"/>
          </ac:spMkLst>
        </pc:spChg>
        <pc:spChg chg="add del mod">
          <ac:chgData name="Marek Chládek - 2N" userId="d68c704c-9058-41b0-b385-846b5a1a0d3e" providerId="ADAL" clId="{293738E7-0E35-47F0-91D6-0FC3803802AD}" dt="2023-02-23T10:50:30.439" v="193" actId="478"/>
          <ac:spMkLst>
            <pc:docMk/>
            <pc:sldMk cId="1682249488" sldId="347"/>
            <ac:spMk id="6" creationId="{92C52097-BB2A-CA27-27A1-B97CCE4B3993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6" creationId="{F74C156D-75B7-87F1-29E6-7E4EC289A89A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7" creationId="{024394E8-AD7E-5B57-A315-B885F38A96BD}"/>
          </ac:spMkLst>
        </pc:spChg>
        <pc:spChg chg="add del mod">
          <ac:chgData name="Marek Chládek - 2N" userId="d68c704c-9058-41b0-b385-846b5a1a0d3e" providerId="ADAL" clId="{293738E7-0E35-47F0-91D6-0FC3803802AD}" dt="2023-02-23T10:50:29.109" v="192" actId="478"/>
          <ac:spMkLst>
            <pc:docMk/>
            <pc:sldMk cId="1682249488" sldId="347"/>
            <ac:spMk id="7" creationId="{5ADC3421-9AC2-CAF9-212D-258CE265F007}"/>
          </ac:spMkLst>
        </pc:spChg>
        <pc:spChg chg="add del mod">
          <ac:chgData name="Marek Chládek - 2N" userId="d68c704c-9058-41b0-b385-846b5a1a0d3e" providerId="ADAL" clId="{293738E7-0E35-47F0-91D6-0FC3803802AD}" dt="2023-02-23T10:50:27.383" v="191" actId="478"/>
          <ac:spMkLst>
            <pc:docMk/>
            <pc:sldMk cId="1682249488" sldId="347"/>
            <ac:spMk id="8" creationId="{1303C653-B361-297C-1118-B9482C8C4B52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8" creationId="{4BA77967-137B-698D-06C1-0B550CC16CB4}"/>
          </ac:spMkLst>
        </pc:spChg>
        <pc:spChg chg="add mod">
          <ac:chgData name="Marek Chládek - 2N" userId="d68c704c-9058-41b0-b385-846b5a1a0d3e" providerId="ADAL" clId="{293738E7-0E35-47F0-91D6-0FC3803802AD}" dt="2023-02-23T10:51:25.172" v="203" actId="207"/>
          <ac:spMkLst>
            <pc:docMk/>
            <pc:sldMk cId="1682249488" sldId="347"/>
            <ac:spMk id="9" creationId="{3BA6F195-B8BF-9D51-6882-CF84782625B5}"/>
          </ac:spMkLst>
        </pc:spChg>
        <pc:spChg chg="add mod">
          <ac:chgData name="Marek Chládek - 2N" userId="d68c704c-9058-41b0-b385-846b5a1a0d3e" providerId="ADAL" clId="{293738E7-0E35-47F0-91D6-0FC3803802AD}" dt="2023-02-23T10:51:25.172" v="203" actId="207"/>
          <ac:spMkLst>
            <pc:docMk/>
            <pc:sldMk cId="1682249488" sldId="347"/>
            <ac:spMk id="10" creationId="{D451AE32-1396-7AE9-2D39-59FD02CA7F87}"/>
          </ac:spMkLst>
        </pc:spChg>
        <pc:spChg chg="add mod">
          <ac:chgData name="Marek Chládek - 2N" userId="d68c704c-9058-41b0-b385-846b5a1a0d3e" providerId="ADAL" clId="{293738E7-0E35-47F0-91D6-0FC3803802AD}" dt="2023-02-23T10:51:25.172" v="203" actId="207"/>
          <ac:spMkLst>
            <pc:docMk/>
            <pc:sldMk cId="1682249488" sldId="347"/>
            <ac:spMk id="12" creationId="{2B85A437-3681-33C4-BFAB-4DA82C07B89D}"/>
          </ac:spMkLst>
        </pc:spChg>
        <pc:spChg chg="add mod">
          <ac:chgData name="Marek Chládek - 2N" userId="d68c704c-9058-41b0-b385-846b5a1a0d3e" providerId="ADAL" clId="{293738E7-0E35-47F0-91D6-0FC3803802AD}" dt="2023-02-23T10:51:25.172" v="203" actId="207"/>
          <ac:spMkLst>
            <pc:docMk/>
            <pc:sldMk cId="1682249488" sldId="347"/>
            <ac:spMk id="13" creationId="{0F0D0E1B-C104-7C07-EBDD-14B42C63EFBC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4" creationId="{2B53AACB-B802-D5B3-3AC6-83353A68C0CF}"/>
          </ac:spMkLst>
        </pc:spChg>
        <pc:spChg chg="del mod">
          <ac:chgData name="Marek Chládek - 2N" userId="d68c704c-9058-41b0-b385-846b5a1a0d3e" providerId="ADAL" clId="{293738E7-0E35-47F0-91D6-0FC3803802AD}" dt="2023-02-23T10:50:01.693" v="185" actId="478"/>
          <ac:spMkLst>
            <pc:docMk/>
            <pc:sldMk cId="1682249488" sldId="347"/>
            <ac:spMk id="14" creationId="{6E49B0E5-706C-4A09-B75D-55CD89EA9720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5" creationId="{DB5F1A03-64F4-0266-61CD-1E45987EDE03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6" creationId="{A90013B8-6B8C-63C4-68F0-43B5D2B8C657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7" creationId="{4B3763F2-7ACB-8E84-89B6-34DD8065DE88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8" creationId="{03FF4DDB-2E8F-5705-71F8-350518D35302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9" creationId="{557847FD-2697-D4E6-0641-B2C221F979D1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20" creationId="{A654C364-72C1-512A-1144-8CDDA4F1110C}"/>
          </ac:spMkLst>
        </pc:spChg>
        <pc:spChg chg="mod">
          <ac:chgData name="Marek Chládek - 2N" userId="d68c704c-9058-41b0-b385-846b5a1a0d3e" providerId="ADAL" clId="{293738E7-0E35-47F0-91D6-0FC3803802AD}" dt="2023-02-23T09:42:16.659" v="25" actId="1076"/>
          <ac:spMkLst>
            <pc:docMk/>
            <pc:sldMk cId="1682249488" sldId="347"/>
            <ac:spMk id="21" creationId="{CCC59495-A3C7-4BE6-A44C-265C617BB9CA}"/>
          </ac:spMkLst>
        </pc:spChg>
        <pc:spChg chg="del mod">
          <ac:chgData name="Marek Chládek - 2N" userId="d68c704c-9058-41b0-b385-846b5a1a0d3e" providerId="ADAL" clId="{293738E7-0E35-47F0-91D6-0FC3803802AD}" dt="2023-02-23T10:50:07.262" v="187" actId="478"/>
          <ac:spMkLst>
            <pc:docMk/>
            <pc:sldMk cId="1682249488" sldId="347"/>
            <ac:spMk id="22" creationId="{58DD63E1-D7C7-40FA-A638-87B96DE36174}"/>
          </ac:spMkLst>
        </pc:spChg>
        <pc:spChg chg="del mod">
          <ac:chgData name="Marek Chládek - 2N" userId="d68c704c-9058-41b0-b385-846b5a1a0d3e" providerId="ADAL" clId="{293738E7-0E35-47F0-91D6-0FC3803802AD}" dt="2023-02-23T10:50:08.758" v="188" actId="478"/>
          <ac:spMkLst>
            <pc:docMk/>
            <pc:sldMk cId="1682249488" sldId="347"/>
            <ac:spMk id="28" creationId="{04F41D06-BF8F-44FE-B2A2-08D546191EF6}"/>
          </ac:spMkLst>
        </pc:spChg>
        <pc:spChg chg="del mod">
          <ac:chgData name="Marek Chládek - 2N" userId="d68c704c-9058-41b0-b385-846b5a1a0d3e" providerId="ADAL" clId="{293738E7-0E35-47F0-91D6-0FC3803802AD}" dt="2023-02-23T10:50:10.445" v="189" actId="478"/>
          <ac:spMkLst>
            <pc:docMk/>
            <pc:sldMk cId="1682249488" sldId="347"/>
            <ac:spMk id="30" creationId="{C0936CC7-5B70-449A-8F7F-5AE549649FA0}"/>
          </ac:spMkLst>
        </pc:spChg>
        <pc:picChg chg="add mod">
          <ac:chgData name="Marek Chládek - 2N" userId="d68c704c-9058-41b0-b385-846b5a1a0d3e" providerId="ADAL" clId="{293738E7-0E35-47F0-91D6-0FC3803802AD}" dt="2023-02-24T10:46:49.182" v="335" actId="571"/>
          <ac:picMkLst>
            <pc:docMk/>
            <pc:sldMk cId="1682249488" sldId="347"/>
            <ac:picMk id="22" creationId="{459D13FC-6402-667B-54F9-F54E6B896116}"/>
          </ac:picMkLst>
        </pc:picChg>
        <pc:picChg chg="mod">
          <ac:chgData name="Marek Chládek - 2N" userId="d68c704c-9058-41b0-b385-846b5a1a0d3e" providerId="ADAL" clId="{293738E7-0E35-47F0-91D6-0FC3803802AD}" dt="2023-02-24T10:45:47.838" v="330" actId="1362"/>
          <ac:picMkLst>
            <pc:docMk/>
            <pc:sldMk cId="1682249488" sldId="347"/>
            <ac:picMk id="23" creationId="{55B48FE8-3544-4BC6-B8CD-13B2A022E0B3}"/>
          </ac:picMkLst>
        </pc:picChg>
        <pc:picChg chg="add mod">
          <ac:chgData name="Marek Chládek - 2N" userId="d68c704c-9058-41b0-b385-846b5a1a0d3e" providerId="ADAL" clId="{293738E7-0E35-47F0-91D6-0FC3803802AD}" dt="2023-02-24T10:46:49.182" v="335" actId="571"/>
          <ac:picMkLst>
            <pc:docMk/>
            <pc:sldMk cId="1682249488" sldId="347"/>
            <ac:picMk id="28" creationId="{7D8D2E71-FE8D-59D1-42CF-A9AC7743421F}"/>
          </ac:picMkLst>
        </pc:picChg>
      </pc:sldChg>
      <pc:sldChg chg="modSp mod">
        <pc:chgData name="Marek Chládek - 2N" userId="d68c704c-9058-41b0-b385-846b5a1a0d3e" providerId="ADAL" clId="{293738E7-0E35-47F0-91D6-0FC3803802AD}" dt="2023-02-23T09:48:19.788" v="65" actId="18131"/>
        <pc:sldMkLst>
          <pc:docMk/>
          <pc:sldMk cId="2882886119" sldId="349"/>
        </pc:sldMkLst>
        <pc:picChg chg="mod modCrop">
          <ac:chgData name="Marek Chládek - 2N" userId="d68c704c-9058-41b0-b385-846b5a1a0d3e" providerId="ADAL" clId="{293738E7-0E35-47F0-91D6-0FC3803802AD}" dt="2023-02-23T09:48:19.788" v="65" actId="18131"/>
          <ac:picMkLst>
            <pc:docMk/>
            <pc:sldMk cId="2882886119" sldId="349"/>
            <ac:picMk id="13" creationId="{A9AE7246-AC9A-6AB0-52D3-0424F0ADCAB4}"/>
          </ac:picMkLst>
        </pc:picChg>
      </pc:sldChg>
      <pc:sldChg chg="modSp mod">
        <pc:chgData name="Marek Chládek - 2N" userId="d68c704c-9058-41b0-b385-846b5a1a0d3e" providerId="ADAL" clId="{293738E7-0E35-47F0-91D6-0FC3803802AD}" dt="2023-02-24T10:49:56.610" v="338" actId="790"/>
        <pc:sldMkLst>
          <pc:docMk/>
          <pc:sldMk cId="3316857907" sldId="350"/>
        </pc:sldMkLst>
        <pc:spChg chg="mod">
          <ac:chgData name="Marek Chládek - 2N" userId="d68c704c-9058-41b0-b385-846b5a1a0d3e" providerId="ADAL" clId="{293738E7-0E35-47F0-91D6-0FC3803802AD}" dt="2023-02-23T14:25:42.804" v="205" actId="6549"/>
          <ac:spMkLst>
            <pc:docMk/>
            <pc:sldMk cId="3316857907" sldId="350"/>
            <ac:spMk id="3" creationId="{198C046A-EBBC-47AB-8D8A-07CA693D72C7}"/>
          </ac:spMkLst>
        </pc:spChg>
        <pc:spChg chg="mod">
          <ac:chgData name="Marek Chládek - 2N" userId="d68c704c-9058-41b0-b385-846b5a1a0d3e" providerId="ADAL" clId="{293738E7-0E35-47F0-91D6-0FC3803802AD}" dt="2023-02-24T10:49:56.610" v="338" actId="790"/>
          <ac:spMkLst>
            <pc:docMk/>
            <pc:sldMk cId="3316857907" sldId="350"/>
            <ac:spMk id="4" creationId="{3A4F2BD6-D711-F6A0-9633-3B762464F4A9}"/>
          </ac:spMkLst>
        </pc:spChg>
      </pc:sldChg>
      <pc:sldChg chg="modSp mod">
        <pc:chgData name="Marek Chládek - 2N" userId="d68c704c-9058-41b0-b385-846b5a1a0d3e" providerId="ADAL" clId="{293738E7-0E35-47F0-91D6-0FC3803802AD}" dt="2023-02-23T09:56:13.958" v="169" actId="790"/>
        <pc:sldMkLst>
          <pc:docMk/>
          <pc:sldMk cId="3120408691" sldId="353"/>
        </pc:sldMkLst>
        <pc:spChg chg="mod">
          <ac:chgData name="Marek Chládek - 2N" userId="d68c704c-9058-41b0-b385-846b5a1a0d3e" providerId="ADAL" clId="{293738E7-0E35-47F0-91D6-0FC3803802AD}" dt="2023-02-23T09:56:13.958" v="169" actId="790"/>
          <ac:spMkLst>
            <pc:docMk/>
            <pc:sldMk cId="3120408691" sldId="353"/>
            <ac:spMk id="2" creationId="{A2F68C30-B1C7-463C-9443-F64B1162C315}"/>
          </ac:spMkLst>
        </pc:spChg>
        <pc:spChg chg="mod">
          <ac:chgData name="Marek Chládek - 2N" userId="d68c704c-9058-41b0-b385-846b5a1a0d3e" providerId="ADAL" clId="{293738E7-0E35-47F0-91D6-0FC3803802AD}" dt="2023-02-23T09:50:53.968" v="82" actId="20577"/>
          <ac:spMkLst>
            <pc:docMk/>
            <pc:sldMk cId="3120408691" sldId="353"/>
            <ac:spMk id="3" creationId="{198C046A-EBBC-47AB-8D8A-07CA693D72C7}"/>
          </ac:spMkLst>
        </pc:spChg>
        <pc:spChg chg="mod">
          <ac:chgData name="Marek Chládek - 2N" userId="d68c704c-9058-41b0-b385-846b5a1a0d3e" providerId="ADAL" clId="{293738E7-0E35-47F0-91D6-0FC3803802AD}" dt="2023-02-23T09:56:04.895" v="168" actId="790"/>
          <ac:spMkLst>
            <pc:docMk/>
            <pc:sldMk cId="3120408691" sldId="353"/>
            <ac:spMk id="4" creationId="{3A4F2BD6-D711-F6A0-9633-3B762464F4A9}"/>
          </ac:spMkLst>
        </pc:spChg>
        <pc:picChg chg="mod modCrop">
          <ac:chgData name="Marek Chládek - 2N" userId="d68c704c-9058-41b0-b385-846b5a1a0d3e" providerId="ADAL" clId="{293738E7-0E35-47F0-91D6-0FC3803802AD}" dt="2023-02-23T09:54:39.052" v="167" actId="18131"/>
          <ac:picMkLst>
            <pc:docMk/>
            <pc:sldMk cId="3120408691" sldId="353"/>
            <ac:picMk id="13" creationId="{A9AE7246-AC9A-6AB0-52D3-0424F0ADCAB4}"/>
          </ac:picMkLst>
        </pc:picChg>
      </pc:sldChg>
      <pc:sldChg chg="modSp">
        <pc:chgData name="Marek Chládek - 2N" userId="d68c704c-9058-41b0-b385-846b5a1a0d3e" providerId="ADAL" clId="{293738E7-0E35-47F0-91D6-0FC3803802AD}" dt="2023-02-23T10:01:12.728" v="170" actId="14826"/>
        <pc:sldMkLst>
          <pc:docMk/>
          <pc:sldMk cId="3757470877" sldId="354"/>
        </pc:sldMkLst>
        <pc:picChg chg="mod">
          <ac:chgData name="Marek Chládek - 2N" userId="d68c704c-9058-41b0-b385-846b5a1a0d3e" providerId="ADAL" clId="{293738E7-0E35-47F0-91D6-0FC3803802AD}" dt="2023-02-23T10:01:12.728" v="170" actId="14826"/>
          <ac:picMkLst>
            <pc:docMk/>
            <pc:sldMk cId="3757470877" sldId="354"/>
            <ac:picMk id="13" creationId="{A9AE7246-AC9A-6AB0-52D3-0424F0ADCAB4}"/>
          </ac:picMkLst>
        </pc:picChg>
      </pc:sldChg>
      <pc:sldChg chg="modSp mod addCm delCm">
        <pc:chgData name="Marek Chládek - 2N" userId="d68c704c-9058-41b0-b385-846b5a1a0d3e" providerId="ADAL" clId="{293738E7-0E35-47F0-91D6-0FC3803802AD}" dt="2023-02-24T15:09:28.967" v="346" actId="14826"/>
        <pc:sldMkLst>
          <pc:docMk/>
          <pc:sldMk cId="3656860479" sldId="359"/>
        </pc:sldMkLst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4" creationId="{1CA11B4B-57DA-4874-B3AE-C9CF15F9BBD3}"/>
          </ac:spMkLst>
        </pc:spChg>
        <pc:spChg chg="mod">
          <ac:chgData name="Marek Chládek - 2N" userId="d68c704c-9058-41b0-b385-846b5a1a0d3e" providerId="ADAL" clId="{293738E7-0E35-47F0-91D6-0FC3803802AD}" dt="2023-02-24T15:09:28.967" v="346" actId="14826"/>
          <ac:spMkLst>
            <pc:docMk/>
            <pc:sldMk cId="3656860479" sldId="359"/>
            <ac:spMk id="10" creationId="{6DCCFDA2-C767-439C-AD8D-AFAFE99E62FF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19" creationId="{ABF8D73B-B51A-4CE4-A659-F26AADF1AD14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20" creationId="{A99C8B1D-AE9C-4B80-A724-C7A897C76D48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21" creationId="{557B75B7-7083-4F13-836A-7E27D615F58F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22" creationId="{FEB78651-3A0F-4047-8F78-7F41432ADE4B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28" creationId="{413E858A-F693-458F-9429-F61A48C9A54A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34" creationId="{7CC33B55-D7CF-4517-A972-F0A2040AAA2E}"/>
          </ac:spMkLst>
        </pc:spChg>
        <pc:grpChg chg="mod">
          <ac:chgData name="Marek Chládek - 2N" userId="d68c704c-9058-41b0-b385-846b5a1a0d3e" providerId="ADAL" clId="{293738E7-0E35-47F0-91D6-0FC3803802AD}" dt="2023-02-24T15:09:28.967" v="346" actId="14826"/>
          <ac:grpSpMkLst>
            <pc:docMk/>
            <pc:sldMk cId="3656860479" sldId="359"/>
            <ac:grpSpMk id="5" creationId="{6E193330-0D00-4259-B93B-A413E67C0A80}"/>
          </ac:grpSpMkLst>
        </pc:grpChg>
        <pc:grpChg chg="mod">
          <ac:chgData name="Marek Chládek - 2N" userId="d68c704c-9058-41b0-b385-846b5a1a0d3e" providerId="ADAL" clId="{293738E7-0E35-47F0-91D6-0FC3803802AD}" dt="2023-02-24T15:09:28.967" v="346" actId="14826"/>
          <ac:grpSpMkLst>
            <pc:docMk/>
            <pc:sldMk cId="3656860479" sldId="359"/>
            <ac:grpSpMk id="7" creationId="{F2E2F361-5C91-4FBA-9D1C-B606E8D971FC}"/>
          </ac:grpSpMkLst>
        </pc:grpChg>
        <pc:grpChg chg="mod">
          <ac:chgData name="Marek Chládek - 2N" userId="d68c704c-9058-41b0-b385-846b5a1a0d3e" providerId="ADAL" clId="{293738E7-0E35-47F0-91D6-0FC3803802AD}" dt="2023-02-24T10:42:20.980" v="323" actId="14100"/>
          <ac:grpSpMkLst>
            <pc:docMk/>
            <pc:sldMk cId="3656860479" sldId="359"/>
            <ac:grpSpMk id="11" creationId="{3DFEEFDD-FDC1-439A-AA85-19FDD7C6A14F}"/>
          </ac:grpSpMkLst>
        </pc:grpChg>
        <pc:grpChg chg="mod">
          <ac:chgData name="Marek Chládek - 2N" userId="d68c704c-9058-41b0-b385-846b5a1a0d3e" providerId="ADAL" clId="{293738E7-0E35-47F0-91D6-0FC3803802AD}" dt="2023-02-24T10:42:20.980" v="323" actId="14100"/>
          <ac:grpSpMkLst>
            <pc:docMk/>
            <pc:sldMk cId="3656860479" sldId="359"/>
            <ac:grpSpMk id="16" creationId="{38C74671-C891-4477-8CCE-2E4F37A91883}"/>
          </ac:grpSpMkLst>
        </pc:grpChg>
        <pc:grpChg chg="mod">
          <ac:chgData name="Marek Chládek - 2N" userId="d68c704c-9058-41b0-b385-846b5a1a0d3e" providerId="ADAL" clId="{293738E7-0E35-47F0-91D6-0FC3803802AD}" dt="2023-02-24T10:42:20.980" v="323" actId="14100"/>
          <ac:grpSpMkLst>
            <pc:docMk/>
            <pc:sldMk cId="3656860479" sldId="359"/>
            <ac:grpSpMk id="23" creationId="{2E5A1E5E-A7DB-4DCB-843A-D556F1ADA333}"/>
          </ac:grpSpMkLst>
        </pc:grpChg>
        <pc:grpChg chg="mod">
          <ac:chgData name="Marek Chládek - 2N" userId="d68c704c-9058-41b0-b385-846b5a1a0d3e" providerId="ADAL" clId="{293738E7-0E35-47F0-91D6-0FC3803802AD}" dt="2023-02-24T10:42:20.980" v="323" actId="14100"/>
          <ac:grpSpMkLst>
            <pc:docMk/>
            <pc:sldMk cId="3656860479" sldId="359"/>
            <ac:grpSpMk id="31" creationId="{EF3C0247-B656-4AED-B7C0-BE1457DA9E4C}"/>
          </ac:grpSpMkLst>
        </pc:grpChg>
        <pc:picChg chg="mod">
          <ac:chgData name="Marek Chládek - 2N" userId="d68c704c-9058-41b0-b385-846b5a1a0d3e" providerId="ADAL" clId="{293738E7-0E35-47F0-91D6-0FC3803802AD}" dt="2023-02-24T15:09:28.967" v="346" actId="14826"/>
          <ac:picMkLst>
            <pc:docMk/>
            <pc:sldMk cId="3656860479" sldId="359"/>
            <ac:picMk id="8" creationId="{BA6AC82F-FFFC-4F81-B5CB-87050FE8A117}"/>
          </ac:picMkLst>
        </pc:picChg>
        <pc:picChg chg="mod">
          <ac:chgData name="Marek Chládek - 2N" userId="d68c704c-9058-41b0-b385-846b5a1a0d3e" providerId="ADAL" clId="{293738E7-0E35-47F0-91D6-0FC3803802AD}" dt="2023-02-24T10:42:20.980" v="323" actId="14100"/>
          <ac:picMkLst>
            <pc:docMk/>
            <pc:sldMk cId="3656860479" sldId="359"/>
            <ac:picMk id="30" creationId="{08AB57DE-0D80-49EC-94E1-B8AFCCFF27DC}"/>
          </ac:picMkLst>
        </pc:picChg>
        <pc:cxnChg chg="mod">
          <ac:chgData name="Marek Chládek - 2N" userId="d68c704c-9058-41b0-b385-846b5a1a0d3e" providerId="ADAL" clId="{293738E7-0E35-47F0-91D6-0FC3803802AD}" dt="2023-02-24T15:09:28.967" v="346" actId="14826"/>
          <ac:cxnSpMkLst>
            <pc:docMk/>
            <pc:sldMk cId="3656860479" sldId="359"/>
            <ac:cxnSpMk id="9" creationId="{9E4E5591-870C-4FF7-BF6D-31A4037D1B36}"/>
          </ac:cxnSpMkLst>
        </pc:cxnChg>
        <pc:cxnChg chg="mod">
          <ac:chgData name="Marek Chládek - 2N" userId="d68c704c-9058-41b0-b385-846b5a1a0d3e" providerId="ADAL" clId="{293738E7-0E35-47F0-91D6-0FC3803802AD}" dt="2023-02-24T10:42:20.980" v="323" actId="14100"/>
          <ac:cxnSpMkLst>
            <pc:docMk/>
            <pc:sldMk cId="3656860479" sldId="359"/>
            <ac:cxnSpMk id="29" creationId="{DE9528FB-0EAD-4975-A2B1-13D6EB22919A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Marek Chládek - 2N" userId="d68c704c-9058-41b0-b385-846b5a1a0d3e" providerId="ADAL" clId="{293738E7-0E35-47F0-91D6-0FC3803802AD}" dt="2023-02-24T15:09:00.770" v="345"/>
              <pc2:cmMkLst xmlns:pc2="http://schemas.microsoft.com/office/powerpoint/2019/9/main/command">
                <pc:docMk/>
                <pc:sldMk cId="3656860479" sldId="359"/>
                <pc2:cmMk id="{4580081E-E3EE-4616-BD8F-F66A6AE7A74A}"/>
              </pc2:cmMkLst>
            </pc226:cmChg>
          </p:ext>
        </pc:extLst>
      </pc:sldChg>
      <pc:sldChg chg="modSp mod">
        <pc:chgData name="Marek Chládek - 2N" userId="d68c704c-9058-41b0-b385-846b5a1a0d3e" providerId="ADAL" clId="{293738E7-0E35-47F0-91D6-0FC3803802AD}" dt="2023-02-24T10:49:42.974" v="337" actId="790"/>
        <pc:sldMkLst>
          <pc:docMk/>
          <pc:sldMk cId="3989536210" sldId="508"/>
        </pc:sldMkLst>
        <pc:spChg chg="mod">
          <ac:chgData name="Marek Chládek - 2N" userId="d68c704c-9058-41b0-b385-846b5a1a0d3e" providerId="ADAL" clId="{293738E7-0E35-47F0-91D6-0FC3803802AD}" dt="2023-02-24T10:49:42.974" v="337" actId="790"/>
          <ac:spMkLst>
            <pc:docMk/>
            <pc:sldMk cId="3989536210" sldId="508"/>
            <ac:spMk id="18" creationId="{254CED8B-088A-4B7A-A427-AB34CA9B7B15}"/>
          </ac:spMkLst>
        </pc:spChg>
      </pc:sldChg>
      <pc:sldChg chg="modSp mod">
        <pc:chgData name="Marek Chládek - 2N" userId="d68c704c-9058-41b0-b385-846b5a1a0d3e" providerId="ADAL" clId="{293738E7-0E35-47F0-91D6-0FC3803802AD}" dt="2023-02-23T10:51:13.305" v="201" actId="108"/>
        <pc:sldMkLst>
          <pc:docMk/>
          <pc:sldMk cId="1193153011" sldId="511"/>
        </pc:sldMkLst>
        <pc:spChg chg="mod">
          <ac:chgData name="Marek Chládek - 2N" userId="d68c704c-9058-41b0-b385-846b5a1a0d3e" providerId="ADAL" clId="{293738E7-0E35-47F0-91D6-0FC3803802AD}" dt="2023-02-23T10:51:13.305" v="201" actId="108"/>
          <ac:spMkLst>
            <pc:docMk/>
            <pc:sldMk cId="1193153011" sldId="511"/>
            <ac:spMk id="31" creationId="{E4B306D9-26FC-4B97-A4EF-50F922B00F1D}"/>
          </ac:spMkLst>
        </pc:spChg>
        <pc:spChg chg="mod">
          <ac:chgData name="Marek Chládek - 2N" userId="d68c704c-9058-41b0-b385-846b5a1a0d3e" providerId="ADAL" clId="{293738E7-0E35-47F0-91D6-0FC3803802AD}" dt="2023-02-23T10:51:11.221" v="200" actId="108"/>
          <ac:spMkLst>
            <pc:docMk/>
            <pc:sldMk cId="1193153011" sldId="511"/>
            <ac:spMk id="32" creationId="{B8559AAE-72A1-4430-A3CE-4CE4F2E37ADB}"/>
          </ac:spMkLst>
        </pc:spChg>
        <pc:spChg chg="mod">
          <ac:chgData name="Marek Chládek - 2N" userId="d68c704c-9058-41b0-b385-846b5a1a0d3e" providerId="ADAL" clId="{293738E7-0E35-47F0-91D6-0FC3803802AD}" dt="2023-02-23T10:51:03.726" v="199" actId="20577"/>
          <ac:spMkLst>
            <pc:docMk/>
            <pc:sldMk cId="1193153011" sldId="511"/>
            <ac:spMk id="33" creationId="{47A4E3F5-2590-4C2C-8340-99B8F61B20AA}"/>
          </ac:spMkLst>
        </pc:spChg>
        <pc:spChg chg="mod">
          <ac:chgData name="Marek Chládek - 2N" userId="d68c704c-9058-41b0-b385-846b5a1a0d3e" providerId="ADAL" clId="{293738E7-0E35-47F0-91D6-0FC3803802AD}" dt="2023-02-23T10:50:57.373" v="195" actId="947"/>
          <ac:spMkLst>
            <pc:docMk/>
            <pc:sldMk cId="1193153011" sldId="511"/>
            <ac:spMk id="35" creationId="{56FC9A8C-B385-4506-8F9A-256C9EAE5AD4}"/>
          </ac:spMkLst>
        </pc:spChg>
      </pc:sldChg>
      <pc:sldChg chg="modSp mod">
        <pc:chgData name="Marek Chládek - 2N" userId="d68c704c-9058-41b0-b385-846b5a1a0d3e" providerId="ADAL" clId="{293738E7-0E35-47F0-91D6-0FC3803802AD}" dt="2023-02-23T14:29:07.764" v="269" actId="14100"/>
        <pc:sldMkLst>
          <pc:docMk/>
          <pc:sldMk cId="3381602586" sldId="512"/>
        </pc:sldMkLst>
        <pc:spChg chg="mod">
          <ac:chgData name="Marek Chládek - 2N" userId="d68c704c-9058-41b0-b385-846b5a1a0d3e" providerId="ADAL" clId="{293738E7-0E35-47F0-91D6-0FC3803802AD}" dt="2023-02-23T14:29:07.764" v="269" actId="14100"/>
          <ac:spMkLst>
            <pc:docMk/>
            <pc:sldMk cId="3381602586" sldId="512"/>
            <ac:spMk id="2" creationId="{43944EFC-687B-471E-97AB-2AB3FE0EAABA}"/>
          </ac:spMkLst>
        </pc:spChg>
        <pc:spChg chg="mod">
          <ac:chgData name="Marek Chládek - 2N" userId="d68c704c-9058-41b0-b385-846b5a1a0d3e" providerId="ADAL" clId="{293738E7-0E35-47F0-91D6-0FC3803802AD}" dt="2023-02-23T09:53:35.372" v="157" actId="20577"/>
          <ac:spMkLst>
            <pc:docMk/>
            <pc:sldMk cId="3381602586" sldId="512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293738E7-0E35-47F0-91D6-0FC3803802AD}" dt="2023-02-23T09:53:40.140" v="161" actId="20577"/>
          <ac:spMkLst>
            <pc:docMk/>
            <pc:sldMk cId="3381602586" sldId="512"/>
            <ac:spMk id="28" creationId="{04F41D06-BF8F-44FE-B2A2-08D546191EF6}"/>
          </ac:spMkLst>
        </pc:spChg>
        <pc:spChg chg="mod">
          <ac:chgData name="Marek Chládek - 2N" userId="d68c704c-9058-41b0-b385-846b5a1a0d3e" providerId="ADAL" clId="{293738E7-0E35-47F0-91D6-0FC3803802AD}" dt="2023-02-23T09:53:45.566" v="165" actId="6549"/>
          <ac:spMkLst>
            <pc:docMk/>
            <pc:sldMk cId="3381602586" sldId="512"/>
            <ac:spMk id="30" creationId="{C0936CC7-5B70-449A-8F7F-5AE549649FA0}"/>
          </ac:spMkLst>
        </pc:spChg>
      </pc:sldChg>
      <pc:sldChg chg="modSp mod">
        <pc:chgData name="Marek Chládek - 2N" userId="d68c704c-9058-41b0-b385-846b5a1a0d3e" providerId="ADAL" clId="{293738E7-0E35-47F0-91D6-0FC3803802AD}" dt="2023-02-23T14:29:14.304" v="271" actId="14100"/>
        <pc:sldMkLst>
          <pc:docMk/>
          <pc:sldMk cId="2632612966" sldId="513"/>
        </pc:sldMkLst>
        <pc:spChg chg="mod">
          <ac:chgData name="Marek Chládek - 2N" userId="d68c704c-9058-41b0-b385-846b5a1a0d3e" providerId="ADAL" clId="{293738E7-0E35-47F0-91D6-0FC3803802AD}" dt="2023-02-23T14:29:14.304" v="271" actId="14100"/>
          <ac:spMkLst>
            <pc:docMk/>
            <pc:sldMk cId="2632612966" sldId="513"/>
            <ac:spMk id="2" creationId="{43944EFC-687B-471E-97AB-2AB3FE0EAABA}"/>
          </ac:spMkLst>
        </pc:spChg>
      </pc:sldChg>
      <pc:sldChg chg="modSp mod addCm delCm">
        <pc:chgData name="Marek Chládek - 2N" userId="d68c704c-9058-41b0-b385-846b5a1a0d3e" providerId="ADAL" clId="{293738E7-0E35-47F0-91D6-0FC3803802AD}" dt="2023-02-24T15:08:39.514" v="344" actId="1076"/>
        <pc:sldMkLst>
          <pc:docMk/>
          <pc:sldMk cId="1655281907" sldId="515"/>
        </pc:sldMkLst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" creationId="{43944EFC-687B-471E-97AB-2AB3FE0EAABA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1" creationId="{7D555FFD-11BD-4938-945A-0DC139D17CE0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4" creationId="{6E49B0E5-706C-4A09-B75D-55CD89EA9720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1" creationId="{CCC59495-A3C7-4BE6-A44C-265C617BB9CA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8" creationId="{04F41D06-BF8F-44FE-B2A2-08D546191EF6}"/>
          </ac:spMkLst>
        </pc:spChg>
        <pc:picChg chg="mod">
          <ac:chgData name="Marek Chládek - 2N" userId="d68c704c-9058-41b0-b385-846b5a1a0d3e" providerId="ADAL" clId="{293738E7-0E35-47F0-91D6-0FC3803802AD}" dt="2023-02-23T14:35:39.221" v="283" actId="1076"/>
          <ac:picMkLst>
            <pc:docMk/>
            <pc:sldMk cId="1655281907" sldId="515"/>
            <ac:picMk id="33" creationId="{3D30859A-DCA1-4574-9467-1962B786915B}"/>
          </ac:picMkLst>
        </pc:picChg>
        <pc:picChg chg="mod">
          <ac:chgData name="Marek Chládek - 2N" userId="d68c704c-9058-41b0-b385-846b5a1a0d3e" providerId="ADAL" clId="{293738E7-0E35-47F0-91D6-0FC3803802AD}" dt="2023-02-23T14:40:25.462" v="308" actId="1076"/>
          <ac:picMkLst>
            <pc:docMk/>
            <pc:sldMk cId="1655281907" sldId="515"/>
            <ac:picMk id="35" creationId="{401B9D8F-4A05-4712-B0D6-8B3FCDF7766E}"/>
          </ac:picMkLst>
        </pc:picChg>
        <pc:picChg chg="mod">
          <ac:chgData name="Marek Chládek - 2N" userId="d68c704c-9058-41b0-b385-846b5a1a0d3e" providerId="ADAL" clId="{293738E7-0E35-47F0-91D6-0FC3803802AD}" dt="2023-02-24T15:08:39.514" v="344" actId="1076"/>
          <ac:picMkLst>
            <pc:docMk/>
            <pc:sldMk cId="1655281907" sldId="515"/>
            <ac:picMk id="36" creationId="{2B513B77-3255-4831-ACB3-6745C15BE33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Marek Chládek - 2N" userId="d68c704c-9058-41b0-b385-846b5a1a0d3e" providerId="ADAL" clId="{293738E7-0E35-47F0-91D6-0FC3803802AD}" dt="2023-02-24T10:45:49.892" v="331"/>
              <pc2:cmMkLst xmlns:pc2="http://schemas.microsoft.com/office/powerpoint/2019/9/main/command">
                <pc:docMk/>
                <pc:sldMk cId="1655281907" sldId="515"/>
                <pc2:cmMk id="{CCAFD581-9EAF-418D-AF5F-9C5E2FBC4A3D}"/>
              </pc2:cmMkLst>
            </pc226:cmChg>
          </p:ext>
        </pc:extLst>
      </pc:sldChg>
      <pc:sldChg chg="modSp mod">
        <pc:chgData name="Marek Chládek - 2N" userId="d68c704c-9058-41b0-b385-846b5a1a0d3e" providerId="ADAL" clId="{293738E7-0E35-47F0-91D6-0FC3803802AD}" dt="2023-02-23T14:40:22.810" v="306" actId="14826"/>
        <pc:sldMkLst>
          <pc:docMk/>
          <pc:sldMk cId="2821081589" sldId="516"/>
        </pc:sldMkLst>
        <pc:picChg chg="mod">
          <ac:chgData name="Marek Chládek - 2N" userId="d68c704c-9058-41b0-b385-846b5a1a0d3e" providerId="ADAL" clId="{293738E7-0E35-47F0-91D6-0FC3803802AD}" dt="2023-02-23T14:40:22.810" v="306" actId="14826"/>
          <ac:picMkLst>
            <pc:docMk/>
            <pc:sldMk cId="2821081589" sldId="516"/>
            <ac:picMk id="23" creationId="{C26DE256-ED95-4573-8B1F-62C65E261720}"/>
          </ac:picMkLst>
        </pc:picChg>
        <pc:picChg chg="mod">
          <ac:chgData name="Marek Chládek - 2N" userId="d68c704c-9058-41b0-b385-846b5a1a0d3e" providerId="ADAL" clId="{293738E7-0E35-47F0-91D6-0FC3803802AD}" dt="2023-02-23T14:40:20.126" v="302" actId="14826"/>
          <ac:picMkLst>
            <pc:docMk/>
            <pc:sldMk cId="2821081589" sldId="516"/>
            <ac:picMk id="25" creationId="{194C2E60-5BFF-448F-8C52-7BCEA43125D2}"/>
          </ac:picMkLst>
        </pc:picChg>
      </pc:sldChg>
      <pc:sldChg chg="modSp mod">
        <pc:chgData name="Marek Chládek - 2N" userId="d68c704c-9058-41b0-b385-846b5a1a0d3e" providerId="ADAL" clId="{293738E7-0E35-47F0-91D6-0FC3803802AD}" dt="2023-02-23T14:28:27.761" v="267" actId="242"/>
        <pc:sldMkLst>
          <pc:docMk/>
          <pc:sldMk cId="1280301155" sldId="517"/>
        </pc:sldMkLst>
        <pc:spChg chg="mod">
          <ac:chgData name="Marek Chládek - 2N" userId="d68c704c-9058-41b0-b385-846b5a1a0d3e" providerId="ADAL" clId="{293738E7-0E35-47F0-91D6-0FC3803802AD}" dt="2023-02-23T14:28:27.761" v="267" actId="242"/>
          <ac:spMkLst>
            <pc:docMk/>
            <pc:sldMk cId="1280301155" sldId="517"/>
            <ac:spMk id="7" creationId="{42264C96-C44A-4210-876D-8332284E8922}"/>
          </ac:spMkLst>
        </pc:spChg>
        <pc:spChg chg="mod">
          <ac:chgData name="Marek Chládek - 2N" userId="d68c704c-9058-41b0-b385-846b5a1a0d3e" providerId="ADAL" clId="{293738E7-0E35-47F0-91D6-0FC3803802AD}" dt="2023-02-23T14:28:11.456" v="266" actId="20577"/>
          <ac:spMkLst>
            <pc:docMk/>
            <pc:sldMk cId="1280301155" sldId="517"/>
            <ac:spMk id="8" creationId="{920E9614-F2FC-475C-BDF6-C408637812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58B60-9559-4832-ACC4-CA8195BE05CA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7DAFD-4CC9-4646-ACB5-DA2704CEC2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72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2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483506A7-A738-4FFC-8712-C1C68FA85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977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11" grpId="0"/>
      <p:bldP spid="13" grpId="0"/>
      <p:bldP spid="16" grpId="0"/>
      <p:bldP spid="2" grpId="0"/>
      <p:bldP spid="3" grpId="0"/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125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  <p:bldP spid="16" grpId="0"/>
      <p:bldP spid="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40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54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20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980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5255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92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55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Picture 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9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Background Picture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90362FEA-8BA5-4CC7-986E-91B46F8C0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1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4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473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67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72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84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2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Picture 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1x2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35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979789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" t="12496" r="1" b="125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031606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662849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5" y="6416676"/>
            <a:ext cx="1724081" cy="310480"/>
            <a:chOff x="10305995" y="6492876"/>
            <a:chExt cx="1724081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5" y="6517310"/>
              <a:ext cx="10102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 dirty="0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3729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4" y="6416676"/>
            <a:ext cx="1724082" cy="310480"/>
            <a:chOff x="10305994" y="6492876"/>
            <a:chExt cx="1724082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4" y="6517310"/>
              <a:ext cx="1010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 dirty="0">
                  <a:solidFill>
                    <a:schemeClr val="bg1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0439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22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B9D1831D-27C5-41C9-8F5A-B23AF7A1E1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9834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9" y="1195185"/>
            <a:ext cx="6450012" cy="509131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17A8E9B1-1DAD-413A-9264-1475B32900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5463" y="1195185"/>
            <a:ext cx="4046537" cy="5091315"/>
          </a:xfrm>
          <a:custGeom>
            <a:avLst/>
            <a:gdLst>
              <a:gd name="connsiteX0" fmla="*/ 3134142 w 4046537"/>
              <a:gd name="connsiteY0" fmla="*/ 0 h 5091315"/>
              <a:gd name="connsiteX1" fmla="*/ 4046537 w 4046537"/>
              <a:gd name="connsiteY1" fmla="*/ 0 h 5091315"/>
              <a:gd name="connsiteX2" fmla="*/ 4046537 w 4046537"/>
              <a:gd name="connsiteY2" fmla="*/ 109499 h 5091315"/>
              <a:gd name="connsiteX3" fmla="*/ 4046537 w 4046537"/>
              <a:gd name="connsiteY3" fmla="*/ 4982018 h 5091315"/>
              <a:gd name="connsiteX4" fmla="*/ 4046537 w 4046537"/>
              <a:gd name="connsiteY4" fmla="*/ 5091113 h 5091315"/>
              <a:gd name="connsiteX5" fmla="*/ 3938241 w 4046537"/>
              <a:gd name="connsiteY5" fmla="*/ 5091113 h 5091315"/>
              <a:gd name="connsiteX6" fmla="*/ 3937240 w 4046537"/>
              <a:gd name="connsiteY6" fmla="*/ 5091315 h 5091315"/>
              <a:gd name="connsiteX7" fmla="*/ 109297 w 4046537"/>
              <a:gd name="connsiteY7" fmla="*/ 5091315 h 5091315"/>
              <a:gd name="connsiteX8" fmla="*/ 0 w 4046537"/>
              <a:gd name="connsiteY8" fmla="*/ 4982018 h 5091315"/>
              <a:gd name="connsiteX9" fmla="*/ 0 w 4046537"/>
              <a:gd name="connsiteY9" fmla="*/ 109499 h 5091315"/>
              <a:gd name="connsiteX10" fmla="*/ 109297 w 4046537"/>
              <a:gd name="connsiteY10" fmla="*/ 202 h 5091315"/>
              <a:gd name="connsiteX11" fmla="*/ 3134142 w 4046537"/>
              <a:gd name="connsiteY11" fmla="*/ 202 h 509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6537" h="5091315">
                <a:moveTo>
                  <a:pt x="3134142" y="0"/>
                </a:moveTo>
                <a:lnTo>
                  <a:pt x="4046537" y="0"/>
                </a:lnTo>
                <a:lnTo>
                  <a:pt x="4046537" y="109499"/>
                </a:lnTo>
                <a:lnTo>
                  <a:pt x="4046537" y="4982018"/>
                </a:lnTo>
                <a:lnTo>
                  <a:pt x="4046537" y="5091113"/>
                </a:lnTo>
                <a:lnTo>
                  <a:pt x="3938241" y="5091113"/>
                </a:lnTo>
                <a:lnTo>
                  <a:pt x="3937240" y="5091315"/>
                </a:lnTo>
                <a:lnTo>
                  <a:pt x="109297" y="5091315"/>
                </a:lnTo>
                <a:cubicBezTo>
                  <a:pt x="48934" y="5091315"/>
                  <a:pt x="0" y="5042381"/>
                  <a:pt x="0" y="4982018"/>
                </a:cubicBezTo>
                <a:lnTo>
                  <a:pt x="0" y="109499"/>
                </a:lnTo>
                <a:cubicBezTo>
                  <a:pt x="0" y="49136"/>
                  <a:pt x="48934" y="202"/>
                  <a:pt x="109297" y="202"/>
                </a:cubicBezTo>
                <a:lnTo>
                  <a:pt x="3134142" y="2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cs-CZ" dirty="0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59E08D35-9AC7-48D0-8073-92699792F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6689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89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F90F060C-A36E-4F64-BA19-C9C20EA48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1464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BE2828C-C3C9-4C7B-BAFA-FB64F9E6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7550" y="4916543"/>
            <a:ext cx="82169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E407191E-1105-462C-8277-12BDF3CF50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8211" y="5458290"/>
            <a:ext cx="5935578" cy="9588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4828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BE2828C-C3C9-4C7B-BAFA-FB64F9E6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3579" y="5031600"/>
            <a:ext cx="8364842" cy="10603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11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0659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3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6952AC1-EA7B-414D-8518-C34AE1675C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6EE2E4-584C-4EC0-B8A1-51C696CF1D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6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7" name="Zástupný text 8">
            <a:extLst>
              <a:ext uri="{FF2B5EF4-FFF2-40B4-BE49-F238E27FC236}">
                <a16:creationId xmlns:a16="http://schemas.microsoft.com/office/drawing/2014/main" id="{7E4CE0B2-9B6E-4DA2-BBA0-FED78BFEDC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4ADE0A7C-DDF0-4032-86E8-10C001666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5062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3688BEDA-FA56-43AF-A033-8A28D872F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5061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34199CE4-159B-4FE4-A249-429F42F087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9360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B76A975-06D2-4CEC-B187-7A469DD553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9359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9577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19175" y="687658"/>
            <a:ext cx="4973252" cy="3915364"/>
          </a:xfrm>
          <a:prstGeom prst="round2DiagRect">
            <a:avLst>
              <a:gd name="adj1" fmla="val 0"/>
              <a:gd name="adj2" fmla="val 370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2B38D3CA-EE15-4B62-8520-33FC0022CD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201161" y="687656"/>
            <a:ext cx="4973252" cy="3915364"/>
          </a:xfrm>
          <a:prstGeom prst="round2DiagRect">
            <a:avLst>
              <a:gd name="adj1" fmla="val 0"/>
              <a:gd name="adj2" fmla="val 370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D07928F-DCAC-49E3-8CAF-955F645B9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5" y="4778494"/>
            <a:ext cx="497166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A6041210-3A04-4FBE-9431-4ADFD32E7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4" y="5384533"/>
            <a:ext cx="4971663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BA4E8E1B-3155-451A-8FAF-9DC246DE6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1162" y="4778494"/>
            <a:ext cx="497166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FDC37964-0C92-4940-84FA-DA20EF3867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1161" y="5384533"/>
            <a:ext cx="4971663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462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3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DC9BE8B-5E24-4CF7-ACCF-FC90AB9BF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697301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70F8EA-B1E1-4444-84FA-202385EB6B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65059" y="697298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E91D3C65-D74F-4B47-886E-A3DEAFFA4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42F506EB-F653-4833-9DBC-FFF36F4A8D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B1DDB5F5-82B9-4987-A79C-1A564E93B7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4265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19F2D9E3-AC98-4BB3-B6CE-3E81673EA6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C0A2EC11-C171-42BA-850B-530190F36E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10945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47944A84-EEDA-4E8A-9B36-A78C36847C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EAA46E-364B-4536-8C85-2CB145D8DE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10943" y="697297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39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+ 3 Images + 3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CD11917-E968-4843-B6B4-E7A943A7DD8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5526" y="2606727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9843407-D11C-4198-9EEE-6C107B6C6D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70689" y="2606726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2100FC7D-E1F4-41EF-BE34-7DCF331B90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07912" y="2606725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819C97B2-C5E3-4276-A700-B7C118883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885701"/>
            <a:ext cx="10140948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  <a:endParaRPr lang="cs-CZ" dirty="0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A24509AC-3298-462D-BE33-849F4492B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21681EB-9D73-48BF-BEE2-56F9697D6B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5614EBB-A678-4595-B79F-14102DA8B7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831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Text + 3 values + 3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5">
            <a:extLst>
              <a:ext uri="{FF2B5EF4-FFF2-40B4-BE49-F238E27FC236}">
                <a16:creationId xmlns:a16="http://schemas.microsoft.com/office/drawing/2014/main" id="{819C97B2-C5E3-4276-A700-B7C118883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885701"/>
            <a:ext cx="10140948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A24509AC-3298-462D-BE33-849F4492B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21681EB-9D73-48BF-BEE2-56F9697D6B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5614EBB-A678-4595-B79F-14102DA8B7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4" name="Zástupný text 3">
            <a:extLst>
              <a:ext uri="{FF2B5EF4-FFF2-40B4-BE49-F238E27FC236}">
                <a16:creationId xmlns:a16="http://schemas.microsoft.com/office/drawing/2014/main" id="{9FC90E2E-9EC8-439D-B52D-A8330720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25525" y="2606675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5" name="Zástupný text 3">
            <a:extLst>
              <a:ext uri="{FF2B5EF4-FFF2-40B4-BE49-F238E27FC236}">
                <a16:creationId xmlns:a16="http://schemas.microsoft.com/office/drawing/2014/main" id="{B52D92B4-79A7-401C-A69F-06FBE2DA06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78195" y="2606582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6" name="Zástupný text 3">
            <a:extLst>
              <a:ext uri="{FF2B5EF4-FFF2-40B4-BE49-F238E27FC236}">
                <a16:creationId xmlns:a16="http://schemas.microsoft.com/office/drawing/2014/main" id="{E5429546-6080-4BE8-B6EA-3AE5988EC7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03005" y="2606581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6470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3E550EA-BF64-463F-9D78-8DF32AA5E9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40205"/>
            <a:ext cx="5078413" cy="2508896"/>
          </a:xfrm>
          <a:prstGeom prst="round2DiagRect">
            <a:avLst>
              <a:gd name="adj1" fmla="val 0"/>
              <a:gd name="adj2" fmla="val 5945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8B4401A-4AE3-4C69-A486-FF4129F5A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509280"/>
            <a:ext cx="5078413" cy="2508896"/>
          </a:xfrm>
          <a:prstGeom prst="round2DiagRect">
            <a:avLst>
              <a:gd name="adj1" fmla="val 6075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1AA79564-4861-460B-8350-6D4F70DD9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1" y="1163192"/>
            <a:ext cx="3598445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7F978A3-206A-4FD7-8D0B-85D70E3414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9750" y="1769231"/>
            <a:ext cx="3598445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259EB573-3933-49E8-A5D5-96B37E7EB4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09749" y="3988384"/>
            <a:ext cx="3598445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B212D7F-CF94-4A82-9AB4-098C44F497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09748" y="4594423"/>
            <a:ext cx="3598445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2800AFC-A2B8-4675-B790-BD8B29ACD27C}"/>
              </a:ext>
            </a:extLst>
          </p:cNvPr>
          <p:cNvSpPr/>
          <p:nvPr userDrawn="1"/>
        </p:nvSpPr>
        <p:spPr>
          <a:xfrm>
            <a:off x="0" y="0"/>
            <a:ext cx="1019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4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1DFF15F-282C-4740-9C63-9C323BF796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4521201"/>
            <a:ext cx="4062411" cy="2336799"/>
          </a:xfrm>
          <a:prstGeom prst="round2SameRect">
            <a:avLst>
              <a:gd name="adj1" fmla="val 6386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3A9D1AC-2CDB-474E-A237-0CB30F0269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2014" y="994870"/>
            <a:ext cx="5072400" cy="3121200"/>
          </a:xfrm>
          <a:prstGeom prst="round2DiagRect">
            <a:avLst>
              <a:gd name="adj1" fmla="val 0"/>
              <a:gd name="adj2" fmla="val 467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244D7A5-90D8-499C-BE40-CDF504962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176" y="4305919"/>
            <a:ext cx="50724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29964C33-4AB1-4976-8AAA-3244BA9F4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9174" y="4911958"/>
            <a:ext cx="5072399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D9C5F6A8-9706-427B-AA37-6C2DAE613C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6775" y="2369010"/>
            <a:ext cx="4054813" cy="174706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EDDA4C3-C0A9-4177-93A5-609A7128DB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906624"/>
            <a:ext cx="405481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75333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2 Images Cros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919865-C388-4F61-A357-2E2611202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3998" y="994870"/>
            <a:ext cx="4570415" cy="2443547"/>
          </a:xfrm>
          <a:prstGeom prst="round2DiagRect">
            <a:avLst>
              <a:gd name="adj1" fmla="val 0"/>
              <a:gd name="adj2" fmla="val 6403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D122677-D6B2-4040-8C7A-C4536E623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3708961"/>
            <a:ext cx="4572002" cy="3149039"/>
          </a:xfrm>
          <a:prstGeom prst="round2SameRect">
            <a:avLst>
              <a:gd name="adj1" fmla="val 5778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CF16FF0C-5498-45F7-BCFC-40AD66A43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9572" y="3823528"/>
            <a:ext cx="457200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620F3A65-E611-47CB-9BA4-5E12A958E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764" y="1025471"/>
            <a:ext cx="457200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EDCC215-6023-4FE0-9648-926656823C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0763" y="1631509"/>
            <a:ext cx="4572002" cy="1806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8C5FD3A6-8A0F-42D8-AFB6-B6A2C7809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9570" y="4429566"/>
            <a:ext cx="4570415" cy="1806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5897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4"/>
          </p:nvPr>
        </p:nvSpPr>
        <p:spPr>
          <a:xfrm>
            <a:off x="4464665" y="3407041"/>
            <a:ext cx="6709750" cy="2250809"/>
          </a:xfrm>
          <a:prstGeom prst="round2SameRect">
            <a:avLst>
              <a:gd name="adj1" fmla="val 6511"/>
              <a:gd name="adj2" fmla="val 0"/>
            </a:avLst>
          </a:prstGeom>
          <a:noFill/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42E7CFE-EAA4-402E-BF89-3FDE06DC4A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64265" y="781050"/>
            <a:ext cx="3263469" cy="2438400"/>
          </a:xfrm>
          <a:prstGeom prst="round2DiagRect">
            <a:avLst>
              <a:gd name="adj1" fmla="val 0"/>
              <a:gd name="adj2" fmla="val 5859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347DBD4-F00A-4171-9500-CCBF4A554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10945" y="781050"/>
            <a:ext cx="3263469" cy="2438400"/>
          </a:xfrm>
          <a:prstGeom prst="round2DiagRect">
            <a:avLst>
              <a:gd name="adj1" fmla="val 5957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229D379C-FAD6-413B-B0AD-294E41B883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024" y="3409950"/>
            <a:ext cx="31242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29B5538D-C642-4E54-B9ED-748D78CF6E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2023" y="4015988"/>
            <a:ext cx="3124200" cy="164186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A9383129-3DC3-4E92-A969-97349C9F9C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5" y="781050"/>
            <a:ext cx="3124199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B63452E8-DCAA-4062-AD3F-78368CEAF1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4" y="1387088"/>
            <a:ext cx="3124199" cy="183236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807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side Big Imag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D50E54E1-9150-4485-82BE-FC8B1CC02D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88735"/>
            <a:ext cx="7113588" cy="6080530"/>
          </a:xfrm>
          <a:custGeom>
            <a:avLst/>
            <a:gdLst>
              <a:gd name="connsiteX0" fmla="*/ 0 w 7113588"/>
              <a:gd name="connsiteY0" fmla="*/ 0 h 6080530"/>
              <a:gd name="connsiteX1" fmla="*/ 6958291 w 7113588"/>
              <a:gd name="connsiteY1" fmla="*/ 0 h 6080530"/>
              <a:gd name="connsiteX2" fmla="*/ 7113588 w 7113588"/>
              <a:gd name="connsiteY2" fmla="*/ 155297 h 6080530"/>
              <a:gd name="connsiteX3" fmla="*/ 7113588 w 7113588"/>
              <a:gd name="connsiteY3" fmla="*/ 5925233 h 6080530"/>
              <a:gd name="connsiteX4" fmla="*/ 6958291 w 7113588"/>
              <a:gd name="connsiteY4" fmla="*/ 6080530 h 6080530"/>
              <a:gd name="connsiteX5" fmla="*/ 0 w 7113588"/>
              <a:gd name="connsiteY5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3588" h="6080530">
                <a:moveTo>
                  <a:pt x="0" y="0"/>
                </a:moveTo>
                <a:lnTo>
                  <a:pt x="6958291" y="0"/>
                </a:lnTo>
                <a:cubicBezTo>
                  <a:pt x="7044059" y="0"/>
                  <a:pt x="7113588" y="69529"/>
                  <a:pt x="7113588" y="155297"/>
                </a:cubicBezTo>
                <a:lnTo>
                  <a:pt x="7113588" y="5925233"/>
                </a:lnTo>
                <a:cubicBezTo>
                  <a:pt x="7113588" y="6011001"/>
                  <a:pt x="7044059" y="6080530"/>
                  <a:pt x="6958291" y="6080530"/>
                </a:cubicBezTo>
                <a:lnTo>
                  <a:pt x="0" y="60805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19198054-5CC7-4CCE-A102-ED5C40BBC9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54355" y="2432535"/>
            <a:ext cx="341087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94856BBE-D0E7-47E6-98CC-57C8986F72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54353" y="3038574"/>
            <a:ext cx="3410871" cy="19452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99B896D9-ADB1-40EA-B062-6FFF928CDB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950837"/>
            <a:ext cx="4054813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523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76739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7673945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91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E796F23-7746-432E-8639-E4CE990578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8735"/>
            <a:ext cx="5943622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BE265198-2D03-4AFA-B818-7FE2A0C6A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9400" y="2525070"/>
            <a:ext cx="459226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22502053-16F2-44BD-8C1F-4E064C6E22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9400" y="3908629"/>
            <a:ext cx="4590733" cy="192927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116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5">
            <a:extLst>
              <a:ext uri="{FF2B5EF4-FFF2-40B4-BE49-F238E27FC236}">
                <a16:creationId xmlns:a16="http://schemas.microsoft.com/office/drawing/2014/main" id="{E7F60752-A576-4E2C-86F4-8ADBDAD35C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22491" y="1511610"/>
            <a:ext cx="465350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6D01EE3C-2BFF-4647-9751-6C608AB95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6687" y="4824243"/>
            <a:ext cx="4659311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F6336525-BFBE-4355-9950-E6889B4BAE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6685" y="5430282"/>
            <a:ext cx="4659313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B78B76FC-B782-47D0-A16E-E7CF2FF72A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5099" y="2719494"/>
            <a:ext cx="4659313" cy="192927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AE050A6-6A4B-4ADD-998C-DD76DA765C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88735"/>
            <a:ext cx="5943622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52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Paragraph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B47757D-9639-43BE-9D6B-CE609B6F7E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4" y="994870"/>
            <a:ext cx="5073650" cy="2434130"/>
          </a:xfrm>
          <a:prstGeom prst="round2DiagRect">
            <a:avLst>
              <a:gd name="adj1" fmla="val 0"/>
              <a:gd name="adj2" fmla="val 5995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2D7767-FF04-479F-8B5C-F2A4791EE1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368636"/>
            <a:ext cx="405481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73418C1F-DA91-4DDD-8E35-B2111AA963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777" y="3865268"/>
            <a:ext cx="486602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366895D8-3D3B-4DEC-9DDE-4D05003647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6775" y="4471307"/>
            <a:ext cx="4866025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9D0FAAFA-A7F6-4D19-894D-B502051546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96175" y="3865268"/>
            <a:ext cx="486602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6417EC4A-7379-4FA2-9327-618B0C35D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6173" y="4471307"/>
            <a:ext cx="4866025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805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aragraphs +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7AA2DF-A324-48AB-B8F6-F267466D6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253" y="0"/>
            <a:ext cx="5702748" cy="5697748"/>
          </a:xfrm>
          <a:prstGeom prst="round2SameRect">
            <a:avLst>
              <a:gd name="adj1" fmla="val 0"/>
              <a:gd name="adj2" fmla="val 2573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6CB028F3-EEA2-4216-BB55-97366A80AB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2570296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1EB8740E-B55A-4931-AF5C-A5B56EF49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9173" y="3176335"/>
            <a:ext cx="4063999" cy="130107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2EDA9018-1745-4CFC-B2CF-EB789361E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9173" y="548845"/>
            <a:ext cx="4063999" cy="18459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749AD0A1-19B0-41A7-BF91-E6004915CB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9175" y="4652889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ABE9C076-15F4-4A49-A1AC-00876AD232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173" y="5258929"/>
            <a:ext cx="4063999" cy="11024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5667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3 Paragr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2B47DBD-EAD9-4B92-BBDB-358F6A7A23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735"/>
            <a:ext cx="5420226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C7C7ED6D-98DB-4C7E-95A7-B5B76358E3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4413" y="1242052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74632AF3-BCE1-442F-9651-62771CBB41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411" y="1848091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184CA120-2A27-44D8-8FCF-2A202272A8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2824" y="2998003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508E838C-BC3D-483B-A42B-E0BFCD72E1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2822" y="3604042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5" name="Zástupný text 5">
            <a:extLst>
              <a:ext uri="{FF2B5EF4-FFF2-40B4-BE49-F238E27FC236}">
                <a16:creationId xmlns:a16="http://schemas.microsoft.com/office/drawing/2014/main" id="{9200F9CF-3BF1-46AA-BEFA-D04AAB41ED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824" y="4753954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6" name="Zástupný text 8">
            <a:extLst>
              <a:ext uri="{FF2B5EF4-FFF2-40B4-BE49-F238E27FC236}">
                <a16:creationId xmlns:a16="http://schemas.microsoft.com/office/drawing/2014/main" id="{30D6F6F4-8DF7-4B32-B0DD-0BBDF7402B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2822" y="5359993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20159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+ Titl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58D8BA4-F652-489E-B1D7-E47E4CD2C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1EB56125-2C70-4117-9E38-9C17820FD1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22121" y="2368636"/>
            <a:ext cx="8747760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9EB51622-4559-4664-BFFE-FF8CE2464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26821" y="4815839"/>
            <a:ext cx="9738360" cy="10873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1599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10275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3498A06-742B-4FEB-A8A5-6C85ACCDA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656" y="4390647"/>
            <a:ext cx="4120582" cy="18377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91189A30-DAA4-4F3D-8D29-91AD5D1210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56" y="3031576"/>
            <a:ext cx="4120582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261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55FDAE3-1A80-49BA-8749-4190CBEB2C54}"/>
              </a:ext>
            </a:extLst>
          </p:cNvPr>
          <p:cNvSpPr/>
          <p:nvPr userDrawn="1"/>
        </p:nvSpPr>
        <p:spPr>
          <a:xfrm>
            <a:off x="0" y="388735"/>
            <a:ext cx="4592176" cy="6080530"/>
          </a:xfrm>
          <a:custGeom>
            <a:avLst/>
            <a:gdLst>
              <a:gd name="connsiteX0" fmla="*/ 0 w 4592176"/>
              <a:gd name="connsiteY0" fmla="*/ 0 h 6080530"/>
              <a:gd name="connsiteX1" fmla="*/ 123713 w 4592176"/>
              <a:gd name="connsiteY1" fmla="*/ 0 h 6080530"/>
              <a:gd name="connsiteX2" fmla="*/ 2377440 w 4592176"/>
              <a:gd name="connsiteY2" fmla="*/ 0 h 6080530"/>
              <a:gd name="connsiteX3" fmla="*/ 4468463 w 4592176"/>
              <a:gd name="connsiteY3" fmla="*/ 0 h 6080530"/>
              <a:gd name="connsiteX4" fmla="*/ 4592176 w 4592176"/>
              <a:gd name="connsiteY4" fmla="*/ 123713 h 6080530"/>
              <a:gd name="connsiteX5" fmla="*/ 4592176 w 4592176"/>
              <a:gd name="connsiteY5" fmla="*/ 5956817 h 6080530"/>
              <a:gd name="connsiteX6" fmla="*/ 4468463 w 4592176"/>
              <a:gd name="connsiteY6" fmla="*/ 6080530 h 6080530"/>
              <a:gd name="connsiteX7" fmla="*/ 2377440 w 4592176"/>
              <a:gd name="connsiteY7" fmla="*/ 6080530 h 6080530"/>
              <a:gd name="connsiteX8" fmla="*/ 123713 w 4592176"/>
              <a:gd name="connsiteY8" fmla="*/ 6080530 h 6080530"/>
              <a:gd name="connsiteX9" fmla="*/ 0 w 4592176"/>
              <a:gd name="connsiteY9" fmla="*/ 6080530 h 6080530"/>
              <a:gd name="connsiteX10" fmla="*/ 0 w 4592176"/>
              <a:gd name="connsiteY10" fmla="*/ 5956817 h 6080530"/>
              <a:gd name="connsiteX11" fmla="*/ 0 w 4592176"/>
              <a:gd name="connsiteY11" fmla="*/ 123713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2176" h="6080530">
                <a:moveTo>
                  <a:pt x="0" y="0"/>
                </a:moveTo>
                <a:lnTo>
                  <a:pt x="123713" y="0"/>
                </a:lnTo>
                <a:lnTo>
                  <a:pt x="2377440" y="0"/>
                </a:lnTo>
                <a:lnTo>
                  <a:pt x="4468463" y="0"/>
                </a:lnTo>
                <a:cubicBezTo>
                  <a:pt x="4536788" y="0"/>
                  <a:pt x="4592176" y="55388"/>
                  <a:pt x="4592176" y="123713"/>
                </a:cubicBezTo>
                <a:lnTo>
                  <a:pt x="4592176" y="5956817"/>
                </a:lnTo>
                <a:cubicBezTo>
                  <a:pt x="4592176" y="6025142"/>
                  <a:pt x="4536788" y="6080530"/>
                  <a:pt x="4468463" y="6080530"/>
                </a:cubicBezTo>
                <a:lnTo>
                  <a:pt x="2377440" y="6080530"/>
                </a:lnTo>
                <a:lnTo>
                  <a:pt x="123713" y="6080530"/>
                </a:lnTo>
                <a:lnTo>
                  <a:pt x="0" y="6080530"/>
                </a:lnTo>
                <a:lnTo>
                  <a:pt x="0" y="5956817"/>
                </a:lnTo>
                <a:lnTo>
                  <a:pt x="0" y="1237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3CB9E5EA-5A1C-4350-9442-EB7E796F03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5172" y="2898818"/>
            <a:ext cx="4059237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21672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55FDAE3-1A80-49BA-8749-4190CBEB2C54}"/>
              </a:ext>
            </a:extLst>
          </p:cNvPr>
          <p:cNvSpPr/>
          <p:nvPr userDrawn="1"/>
        </p:nvSpPr>
        <p:spPr>
          <a:xfrm>
            <a:off x="0" y="388735"/>
            <a:ext cx="4592176" cy="6080530"/>
          </a:xfrm>
          <a:custGeom>
            <a:avLst/>
            <a:gdLst>
              <a:gd name="connsiteX0" fmla="*/ 0 w 4592176"/>
              <a:gd name="connsiteY0" fmla="*/ 0 h 6080530"/>
              <a:gd name="connsiteX1" fmla="*/ 123713 w 4592176"/>
              <a:gd name="connsiteY1" fmla="*/ 0 h 6080530"/>
              <a:gd name="connsiteX2" fmla="*/ 2377440 w 4592176"/>
              <a:gd name="connsiteY2" fmla="*/ 0 h 6080530"/>
              <a:gd name="connsiteX3" fmla="*/ 4468463 w 4592176"/>
              <a:gd name="connsiteY3" fmla="*/ 0 h 6080530"/>
              <a:gd name="connsiteX4" fmla="*/ 4592176 w 4592176"/>
              <a:gd name="connsiteY4" fmla="*/ 123713 h 6080530"/>
              <a:gd name="connsiteX5" fmla="*/ 4592176 w 4592176"/>
              <a:gd name="connsiteY5" fmla="*/ 5956817 h 6080530"/>
              <a:gd name="connsiteX6" fmla="*/ 4468463 w 4592176"/>
              <a:gd name="connsiteY6" fmla="*/ 6080530 h 6080530"/>
              <a:gd name="connsiteX7" fmla="*/ 2377440 w 4592176"/>
              <a:gd name="connsiteY7" fmla="*/ 6080530 h 6080530"/>
              <a:gd name="connsiteX8" fmla="*/ 123713 w 4592176"/>
              <a:gd name="connsiteY8" fmla="*/ 6080530 h 6080530"/>
              <a:gd name="connsiteX9" fmla="*/ 0 w 4592176"/>
              <a:gd name="connsiteY9" fmla="*/ 6080530 h 6080530"/>
              <a:gd name="connsiteX10" fmla="*/ 0 w 4592176"/>
              <a:gd name="connsiteY10" fmla="*/ 5956817 h 6080530"/>
              <a:gd name="connsiteX11" fmla="*/ 0 w 4592176"/>
              <a:gd name="connsiteY11" fmla="*/ 123713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2176" h="6080530">
                <a:moveTo>
                  <a:pt x="0" y="0"/>
                </a:moveTo>
                <a:lnTo>
                  <a:pt x="123713" y="0"/>
                </a:lnTo>
                <a:lnTo>
                  <a:pt x="2377440" y="0"/>
                </a:lnTo>
                <a:lnTo>
                  <a:pt x="4468463" y="0"/>
                </a:lnTo>
                <a:cubicBezTo>
                  <a:pt x="4536788" y="0"/>
                  <a:pt x="4592176" y="55388"/>
                  <a:pt x="4592176" y="123713"/>
                </a:cubicBezTo>
                <a:lnTo>
                  <a:pt x="4592176" y="5956817"/>
                </a:lnTo>
                <a:cubicBezTo>
                  <a:pt x="4592176" y="6025142"/>
                  <a:pt x="4536788" y="6080530"/>
                  <a:pt x="4468463" y="6080530"/>
                </a:cubicBezTo>
                <a:lnTo>
                  <a:pt x="2377440" y="6080530"/>
                </a:lnTo>
                <a:lnTo>
                  <a:pt x="123713" y="6080530"/>
                </a:lnTo>
                <a:lnTo>
                  <a:pt x="0" y="6080530"/>
                </a:lnTo>
                <a:lnTo>
                  <a:pt x="0" y="5956817"/>
                </a:lnTo>
                <a:lnTo>
                  <a:pt x="0" y="1237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CB994DE2-11FF-4315-B616-3C1E1B999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4402" y="1666025"/>
            <a:ext cx="303865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8" name="Zástupný text 8">
            <a:extLst>
              <a:ext uri="{FF2B5EF4-FFF2-40B4-BE49-F238E27FC236}">
                <a16:creationId xmlns:a16="http://schemas.microsoft.com/office/drawing/2014/main" id="{D386407B-6854-4528-9781-865F932A2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34401" y="2281088"/>
            <a:ext cx="3038656" cy="286324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3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3 Paragrah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3">
            <a:extLst>
              <a:ext uri="{FF2B5EF4-FFF2-40B4-BE49-F238E27FC236}">
                <a16:creationId xmlns:a16="http://schemas.microsoft.com/office/drawing/2014/main" id="{562E32F3-F296-43BA-B961-04567CE8B0CB}"/>
              </a:ext>
            </a:extLst>
          </p:cNvPr>
          <p:cNvSpPr/>
          <p:nvPr userDrawn="1"/>
        </p:nvSpPr>
        <p:spPr>
          <a:xfrm>
            <a:off x="0" y="4144159"/>
            <a:ext cx="12192000" cy="27138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A8D37D18-0D63-4F9A-818D-F4D3C0244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517" y="492760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E33C18F4-9630-4337-91BD-B4CA7134D5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516" y="553364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F9C16AC2-16A6-4250-8CCE-0C43A023D8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988" y="492760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F5FC57B2-51CF-49EE-A2CB-B13D64B8F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9988" y="553364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Zástupný text 5">
            <a:extLst>
              <a:ext uri="{FF2B5EF4-FFF2-40B4-BE49-F238E27FC236}">
                <a16:creationId xmlns:a16="http://schemas.microsoft.com/office/drawing/2014/main" id="{DDA4B1EC-BD2F-4687-9D74-BECB45FB79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14460" y="493407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Zástupný text 8">
            <a:extLst>
              <a:ext uri="{FF2B5EF4-FFF2-40B4-BE49-F238E27FC236}">
                <a16:creationId xmlns:a16="http://schemas.microsoft.com/office/drawing/2014/main" id="{D7B4A47B-4F3E-4C17-AA2E-8D929779D6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14460" y="554011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360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540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5399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63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Paragrahps +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FA0158A4-297D-46C8-942E-3A4622367BAF}"/>
              </a:ext>
            </a:extLst>
          </p:cNvPr>
          <p:cNvSpPr/>
          <p:nvPr userDrawn="1"/>
        </p:nvSpPr>
        <p:spPr>
          <a:xfrm>
            <a:off x="8963026" y="380998"/>
            <a:ext cx="3228975" cy="5904831"/>
          </a:xfrm>
          <a:custGeom>
            <a:avLst/>
            <a:gdLst>
              <a:gd name="connsiteX0" fmla="*/ 161945 w 3228975"/>
              <a:gd name="connsiteY0" fmla="*/ 0 h 6080530"/>
              <a:gd name="connsiteX1" fmla="*/ 3228975 w 3228975"/>
              <a:gd name="connsiteY1" fmla="*/ 0 h 6080530"/>
              <a:gd name="connsiteX2" fmla="*/ 3228975 w 3228975"/>
              <a:gd name="connsiteY2" fmla="*/ 6080530 h 6080530"/>
              <a:gd name="connsiteX3" fmla="*/ 161945 w 3228975"/>
              <a:gd name="connsiteY3" fmla="*/ 6080530 h 6080530"/>
              <a:gd name="connsiteX4" fmla="*/ 0 w 3228975"/>
              <a:gd name="connsiteY4" fmla="*/ 5918585 h 6080530"/>
              <a:gd name="connsiteX5" fmla="*/ 0 w 3228975"/>
              <a:gd name="connsiteY5" fmla="*/ 161945 h 6080530"/>
              <a:gd name="connsiteX6" fmla="*/ 161945 w 3228975"/>
              <a:gd name="connsiteY6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975" h="6080530">
                <a:moveTo>
                  <a:pt x="161945" y="0"/>
                </a:moveTo>
                <a:lnTo>
                  <a:pt x="3228975" y="0"/>
                </a:lnTo>
                <a:lnTo>
                  <a:pt x="3228975" y="6080530"/>
                </a:lnTo>
                <a:lnTo>
                  <a:pt x="161945" y="6080530"/>
                </a:lnTo>
                <a:cubicBezTo>
                  <a:pt x="72505" y="6080530"/>
                  <a:pt x="0" y="6008025"/>
                  <a:pt x="0" y="5918585"/>
                </a:cubicBezTo>
                <a:lnTo>
                  <a:pt x="0" y="161945"/>
                </a:lnTo>
                <a:cubicBezTo>
                  <a:pt x="0" y="72505"/>
                  <a:pt x="72505" y="0"/>
                  <a:pt x="1619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2A74AD34-F5D1-475E-96F0-8A2D6FA7A8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3423" y="1175985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20F0C809-8347-4919-A429-1A548558E7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3423" y="1782024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0C165CDE-9033-4F8D-9989-9315670FB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3423" y="2786252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FF82DBA9-21A3-402F-A928-9ADF3E44BD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3423" y="3392291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F57C58E5-2620-4A60-9533-C3ECACF877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3423" y="4396519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88512BF1-46FC-4D36-83AD-59B40E8377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3423" y="5002558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9659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aragraph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4">
            <a:extLst>
              <a:ext uri="{FF2B5EF4-FFF2-40B4-BE49-F238E27FC236}">
                <a16:creationId xmlns:a16="http://schemas.microsoft.com/office/drawing/2014/main" id="{33F8A8CA-F3E1-4FA0-8904-44AC19E322B5}"/>
              </a:ext>
            </a:extLst>
          </p:cNvPr>
          <p:cNvSpPr/>
          <p:nvPr userDrawn="1"/>
        </p:nvSpPr>
        <p:spPr>
          <a:xfrm>
            <a:off x="7963223" y="380999"/>
            <a:ext cx="4714552" cy="5881438"/>
          </a:xfrm>
          <a:prstGeom prst="roundRect">
            <a:avLst>
              <a:gd name="adj" fmla="val 343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81708779-41E5-4FAC-B6E2-53A39F32F3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368636"/>
            <a:ext cx="4216831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F6A48EB5-3986-40FB-9365-FDBE9ABF8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777" y="3865268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9606F997-449A-4E5F-9354-A59D63A43E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6775" y="4471307"/>
            <a:ext cx="4216831" cy="17397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0412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mment + Smartphon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71B8A75A-315F-414D-B81C-E34448649FAC}"/>
              </a:ext>
            </a:extLst>
          </p:cNvPr>
          <p:cNvSpPr/>
          <p:nvPr userDrawn="1"/>
        </p:nvSpPr>
        <p:spPr>
          <a:xfrm>
            <a:off x="7113588" y="380999"/>
            <a:ext cx="5078412" cy="5904831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918152E6-65B7-4C14-96F3-5D72AA034B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5507" y="3260284"/>
            <a:ext cx="405923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DDDB694C-A8AA-47B8-89DC-B95845E2B6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5507" y="4672592"/>
            <a:ext cx="4059238" cy="17889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DE7D58E-1EE1-4AD3-8CE1-3DF05B4B28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878" y="1830189"/>
            <a:ext cx="270777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CB72FD7A-3766-4446-B204-7A43FDA22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61875" y="2436227"/>
            <a:ext cx="2707775" cy="33751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058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itle +1 Comment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DA96F10-26C4-416C-8718-3FC793B279E4}"/>
              </a:ext>
            </a:extLst>
          </p:cNvPr>
          <p:cNvSpPr/>
          <p:nvPr userDrawn="1"/>
        </p:nvSpPr>
        <p:spPr>
          <a:xfrm>
            <a:off x="8963026" y="380999"/>
            <a:ext cx="3228975" cy="5905501"/>
          </a:xfrm>
          <a:custGeom>
            <a:avLst/>
            <a:gdLst>
              <a:gd name="connsiteX0" fmla="*/ 161945 w 3228975"/>
              <a:gd name="connsiteY0" fmla="*/ 0 h 6080530"/>
              <a:gd name="connsiteX1" fmla="*/ 3228975 w 3228975"/>
              <a:gd name="connsiteY1" fmla="*/ 0 h 6080530"/>
              <a:gd name="connsiteX2" fmla="*/ 3228975 w 3228975"/>
              <a:gd name="connsiteY2" fmla="*/ 6080530 h 6080530"/>
              <a:gd name="connsiteX3" fmla="*/ 161945 w 3228975"/>
              <a:gd name="connsiteY3" fmla="*/ 6080530 h 6080530"/>
              <a:gd name="connsiteX4" fmla="*/ 0 w 3228975"/>
              <a:gd name="connsiteY4" fmla="*/ 5918585 h 6080530"/>
              <a:gd name="connsiteX5" fmla="*/ 0 w 3228975"/>
              <a:gd name="connsiteY5" fmla="*/ 161945 h 6080530"/>
              <a:gd name="connsiteX6" fmla="*/ 161945 w 3228975"/>
              <a:gd name="connsiteY6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975" h="6080530">
                <a:moveTo>
                  <a:pt x="161945" y="0"/>
                </a:moveTo>
                <a:lnTo>
                  <a:pt x="3228975" y="0"/>
                </a:lnTo>
                <a:lnTo>
                  <a:pt x="3228975" y="6080530"/>
                </a:lnTo>
                <a:lnTo>
                  <a:pt x="161945" y="6080530"/>
                </a:lnTo>
                <a:cubicBezTo>
                  <a:pt x="72505" y="6080530"/>
                  <a:pt x="0" y="6008025"/>
                  <a:pt x="0" y="5918585"/>
                </a:cubicBezTo>
                <a:lnTo>
                  <a:pt x="0" y="161945"/>
                </a:lnTo>
                <a:cubicBezTo>
                  <a:pt x="0" y="72505"/>
                  <a:pt x="72505" y="0"/>
                  <a:pt x="1619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2243DE93-89EE-4EBD-8459-3FC3982CBB33}"/>
              </a:ext>
            </a:extLst>
          </p:cNvPr>
          <p:cNvSpPr/>
          <p:nvPr userDrawn="1"/>
        </p:nvSpPr>
        <p:spPr>
          <a:xfrm>
            <a:off x="0" y="380999"/>
            <a:ext cx="3048000" cy="5905501"/>
          </a:xfrm>
          <a:custGeom>
            <a:avLst/>
            <a:gdLst>
              <a:gd name="connsiteX0" fmla="*/ 0 w 3048000"/>
              <a:gd name="connsiteY0" fmla="*/ 0 h 6080530"/>
              <a:gd name="connsiteX1" fmla="*/ 2886055 w 3048000"/>
              <a:gd name="connsiteY1" fmla="*/ 0 h 6080530"/>
              <a:gd name="connsiteX2" fmla="*/ 3048000 w 3048000"/>
              <a:gd name="connsiteY2" fmla="*/ 161945 h 6080530"/>
              <a:gd name="connsiteX3" fmla="*/ 3048000 w 3048000"/>
              <a:gd name="connsiteY3" fmla="*/ 5918585 h 6080530"/>
              <a:gd name="connsiteX4" fmla="*/ 2886055 w 3048000"/>
              <a:gd name="connsiteY4" fmla="*/ 6080530 h 6080530"/>
              <a:gd name="connsiteX5" fmla="*/ 0 w 3048000"/>
              <a:gd name="connsiteY5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0" h="6080530">
                <a:moveTo>
                  <a:pt x="0" y="0"/>
                </a:moveTo>
                <a:lnTo>
                  <a:pt x="2886055" y="0"/>
                </a:lnTo>
                <a:cubicBezTo>
                  <a:pt x="2975495" y="0"/>
                  <a:pt x="3048000" y="72505"/>
                  <a:pt x="3048000" y="161945"/>
                </a:cubicBezTo>
                <a:lnTo>
                  <a:pt x="3048000" y="5918585"/>
                </a:lnTo>
                <a:cubicBezTo>
                  <a:pt x="3048000" y="6008025"/>
                  <a:pt x="2975495" y="6080530"/>
                  <a:pt x="2886055" y="6080530"/>
                </a:cubicBezTo>
                <a:lnTo>
                  <a:pt x="0" y="60805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32F7DCEF-29D7-4C98-AECF-977205ECCC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05388" y="1804864"/>
            <a:ext cx="348723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B6FDA552-F340-4D9F-8EE0-73AF5E482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5388" y="3217172"/>
            <a:ext cx="3487238" cy="19644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500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81000"/>
            <a:ext cx="3054348" cy="590483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711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0998"/>
            <a:ext cx="5078412" cy="5904831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1E39D520-99A5-46B8-8D23-E50C3BFC9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1653" y="1727917"/>
            <a:ext cx="3047999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EA0C37F-C2C1-454A-A3B7-A0FE63C199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1651" y="2333955"/>
            <a:ext cx="3048000" cy="33751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A8DC4661-0B72-4FD0-A947-6CBB811779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Zástupný objekt grafu 3">
            <a:extLst>
              <a:ext uri="{FF2B5EF4-FFF2-40B4-BE49-F238E27FC236}">
                <a16:creationId xmlns:a16="http://schemas.microsoft.com/office/drawing/2014/main" id="{A9C87FF9-02BB-4FFD-8528-FB11502FE27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690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itle + 1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4284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3 Paragraph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A8DC4661-0B72-4FD0-A947-6CBB811779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FE641AD3-2010-4139-880E-4C7D30183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4397" y="1008617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7F6894E8-1093-4A12-9E83-40D955188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14395" y="1614656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5" name="Zástupný text 5">
            <a:extLst>
              <a:ext uri="{FF2B5EF4-FFF2-40B4-BE49-F238E27FC236}">
                <a16:creationId xmlns:a16="http://schemas.microsoft.com/office/drawing/2014/main" id="{14F412B0-C0B6-4BE8-B97D-BA3C6B40F9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14397" y="2760505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6" name="Zástupný text 8">
            <a:extLst>
              <a:ext uri="{FF2B5EF4-FFF2-40B4-BE49-F238E27FC236}">
                <a16:creationId xmlns:a16="http://schemas.microsoft.com/office/drawing/2014/main" id="{74FF2F60-72EF-4374-920B-2E259E2ECB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14395" y="3366544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7" name="Zástupný text 5">
            <a:extLst>
              <a:ext uri="{FF2B5EF4-FFF2-40B4-BE49-F238E27FC236}">
                <a16:creationId xmlns:a16="http://schemas.microsoft.com/office/drawing/2014/main" id="{48FFCDDB-EEFA-4B7B-93CF-06BB11919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4397" y="4504553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8" name="Zástupný text 8">
            <a:extLst>
              <a:ext uri="{FF2B5EF4-FFF2-40B4-BE49-F238E27FC236}">
                <a16:creationId xmlns:a16="http://schemas.microsoft.com/office/drawing/2014/main" id="{3BE92BC3-F2FD-4C0C-A527-393E3E3421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4395" y="5110592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objekt grafu 3">
            <a:extLst>
              <a:ext uri="{FF2B5EF4-FFF2-40B4-BE49-F238E27FC236}">
                <a16:creationId xmlns:a16="http://schemas.microsoft.com/office/drawing/2014/main" id="{C108342B-9376-413E-919F-3410D615FCF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028699" y="990599"/>
            <a:ext cx="5570621" cy="4814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866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itle + 1 Comm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objekt grafu 3">
            <a:extLst>
              <a:ext uri="{FF2B5EF4-FFF2-40B4-BE49-F238E27FC236}">
                <a16:creationId xmlns:a16="http://schemas.microsoft.com/office/drawing/2014/main" id="{CDCFE846-498B-4D9F-97A9-4DE4FCAFA30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699" y="990599"/>
            <a:ext cx="6382753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298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72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41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3" grpId="0"/>
      <p:bldP spid="7" grpId="0"/>
      <p:bldP spid="23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27AA80-5C86-441D-A4CE-6584ABA40DB8}"/>
              </a:ext>
            </a:extLst>
          </p:cNvPr>
          <p:cNvSpPr/>
          <p:nvPr userDrawn="1"/>
        </p:nvSpPr>
        <p:spPr>
          <a:xfrm>
            <a:off x="10164146" y="6332376"/>
            <a:ext cx="2027853" cy="525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1725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74B2E54C-DC42-4106-8AA3-4F6F90D8F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14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DBDB2A8-F1EF-451D-B4B1-F159A1394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" t="12496" r="1" b="125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868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C2D3708-5519-4882-9E1C-E750F6FF2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0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4" y="6416676"/>
            <a:ext cx="1724082" cy="310480"/>
            <a:chOff x="10305994" y="6492876"/>
            <a:chExt cx="1724082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4" y="6517310"/>
              <a:ext cx="1010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 dirty="0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277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22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60E4B94A-517E-4955-9CC7-ED6DAA350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60468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9" y="1195185"/>
            <a:ext cx="6450012" cy="5091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17A8E9B1-1DAD-413A-9264-1475B32900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5463" y="1195185"/>
            <a:ext cx="4046537" cy="5091315"/>
          </a:xfrm>
          <a:custGeom>
            <a:avLst/>
            <a:gdLst>
              <a:gd name="connsiteX0" fmla="*/ 3134142 w 4046537"/>
              <a:gd name="connsiteY0" fmla="*/ 0 h 5091315"/>
              <a:gd name="connsiteX1" fmla="*/ 4046537 w 4046537"/>
              <a:gd name="connsiteY1" fmla="*/ 0 h 5091315"/>
              <a:gd name="connsiteX2" fmla="*/ 4046537 w 4046537"/>
              <a:gd name="connsiteY2" fmla="*/ 109499 h 5091315"/>
              <a:gd name="connsiteX3" fmla="*/ 4046537 w 4046537"/>
              <a:gd name="connsiteY3" fmla="*/ 4982018 h 5091315"/>
              <a:gd name="connsiteX4" fmla="*/ 4046537 w 4046537"/>
              <a:gd name="connsiteY4" fmla="*/ 5091113 h 5091315"/>
              <a:gd name="connsiteX5" fmla="*/ 3938241 w 4046537"/>
              <a:gd name="connsiteY5" fmla="*/ 5091113 h 5091315"/>
              <a:gd name="connsiteX6" fmla="*/ 3937240 w 4046537"/>
              <a:gd name="connsiteY6" fmla="*/ 5091315 h 5091315"/>
              <a:gd name="connsiteX7" fmla="*/ 109297 w 4046537"/>
              <a:gd name="connsiteY7" fmla="*/ 5091315 h 5091315"/>
              <a:gd name="connsiteX8" fmla="*/ 0 w 4046537"/>
              <a:gd name="connsiteY8" fmla="*/ 4982018 h 5091315"/>
              <a:gd name="connsiteX9" fmla="*/ 0 w 4046537"/>
              <a:gd name="connsiteY9" fmla="*/ 109499 h 5091315"/>
              <a:gd name="connsiteX10" fmla="*/ 109297 w 4046537"/>
              <a:gd name="connsiteY10" fmla="*/ 202 h 5091315"/>
              <a:gd name="connsiteX11" fmla="*/ 3134142 w 4046537"/>
              <a:gd name="connsiteY11" fmla="*/ 202 h 509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6537" h="5091315">
                <a:moveTo>
                  <a:pt x="3134142" y="0"/>
                </a:moveTo>
                <a:lnTo>
                  <a:pt x="4046537" y="0"/>
                </a:lnTo>
                <a:lnTo>
                  <a:pt x="4046537" y="109499"/>
                </a:lnTo>
                <a:lnTo>
                  <a:pt x="4046537" y="4982018"/>
                </a:lnTo>
                <a:lnTo>
                  <a:pt x="4046537" y="5091113"/>
                </a:lnTo>
                <a:lnTo>
                  <a:pt x="3938241" y="5091113"/>
                </a:lnTo>
                <a:lnTo>
                  <a:pt x="3937240" y="5091315"/>
                </a:lnTo>
                <a:lnTo>
                  <a:pt x="109297" y="5091315"/>
                </a:lnTo>
                <a:cubicBezTo>
                  <a:pt x="48934" y="5091315"/>
                  <a:pt x="0" y="5042381"/>
                  <a:pt x="0" y="4982018"/>
                </a:cubicBezTo>
                <a:lnTo>
                  <a:pt x="0" y="109499"/>
                </a:lnTo>
                <a:cubicBezTo>
                  <a:pt x="0" y="49136"/>
                  <a:pt x="48934" y="202"/>
                  <a:pt x="109297" y="202"/>
                </a:cubicBezTo>
                <a:lnTo>
                  <a:pt x="3134142" y="2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cs-CZ" dirty="0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E810E251-DD93-42C6-82C3-9E1614943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00739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89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701867FB-0FF3-4082-9926-F21D0CFA5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6358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3498A06-742B-4FEB-A8A5-6C85ACCDA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656" y="4390647"/>
            <a:ext cx="4120582" cy="18377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91189A30-DAA4-4F3D-8D29-91AD5D1210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56" y="3031576"/>
            <a:ext cx="4120582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62598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+ Title + 1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00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52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11" grpId="0"/>
      <p:bldP spid="13" grpId="0"/>
      <p:bldP spid="16" grpId="0"/>
      <p:bldP spid="2" grpId="0"/>
      <p:bldP spid="3" grpId="0"/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02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50" Type="http://schemas.openxmlformats.org/officeDocument/2006/relationships/slideLayout" Target="../slideLayouts/slideLayout79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75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0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53" Type="http://schemas.openxmlformats.org/officeDocument/2006/relationships/image" Target="../media/image4.sv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4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52" Type="http://schemas.openxmlformats.org/officeDocument/2006/relationships/image" Target="../media/image3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7.xml"/><Relationship Id="rId8" Type="http://schemas.openxmlformats.org/officeDocument/2006/relationships/slideLayout" Target="../slideLayouts/slideLayout37.xml"/><Relationship Id="rId5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18900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10254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97867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773" r:id="rId9"/>
    <p:sldLayoutId id="214748377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48809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32762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349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DCEDDCD4-EF53-49B2-BBEC-E2FC9B64DA11}"/>
              </a:ext>
            </a:extLst>
          </p:cNvPr>
          <p:cNvGrpSpPr/>
          <p:nvPr userDrawn="1"/>
        </p:nvGrpSpPr>
        <p:grpSpPr>
          <a:xfrm>
            <a:off x="10305995" y="6416676"/>
            <a:ext cx="1724081" cy="310480"/>
            <a:chOff x="10305995" y="6492876"/>
            <a:chExt cx="1724081" cy="310480"/>
          </a:xfrm>
        </p:grpSpPr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A94E93EF-C47C-42D1-A8C2-5909FDF46E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4D29F3CA-D28B-4F35-B6BC-683334F80F66}"/>
                </a:ext>
              </a:extLst>
            </p:cNvPr>
            <p:cNvSpPr txBox="1"/>
            <p:nvPr userDrawn="1"/>
          </p:nvSpPr>
          <p:spPr>
            <a:xfrm>
              <a:off x="10305995" y="6517310"/>
              <a:ext cx="10102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 dirty="0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0FE58C2E-96CB-4658-BBDB-208482D7915F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828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41" r:id="rId45"/>
    <p:sldLayoutId id="2147483742" r:id="rId46"/>
    <p:sldLayoutId id="2147483743" r:id="rId47"/>
    <p:sldLayoutId id="2147483744" r:id="rId48"/>
    <p:sldLayoutId id="2147483763" r:id="rId49"/>
    <p:sldLayoutId id="2147483772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2">
          <p15:clr>
            <a:srgbClr val="F26B43"/>
          </p15:clr>
        </p15:guide>
        <p15:guide id="2" pos="1279">
          <p15:clr>
            <a:srgbClr val="F26B43"/>
          </p15:clr>
        </p15:guide>
        <p15:guide id="3" pos="1920">
          <p15:clr>
            <a:srgbClr val="F26B43"/>
          </p15:clr>
        </p15:guide>
        <p15:guide id="4" pos="2559">
          <p15:clr>
            <a:srgbClr val="F26B43"/>
          </p15:clr>
        </p15:guide>
        <p15:guide id="5" pos="3201">
          <p15:clr>
            <a:srgbClr val="F26B43"/>
          </p15:clr>
        </p15:guide>
        <p15:guide id="6" pos="7039">
          <p15:clr>
            <a:srgbClr val="F26B43"/>
          </p15:clr>
        </p15:guide>
        <p15:guide id="7" pos="6402">
          <p15:clr>
            <a:srgbClr val="F26B43"/>
          </p15:clr>
        </p15:guide>
        <p15:guide id="8" pos="5760">
          <p15:clr>
            <a:srgbClr val="F26B43"/>
          </p15:clr>
        </p15:guide>
        <p15:guide id="9" pos="5118">
          <p15:clr>
            <a:srgbClr val="F26B43"/>
          </p15:clr>
        </p15:guide>
        <p15:guide id="10" pos="4481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2">
            <a:extLst>
              <a:ext uri="{FF2B5EF4-FFF2-40B4-BE49-F238E27FC236}">
                <a16:creationId xmlns:a16="http://schemas.microsoft.com/office/drawing/2014/main" id="{B8582EB0-61BA-4B38-9187-9486E07419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2264C96-C44A-4210-876D-8332284E8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1925053"/>
            <a:ext cx="9212055" cy="2663026"/>
          </a:xfrm>
        </p:spPr>
        <p:txBody>
          <a:bodyPr anchor="b"/>
          <a:lstStyle/>
          <a:p>
            <a:r>
              <a:rPr lang="en-US" dirty="0"/>
              <a:t>2N Answering</a:t>
            </a:r>
            <a:r>
              <a:rPr lang="cs-CZ" dirty="0"/>
              <a:t> </a:t>
            </a:r>
            <a:r>
              <a:rPr lang="en-US" dirty="0"/>
              <a:t>Units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20E9614-F2FC-475C-BDF6-C408637812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Stylish indoor communicators</a:t>
            </a:r>
            <a:r>
              <a:rPr lang="cs-CZ" dirty="0"/>
              <a:t> </a:t>
            </a:r>
            <a:r>
              <a:rPr lang="en-US" dirty="0"/>
              <a:t>for any apartment </a:t>
            </a:r>
          </a:p>
        </p:txBody>
      </p:sp>
      <p:pic>
        <p:nvPicPr>
          <p:cNvPr id="12" name="Obrázek 7">
            <a:extLst>
              <a:ext uri="{FF2B5EF4-FFF2-40B4-BE49-F238E27FC236}">
                <a16:creationId xmlns:a16="http://schemas.microsoft.com/office/drawing/2014/main" id="{76D35D6E-CA24-4A47-8CE1-25458BA4F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3" name="Obdélník 11">
            <a:extLst>
              <a:ext uri="{FF2B5EF4-FFF2-40B4-BE49-F238E27FC236}">
                <a16:creationId xmlns:a16="http://schemas.microsoft.com/office/drawing/2014/main" id="{64932B8F-843B-4E21-82A8-5A5B13FA3E27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  <p:pic>
        <p:nvPicPr>
          <p:cNvPr id="2" name="Obrázek 20" descr="Obsah obrázku text&#10;&#10;Popis byl vytvořen automaticky">
            <a:extLst>
              <a:ext uri="{FF2B5EF4-FFF2-40B4-BE49-F238E27FC236}">
                <a16:creationId xmlns:a16="http://schemas.microsoft.com/office/drawing/2014/main" id="{A14F336F-7632-57C0-00AF-AE2775FC47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042" y="86108"/>
            <a:ext cx="879304" cy="8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/>
              <a:t>My2N App</a:t>
            </a:r>
            <a:br>
              <a:rPr lang="en-GB" sz="4000"/>
            </a:br>
            <a:br>
              <a:rPr lang="en-GB" sz="4000"/>
            </a:br>
            <a:br>
              <a:rPr lang="en-GB" sz="4000"/>
            </a:br>
            <a:br>
              <a:rPr lang="en-GB" sz="4000"/>
            </a:br>
            <a:br>
              <a:rPr lang="en-GB" sz="4000"/>
            </a:br>
            <a:endParaRPr lang="en-GB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Receive calls from intercoms via mobile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99.</a:t>
            </a:r>
            <a:r>
              <a:rPr lang="cs-CZ" sz="1800" b="0">
                <a:latin typeface="+mn-lt"/>
              </a:rPr>
              <a:t>9</a:t>
            </a:r>
            <a:r>
              <a:rPr lang="en-GB" sz="1800" b="0">
                <a:latin typeface="+mn-lt"/>
              </a:rPr>
              <a:t>8</a:t>
            </a:r>
            <a:r>
              <a:rPr lang="en-GB" sz="1800" b="0" dirty="0">
                <a:latin typeface="+mn-lt"/>
              </a:rPr>
              <a:t>% reliability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Round the clock home 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Answer doors from anywhere</a:t>
            </a:r>
          </a:p>
        </p:txBody>
      </p:sp>
    </p:spTree>
    <p:extLst>
      <p:ext uri="{BB962C8B-B14F-4D97-AF65-F5344CB8AC3E}">
        <p14:creationId xmlns:p14="http://schemas.microsoft.com/office/powerpoint/2010/main" val="31204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6">
            <a:extLst>
              <a:ext uri="{FF2B5EF4-FFF2-40B4-BE49-F238E27FC236}">
                <a16:creationId xmlns:a16="http://schemas.microsoft.com/office/drawing/2014/main" id="{1CA11B4B-57DA-4874-B3AE-C9CF15F9BBD3}"/>
              </a:ext>
            </a:extLst>
          </p:cNvPr>
          <p:cNvSpPr/>
          <p:nvPr/>
        </p:nvSpPr>
        <p:spPr>
          <a:xfrm>
            <a:off x="805674" y="6161170"/>
            <a:ext cx="10080000" cy="102095"/>
          </a:xfrm>
          <a:prstGeom prst="roundRect">
            <a:avLst/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C85DDF-D871-A773-70D8-5B753A4B731F}"/>
              </a:ext>
            </a:extLst>
          </p:cNvPr>
          <p:cNvGrpSpPr/>
          <p:nvPr/>
        </p:nvGrpSpPr>
        <p:grpSpPr>
          <a:xfrm>
            <a:off x="7771257" y="1979191"/>
            <a:ext cx="1332000" cy="4203861"/>
            <a:chOff x="8230619" y="1902917"/>
            <a:chExt cx="1332000" cy="4203861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38C74671-C891-4477-8CCE-2E4F37A91883}"/>
                </a:ext>
              </a:extLst>
            </p:cNvPr>
            <p:cNvGrpSpPr/>
            <p:nvPr/>
          </p:nvGrpSpPr>
          <p:grpSpPr>
            <a:xfrm>
              <a:off x="8356619" y="2542778"/>
              <a:ext cx="1080000" cy="3564000"/>
              <a:chOff x="5627282" y="1388407"/>
              <a:chExt cx="1080000" cy="3564000"/>
            </a:xfrm>
          </p:grpSpPr>
          <p:cxnSp>
            <p:nvCxnSpPr>
              <p:cNvPr id="17" name="Straight Connector 41">
                <a:extLst>
                  <a:ext uri="{FF2B5EF4-FFF2-40B4-BE49-F238E27FC236}">
                    <a16:creationId xmlns:a16="http://schemas.microsoft.com/office/drawing/2014/main" id="{BBC800C2-ECE7-4138-A5BA-E7768F8328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282" y="2468407"/>
                <a:ext cx="8973" cy="2484000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Obrázek 17">
                <a:extLst>
                  <a:ext uri="{FF2B5EF4-FFF2-40B4-BE49-F238E27FC236}">
                    <a16:creationId xmlns:a16="http://schemas.microsoft.com/office/drawing/2014/main" id="{40DBD1B9-0D35-4225-96B8-0AB289FA4044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66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75" r="21875"/>
              <a:stretch/>
            </p:blipFill>
            <p:spPr>
              <a:xfrm>
                <a:off x="5627282" y="1388407"/>
                <a:ext cx="1080000" cy="1080000"/>
              </a:xfrm>
              <a:prstGeom prst="ellips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</p:pic>
        </p:grpSp>
        <p:sp>
          <p:nvSpPr>
            <p:cNvPr id="19" name="Obdélník: se zakulacenými rohy na opačné straně 18">
              <a:extLst>
                <a:ext uri="{FF2B5EF4-FFF2-40B4-BE49-F238E27FC236}">
                  <a16:creationId xmlns:a16="http://schemas.microsoft.com/office/drawing/2014/main" id="{ABF8D73B-B51A-4CE4-A659-F26AADF1AD14}"/>
                </a:ext>
              </a:extLst>
            </p:cNvPr>
            <p:cNvSpPr/>
            <p:nvPr/>
          </p:nvSpPr>
          <p:spPr>
            <a:xfrm>
              <a:off x="8230619" y="1902917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High-end </a:t>
              </a:r>
              <a:b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</a:br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7” full screen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68C84B8-F69F-4565-9573-A084FD359247}"/>
              </a:ext>
            </a:extLst>
          </p:cNvPr>
          <p:cNvGrpSpPr/>
          <p:nvPr/>
        </p:nvGrpSpPr>
        <p:grpSpPr>
          <a:xfrm>
            <a:off x="885892" y="4448651"/>
            <a:ext cx="1332000" cy="1731936"/>
            <a:chOff x="776835" y="4449122"/>
            <a:chExt cx="1332000" cy="1731936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6E193330-0D00-4259-B93B-A413E67C0A80}"/>
                </a:ext>
              </a:extLst>
            </p:cNvPr>
            <p:cNvGrpSpPr/>
            <p:nvPr/>
          </p:nvGrpSpPr>
          <p:grpSpPr>
            <a:xfrm>
              <a:off x="886966" y="4863107"/>
              <a:ext cx="1080000" cy="1317951"/>
              <a:chOff x="359648" y="3261332"/>
              <a:chExt cx="1080000" cy="1317951"/>
            </a:xfrm>
          </p:grpSpPr>
          <p:grpSp>
            <p:nvGrpSpPr>
              <p:cNvPr id="7" name="Skupina 6">
                <a:extLst>
                  <a:ext uri="{FF2B5EF4-FFF2-40B4-BE49-F238E27FC236}">
                    <a16:creationId xmlns:a16="http://schemas.microsoft.com/office/drawing/2014/main" id="{F2E2F361-5C91-4FBA-9D1C-B606E8D971FC}"/>
                  </a:ext>
                </a:extLst>
              </p:cNvPr>
              <p:cNvGrpSpPr/>
              <p:nvPr/>
            </p:nvGrpSpPr>
            <p:grpSpPr>
              <a:xfrm>
                <a:off x="359648" y="3261332"/>
                <a:ext cx="1080000" cy="1317951"/>
                <a:chOff x="359648" y="3261332"/>
                <a:chExt cx="1080000" cy="1317951"/>
              </a:xfrm>
            </p:grpSpPr>
            <p:cxnSp>
              <p:nvCxnSpPr>
                <p:cNvPr id="9" name="Straight Connector 40">
                  <a:extLst>
                    <a:ext uri="{FF2B5EF4-FFF2-40B4-BE49-F238E27FC236}">
                      <a16:creationId xmlns:a16="http://schemas.microsoft.com/office/drawing/2014/main" id="{9E4E5591-870C-4FF7-BF6D-31A4037D1B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3726" y="4141947"/>
                  <a:ext cx="0" cy="437336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Ovál 9">
                  <a:extLst>
                    <a:ext uri="{FF2B5EF4-FFF2-40B4-BE49-F238E27FC236}">
                      <a16:creationId xmlns:a16="http://schemas.microsoft.com/office/drawing/2014/main" id="{6DCCFDA2-C767-439C-AD8D-AFAFE99E62FF}"/>
                    </a:ext>
                  </a:extLst>
                </p:cNvPr>
                <p:cNvSpPr/>
                <p:nvPr/>
              </p:nvSpPr>
              <p:spPr bwMode="auto">
                <a:xfrm>
                  <a:off x="359648" y="3261332"/>
                  <a:ext cx="1080000" cy="1080000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</p:grpSp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BA6AC82F-FFFC-4F81-B5CB-87050FE8A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9663" y="3412606"/>
                <a:ext cx="385201" cy="78545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0" name="Obdélník: se zakulacenými rohy na opačné straně 19">
              <a:extLst>
                <a:ext uri="{FF2B5EF4-FFF2-40B4-BE49-F238E27FC236}">
                  <a16:creationId xmlns:a16="http://schemas.microsoft.com/office/drawing/2014/main" id="{A99C8B1D-AE9C-4B80-A724-C7A897C76D48}"/>
                </a:ext>
              </a:extLst>
            </p:cNvPr>
            <p:cNvSpPr/>
            <p:nvPr/>
          </p:nvSpPr>
          <p:spPr>
            <a:xfrm>
              <a:off x="776835" y="4449122"/>
              <a:ext cx="1332000" cy="36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Mobile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D6B8BF-C4C4-EA7F-5BEA-281B7A3A4955}"/>
              </a:ext>
            </a:extLst>
          </p:cNvPr>
          <p:cNvGrpSpPr/>
          <p:nvPr/>
        </p:nvGrpSpPr>
        <p:grpSpPr>
          <a:xfrm>
            <a:off x="6113177" y="2552240"/>
            <a:ext cx="1332000" cy="3633529"/>
            <a:chOff x="6831053" y="2371056"/>
            <a:chExt cx="1332000" cy="363352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198F2B-3E47-26A9-823D-71DF92B1046D}"/>
                </a:ext>
              </a:extLst>
            </p:cNvPr>
            <p:cNvGrpSpPr/>
            <p:nvPr/>
          </p:nvGrpSpPr>
          <p:grpSpPr>
            <a:xfrm>
              <a:off x="6934166" y="2967694"/>
              <a:ext cx="1081161" cy="3036891"/>
              <a:chOff x="6934166" y="2967694"/>
              <a:chExt cx="1081161" cy="3036891"/>
            </a:xfrm>
          </p:grpSpPr>
          <p:grpSp>
            <p:nvGrpSpPr>
              <p:cNvPr id="12" name="Skupina 11">
                <a:extLst>
                  <a:ext uri="{FF2B5EF4-FFF2-40B4-BE49-F238E27FC236}">
                    <a16:creationId xmlns:a16="http://schemas.microsoft.com/office/drawing/2014/main" id="{6620BFE5-8145-4DA3-B3D6-18B203D43017}"/>
                  </a:ext>
                </a:extLst>
              </p:cNvPr>
              <p:cNvGrpSpPr/>
              <p:nvPr/>
            </p:nvGrpSpPr>
            <p:grpSpPr>
              <a:xfrm>
                <a:off x="6934166" y="2967694"/>
                <a:ext cx="1081161" cy="1100858"/>
                <a:chOff x="3810306" y="3392944"/>
                <a:chExt cx="1081161" cy="1121179"/>
              </a:xfrm>
            </p:grpSpPr>
            <p:sp>
              <p:nvSpPr>
                <p:cNvPr id="14" name="Ovál 13">
                  <a:extLst>
                    <a:ext uri="{FF2B5EF4-FFF2-40B4-BE49-F238E27FC236}">
                      <a16:creationId xmlns:a16="http://schemas.microsoft.com/office/drawing/2014/main" id="{6C4EBCB3-D89B-44FB-9766-83A5DB43EFDE}"/>
                    </a:ext>
                  </a:extLst>
                </p:cNvPr>
                <p:cNvSpPr/>
                <p:nvPr/>
              </p:nvSpPr>
              <p:spPr bwMode="auto">
                <a:xfrm>
                  <a:off x="3810306" y="3414187"/>
                  <a:ext cx="1080000" cy="1099936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  <p:pic>
              <p:nvPicPr>
                <p:cNvPr id="15" name="Obrázek 14">
                  <a:extLst>
                    <a:ext uri="{FF2B5EF4-FFF2-40B4-BE49-F238E27FC236}">
                      <a16:creationId xmlns:a16="http://schemas.microsoft.com/office/drawing/2014/main" id="{B4F51530-4700-446A-97DE-B980D6F7AE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11467" y="3392944"/>
                  <a:ext cx="1080000" cy="1099936"/>
                </a:xfrm>
                <a:prstGeom prst="ellipse">
                  <a:avLst/>
                </a:prstGeom>
                <a:ln>
                  <a:noFill/>
                </a:ln>
              </p:spPr>
            </p:pic>
          </p:grp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C80B7843-EB2F-4C32-8844-08619FE66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4427" y="4060585"/>
                <a:ext cx="25252" cy="1944000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bdélník: se zakulacenými rohy na opačné straně 21">
              <a:extLst>
                <a:ext uri="{FF2B5EF4-FFF2-40B4-BE49-F238E27FC236}">
                  <a16:creationId xmlns:a16="http://schemas.microsoft.com/office/drawing/2014/main" id="{FEB78651-3A0F-4047-8F78-7F41432ADE4B}"/>
                </a:ext>
              </a:extLst>
            </p:cNvPr>
            <p:cNvSpPr/>
            <p:nvPr/>
          </p:nvSpPr>
          <p:spPr>
            <a:xfrm>
              <a:off x="6831053" y="2371056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High-end </a:t>
              </a:r>
              <a:b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</a:br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4” video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04E846-2167-9E47-2EE2-239E8834163E}"/>
              </a:ext>
            </a:extLst>
          </p:cNvPr>
          <p:cNvGrpSpPr/>
          <p:nvPr/>
        </p:nvGrpSpPr>
        <p:grpSpPr>
          <a:xfrm>
            <a:off x="2658453" y="3667020"/>
            <a:ext cx="1332000" cy="2517667"/>
            <a:chOff x="3905232" y="3323729"/>
            <a:chExt cx="1332000" cy="2517667"/>
          </a:xfrm>
        </p:grpSpPr>
        <p:cxnSp>
          <p:nvCxnSpPr>
            <p:cNvPr id="29" name="Straight Connector 41">
              <a:extLst>
                <a:ext uri="{FF2B5EF4-FFF2-40B4-BE49-F238E27FC236}">
                  <a16:creationId xmlns:a16="http://schemas.microsoft.com/office/drawing/2014/main" id="{DE9528FB-0EAD-4975-A2B1-13D6EB22919A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>
              <a:off x="4571232" y="5013396"/>
              <a:ext cx="0" cy="828000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08AB57DE-0D80-49EC-94E1-B8AFCCFF2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1232" y="3933396"/>
              <a:ext cx="1080000" cy="1080000"/>
            </a:xfrm>
            <a:prstGeom prst="ellipse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21" name="Obdélník: se zakulacenými rohy na opačné straně 20">
              <a:extLst>
                <a:ext uri="{FF2B5EF4-FFF2-40B4-BE49-F238E27FC236}">
                  <a16:creationId xmlns:a16="http://schemas.microsoft.com/office/drawing/2014/main" id="{557B75B7-7083-4F13-836A-7E27D615F58F}"/>
                </a:ext>
              </a:extLst>
            </p:cNvPr>
            <p:cNvSpPr/>
            <p:nvPr/>
          </p:nvSpPr>
          <p:spPr>
            <a:xfrm>
              <a:off x="3905232" y="3323729"/>
              <a:ext cx="1332000" cy="5004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Premium audio only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CB4AE23-8D3B-AB85-8866-E9996D0E9994}"/>
              </a:ext>
            </a:extLst>
          </p:cNvPr>
          <p:cNvGrpSpPr/>
          <p:nvPr/>
        </p:nvGrpSpPr>
        <p:grpSpPr>
          <a:xfrm>
            <a:off x="9459493" y="1449979"/>
            <a:ext cx="1332000" cy="4725092"/>
            <a:chOff x="9585648" y="1449979"/>
            <a:chExt cx="1332000" cy="4725092"/>
          </a:xfrm>
        </p:grpSpPr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EF3C0247-B656-4AED-B7C0-BE1457DA9E4C}"/>
                </a:ext>
              </a:extLst>
            </p:cNvPr>
            <p:cNvGrpSpPr/>
            <p:nvPr/>
          </p:nvGrpSpPr>
          <p:grpSpPr>
            <a:xfrm>
              <a:off x="9711648" y="2089532"/>
              <a:ext cx="1080000" cy="4085539"/>
              <a:chOff x="5667554" y="808213"/>
              <a:chExt cx="1080000" cy="4209765"/>
            </a:xfrm>
          </p:grpSpPr>
          <p:cxnSp>
            <p:nvCxnSpPr>
              <p:cNvPr id="32" name="Straight Connector 41">
                <a:extLst>
                  <a:ext uri="{FF2B5EF4-FFF2-40B4-BE49-F238E27FC236}">
                    <a16:creationId xmlns:a16="http://schemas.microsoft.com/office/drawing/2014/main" id="{2A97DE4C-6762-4307-979B-521F88A0DF32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6207554" y="1921052"/>
                <a:ext cx="0" cy="3096926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Obrázek 32">
                <a:extLst>
                  <a:ext uri="{FF2B5EF4-FFF2-40B4-BE49-F238E27FC236}">
                    <a16:creationId xmlns:a16="http://schemas.microsoft.com/office/drawing/2014/main" id="{FD7D233B-1FFA-4C28-A47C-49538307A332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67554" y="808213"/>
                <a:ext cx="1080000" cy="1112839"/>
              </a:xfrm>
              <a:prstGeom prst="ellips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</p:pic>
        </p:grpSp>
        <p:sp>
          <p:nvSpPr>
            <p:cNvPr id="34" name="Obdélník: se zakulacenými rohy na opačné straně 33">
              <a:extLst>
                <a:ext uri="{FF2B5EF4-FFF2-40B4-BE49-F238E27FC236}">
                  <a16:creationId xmlns:a16="http://schemas.microsoft.com/office/drawing/2014/main" id="{7CC33B55-D7CF-4517-A972-F0A2040AAA2E}"/>
                </a:ext>
              </a:extLst>
            </p:cNvPr>
            <p:cNvSpPr/>
            <p:nvPr/>
          </p:nvSpPr>
          <p:spPr>
            <a:xfrm>
              <a:off x="9585648" y="1449979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Home Automation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53C461E-A1D9-328F-D646-9E56CD37EA3F}"/>
              </a:ext>
            </a:extLst>
          </p:cNvPr>
          <p:cNvGrpSpPr/>
          <p:nvPr/>
        </p:nvGrpSpPr>
        <p:grpSpPr>
          <a:xfrm>
            <a:off x="4387536" y="3167185"/>
            <a:ext cx="1332000" cy="3012261"/>
            <a:chOff x="5304031" y="2869723"/>
            <a:chExt cx="1332000" cy="3012261"/>
          </a:xfrm>
        </p:grpSpPr>
        <p:cxnSp>
          <p:nvCxnSpPr>
            <p:cNvPr id="3" name="Straight Connector 41">
              <a:extLst>
                <a:ext uri="{FF2B5EF4-FFF2-40B4-BE49-F238E27FC236}">
                  <a16:creationId xmlns:a16="http://schemas.microsoft.com/office/drawing/2014/main" id="{E4726111-AEF4-B1B8-06B9-17D374F6461A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>
              <a:off x="5970031" y="4549984"/>
              <a:ext cx="14543" cy="1332000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Obrázek 29">
              <a:extLst>
                <a:ext uri="{FF2B5EF4-FFF2-40B4-BE49-F238E27FC236}">
                  <a16:creationId xmlns:a16="http://schemas.microsoft.com/office/drawing/2014/main" id="{7CF6BCC4-C7ED-2104-69B9-6A245B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625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" r="1868"/>
            <a:stretch/>
          </p:blipFill>
          <p:spPr>
            <a:xfrm>
              <a:off x="5430031" y="3469984"/>
              <a:ext cx="1080000" cy="1080000"/>
            </a:xfrm>
            <a:prstGeom prst="ellipse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2" name="Obdélník: se zakulacenými rohy na opačné straně 20">
              <a:extLst>
                <a:ext uri="{FF2B5EF4-FFF2-40B4-BE49-F238E27FC236}">
                  <a16:creationId xmlns:a16="http://schemas.microsoft.com/office/drawing/2014/main" id="{E0352D9D-F54E-6313-C9F0-CEDD4066485A}"/>
                </a:ext>
              </a:extLst>
            </p:cNvPr>
            <p:cNvSpPr/>
            <p:nvPr/>
          </p:nvSpPr>
          <p:spPr>
            <a:xfrm>
              <a:off x="5304031" y="2869723"/>
              <a:ext cx="1332000" cy="5004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Cost effective video</a:t>
              </a:r>
            </a:p>
          </p:txBody>
        </p:sp>
      </p:grpSp>
      <p:sp>
        <p:nvSpPr>
          <p:cNvPr id="11" name="Title 27">
            <a:extLst>
              <a:ext uri="{FF2B5EF4-FFF2-40B4-BE49-F238E27FC236}">
                <a16:creationId xmlns:a16="http://schemas.microsoft.com/office/drawing/2014/main" id="{43DB7114-832B-0F26-B884-C8FD789FA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529198" cy="1746060"/>
          </a:xfrm>
        </p:spPr>
        <p:txBody>
          <a:bodyPr/>
          <a:lstStyle/>
          <a:p>
            <a:r>
              <a:rPr lang="en-GB" sz="4000"/>
              <a:t>Answering unit portfolio</a:t>
            </a:r>
          </a:p>
        </p:txBody>
      </p:sp>
    </p:spTree>
    <p:extLst>
      <p:ext uri="{BB962C8B-B14F-4D97-AF65-F5344CB8AC3E}">
        <p14:creationId xmlns:p14="http://schemas.microsoft.com/office/powerpoint/2010/main" val="36577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aoblený obdélník 13">
            <a:extLst>
              <a:ext uri="{FF2B5EF4-FFF2-40B4-BE49-F238E27FC236}">
                <a16:creationId xmlns:a16="http://schemas.microsoft.com/office/drawing/2014/main" id="{793C8962-0A37-4D70-86DA-71EEB34E64B6}"/>
              </a:ext>
            </a:extLst>
          </p:cNvPr>
          <p:cNvSpPr/>
          <p:nvPr/>
        </p:nvSpPr>
        <p:spPr>
          <a:xfrm>
            <a:off x="9350930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6377178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CCC59495-A3C7-4BE6-A44C-265C617BB9CA}"/>
              </a:ext>
            </a:extLst>
          </p:cNvPr>
          <p:cNvSpPr/>
          <p:nvPr/>
        </p:nvSpPr>
        <p:spPr>
          <a:xfrm>
            <a:off x="3404826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0936CC7-5B70-449A-8F7F-5AE549649FA0}"/>
              </a:ext>
            </a:extLst>
          </p:cNvPr>
          <p:cNvSpPr txBox="1">
            <a:spLocks/>
          </p:cNvSpPr>
          <p:nvPr/>
        </p:nvSpPr>
        <p:spPr>
          <a:xfrm>
            <a:off x="9486732" y="2466860"/>
            <a:ext cx="227114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  <a:ea typeface="Verdana" panose="020B0604030504040204" pitchFamily="34" charset="0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</a:t>
            </a:r>
            <a:r>
              <a:rPr lang="en-GB" sz="2400" dirty="0">
                <a:solidFill>
                  <a:schemeClr val="bg1"/>
                </a:solidFill>
                <a:ea typeface="Verdana" panose="020B060403050404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ea typeface="Verdana" panose="020B0604030504040204" pitchFamily="34" charset="0"/>
              </a:rPr>
              <a:t>Clip</a:t>
            </a:r>
            <a:br>
              <a:rPr lang="cs-CZ" sz="2400" dirty="0">
                <a:solidFill>
                  <a:schemeClr val="bg1"/>
                </a:solidFill>
                <a:ea typeface="Verdana" panose="020B0604030504040204" pitchFamily="34" charset="0"/>
              </a:rPr>
            </a:br>
            <a:endParaRPr lang="cs-CZ" sz="24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6512981" y="2492954"/>
            <a:ext cx="227114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ea typeface="Verdana" panose="020B0604030504040204" pitchFamily="34" charset="0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</a:t>
            </a:r>
            <a:r>
              <a:rPr lang="en-GB" sz="2400" dirty="0">
                <a:ea typeface="Verdana" panose="020B0604030504040204" pitchFamily="34" charset="0"/>
              </a:rPr>
              <a:t> Indoor Compact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8DD63E1-D7C7-40FA-A638-87B96DE36174}"/>
              </a:ext>
            </a:extLst>
          </p:cNvPr>
          <p:cNvSpPr txBox="1">
            <a:spLocks/>
          </p:cNvSpPr>
          <p:nvPr/>
        </p:nvSpPr>
        <p:spPr>
          <a:xfrm>
            <a:off x="3525376" y="2506109"/>
            <a:ext cx="227114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ea typeface="Verdana" panose="020B0604030504040204" pitchFamily="34" charset="0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</a:t>
            </a:r>
            <a:r>
              <a:rPr lang="en-GB" sz="2400" dirty="0">
                <a:ea typeface="Verdana" panose="020B0604030504040204" pitchFamily="34" charset="0"/>
              </a:rPr>
              <a:t> Indoor View</a:t>
            </a:r>
          </a:p>
        </p:txBody>
      </p:sp>
      <p:sp>
        <p:nvSpPr>
          <p:cNvPr id="11" name="Zaoblený obdélník 13">
            <a:extLst>
              <a:ext uri="{FF2B5EF4-FFF2-40B4-BE49-F238E27FC236}">
                <a16:creationId xmlns:a16="http://schemas.microsoft.com/office/drawing/2014/main" id="{7D555FFD-11BD-4938-945A-0DC139D17CE0}"/>
              </a:ext>
            </a:extLst>
          </p:cNvPr>
          <p:cNvSpPr/>
          <p:nvPr/>
        </p:nvSpPr>
        <p:spPr>
          <a:xfrm>
            <a:off x="434123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49B0E5-706C-4A09-B75D-55CD89EA97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9926" y="2507846"/>
            <a:ext cx="2271145" cy="411163"/>
          </a:xfrm>
        </p:spPr>
        <p:txBody>
          <a:bodyPr/>
          <a:lstStyle/>
          <a:p>
            <a:r>
              <a:rPr kumimoji="0" lang="en-GB" sz="2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 </a:t>
            </a:r>
            <a:r>
              <a:rPr kumimoji="0" lang="en-GB" sz="2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Indoor Touch 2.0</a:t>
            </a:r>
          </a:p>
        </p:txBody>
      </p:sp>
      <p:pic>
        <p:nvPicPr>
          <p:cNvPr id="23" name="Obrázek 22" descr="Obsah obrázku monitor, obrazovka, televizor, černá&#10;&#10;Popis byl vytvořen automaticky">
            <a:extLst>
              <a:ext uri="{FF2B5EF4-FFF2-40B4-BE49-F238E27FC236}">
                <a16:creationId xmlns:a16="http://schemas.microsoft.com/office/drawing/2014/main" id="{55B48FE8-3544-4BC6-B8CD-13B2A022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53" y="3003298"/>
            <a:ext cx="2101190" cy="176595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47599B1-3B65-44D1-BC3C-9F7C62B87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1121" y="2879156"/>
            <a:ext cx="1814358" cy="1888359"/>
          </a:xfrm>
          <a:prstGeom prst="rect">
            <a:avLst/>
          </a:prstGeom>
        </p:spPr>
      </p:pic>
      <p:pic>
        <p:nvPicPr>
          <p:cNvPr id="25" name="Obrázek 24" descr="Obsah obrázku monitor, černá, hodiny, obrazovka&#10;&#10;Popis byl vytvořen automaticky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453" y="2786474"/>
            <a:ext cx="1802846" cy="2077195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D01258C7-1BC2-47C9-B1DD-F61D70DCE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9725" y="3128868"/>
            <a:ext cx="1256139" cy="1519471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972A139-555B-434E-BB08-8DC94CB34703}"/>
              </a:ext>
            </a:extLst>
          </p:cNvPr>
          <p:cNvSpPr txBox="1">
            <a:spLocks/>
          </p:cNvSpPr>
          <p:nvPr/>
        </p:nvSpPr>
        <p:spPr bwMode="auto">
          <a:xfrm>
            <a:off x="623930" y="5352662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cs-CZ" dirty="0">
                <a:ea typeface="Verdana" panose="020B0604030504040204" pitchFamily="34" charset="0"/>
              </a:rPr>
              <a:t>01668-001</a:t>
            </a:r>
          </a:p>
          <a:p>
            <a:pPr lvl="0">
              <a:defRPr/>
            </a:pPr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black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  <a:p>
            <a:pPr>
              <a:defRPr/>
            </a:pPr>
            <a:r>
              <a:rPr lang="cs-CZ" dirty="0">
                <a:ea typeface="Verdana" panose="020B0604030504040204" pitchFamily="34" charset="0"/>
              </a:rPr>
              <a:t>01669-001</a:t>
            </a:r>
          </a:p>
          <a:p>
            <a:pPr lvl="0">
              <a:defRPr/>
            </a:pPr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white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D5C4B69-C0B4-4211-A28A-6B9C95CED5E2}"/>
              </a:ext>
            </a:extLst>
          </p:cNvPr>
          <p:cNvSpPr txBox="1">
            <a:spLocks/>
          </p:cNvSpPr>
          <p:nvPr/>
        </p:nvSpPr>
        <p:spPr bwMode="auto">
          <a:xfrm>
            <a:off x="3612482" y="5350925"/>
            <a:ext cx="2199292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dirty="0">
                <a:ea typeface="Verdana" panose="020B0604030504040204" pitchFamily="34" charset="0"/>
              </a:rPr>
              <a:t>02087-001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black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  <a:p>
            <a:r>
              <a:rPr lang="cs-CZ" dirty="0">
                <a:ea typeface="Verdana" panose="020B0604030504040204" pitchFamily="34" charset="0"/>
              </a:rPr>
              <a:t>02088-001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white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6587575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cs-CZ" dirty="0">
                <a:ea typeface="Verdana" panose="020B0604030504040204" pitchFamily="34" charset="0"/>
              </a:rPr>
              <a:t>01935-001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black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  <a:p>
            <a:r>
              <a:rPr lang="cs-CZ" dirty="0">
                <a:ea typeface="Verdana" panose="020B0604030504040204" pitchFamily="34" charset="0"/>
              </a:rPr>
              <a:t>01936-001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white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5721E0A-F8A8-4816-AF0B-F65DFF8EB15A}"/>
              </a:ext>
            </a:extLst>
          </p:cNvPr>
          <p:cNvSpPr txBox="1">
            <a:spLocks/>
          </p:cNvSpPr>
          <p:nvPr/>
        </p:nvSpPr>
        <p:spPr bwMode="auto">
          <a:xfrm>
            <a:off x="9558277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+mj-lt"/>
              </a:rPr>
              <a:t>02892-001</a:t>
            </a:r>
            <a:endParaRPr lang="cs-CZ" sz="11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lvl="0"/>
            <a:r>
              <a:rPr lang="cs-CZ" sz="1100" dirty="0">
                <a:solidFill>
                  <a:schemeClr val="bg1"/>
                </a:solidFill>
                <a:ea typeface="Verdana" panose="020B0604030504040204" pitchFamily="34" charset="0"/>
              </a:rPr>
              <a:t>(ethernet)</a:t>
            </a:r>
          </a:p>
          <a:p>
            <a:r>
              <a:rPr lang="en-GB" b="0" i="0" dirty="0">
                <a:solidFill>
                  <a:schemeClr val="bg1"/>
                </a:solidFill>
                <a:effectLst/>
                <a:latin typeface="+mj-lt"/>
              </a:rPr>
              <a:t>02893-001</a:t>
            </a:r>
            <a:endParaRPr lang="cs-CZ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lvl="0"/>
            <a:r>
              <a:rPr lang="cs-CZ" sz="1100" dirty="0">
                <a:solidFill>
                  <a:schemeClr val="bg1"/>
                </a:solidFill>
                <a:ea typeface="Verdana" panose="020B0604030504040204" pitchFamily="34" charset="0"/>
              </a:rPr>
              <a:t>(ethernet, </a:t>
            </a:r>
            <a:r>
              <a:rPr lang="cs-CZ" sz="1100" dirty="0" err="1">
                <a:solidFill>
                  <a:schemeClr val="bg1"/>
                </a:solidFill>
                <a:ea typeface="Verdana" panose="020B0604030504040204" pitchFamily="34" charset="0"/>
              </a:rPr>
              <a:t>induction</a:t>
            </a:r>
            <a:r>
              <a:rPr lang="cs-CZ" sz="1100" dirty="0">
                <a:solidFill>
                  <a:schemeClr val="bg1"/>
                </a:solidFill>
                <a:ea typeface="Verdana" panose="020B0604030504040204" pitchFamily="34" charset="0"/>
              </a:rPr>
              <a:t> </a:t>
            </a:r>
            <a:r>
              <a:rPr lang="cs-CZ" sz="1100" dirty="0" err="1">
                <a:solidFill>
                  <a:schemeClr val="bg1"/>
                </a:solidFill>
                <a:ea typeface="Verdana" panose="020B0604030504040204" pitchFamily="34" charset="0"/>
              </a:rPr>
              <a:t>loop</a:t>
            </a:r>
            <a:r>
              <a:rPr lang="cs-CZ" sz="1100" dirty="0">
                <a:solidFill>
                  <a:schemeClr val="bg1"/>
                </a:solidFill>
                <a:ea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85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6374271" y="1997932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6510074" y="2501696"/>
            <a:ext cx="227114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ea typeface="Verdana" panose="020B0604030504040204" pitchFamily="34" charset="0"/>
              </a:rPr>
              <a:t>My2N </a:t>
            </a:r>
            <a:r>
              <a:rPr lang="cs-CZ" sz="2400" dirty="0" err="1">
                <a:ea typeface="Verdana" panose="020B0604030504040204" pitchFamily="34" charset="0"/>
              </a:rPr>
              <a:t>App</a:t>
            </a:r>
            <a:br>
              <a:rPr lang="cs-CZ" sz="2400" dirty="0">
                <a:ea typeface="Verdana" panose="020B0604030504040204" pitchFamily="34" charset="0"/>
              </a:rPr>
            </a:br>
            <a:endParaRPr lang="en-GB" sz="2400" dirty="0">
              <a:ea typeface="Verdana" panose="020B0604030504040204" pitchFamily="34" charset="0"/>
            </a:endParaRPr>
          </a:p>
        </p:txBody>
      </p:sp>
      <p:sp>
        <p:nvSpPr>
          <p:cNvPr id="11" name="Zaoblený obdélník 13">
            <a:extLst>
              <a:ext uri="{FF2B5EF4-FFF2-40B4-BE49-F238E27FC236}">
                <a16:creationId xmlns:a16="http://schemas.microsoft.com/office/drawing/2014/main" id="{7D555FFD-11BD-4938-945A-0DC139D17CE0}"/>
              </a:ext>
            </a:extLst>
          </p:cNvPr>
          <p:cNvSpPr/>
          <p:nvPr/>
        </p:nvSpPr>
        <p:spPr>
          <a:xfrm>
            <a:off x="3402899" y="1997932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49B0E5-706C-4A09-B75D-55CD89EA97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38702" y="2514851"/>
            <a:ext cx="2271145" cy="411163"/>
          </a:xfrm>
        </p:spPr>
        <p:txBody>
          <a:bodyPr/>
          <a:lstStyle/>
          <a:p>
            <a:r>
              <a:rPr lang="en-GB" sz="2400" dirty="0">
                <a:ea typeface="Verdana" panose="020B0604030504040204" pitchFamily="34" charset="0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</a:t>
            </a:r>
            <a:r>
              <a:rPr lang="en-GB" sz="2400" dirty="0">
                <a:ea typeface="Verdana" panose="020B0604030504040204" pitchFamily="34" charset="0"/>
              </a:rPr>
              <a:t> Indoor Talk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804" y="3192904"/>
            <a:ext cx="756851" cy="1539444"/>
          </a:xfrm>
          <a:prstGeom prst="rect">
            <a:avLst/>
          </a:prstGeom>
        </p:spPr>
      </p:pic>
      <p:pic>
        <p:nvPicPr>
          <p:cNvPr id="26" name="Obrázek 25" descr="Obsah obrázku monitor, obrazovka, hodiny, počítač&#10;&#10;Popis byl vytvořen automaticky">
            <a:extLst>
              <a:ext uri="{FF2B5EF4-FFF2-40B4-BE49-F238E27FC236}">
                <a16:creationId xmlns:a16="http://schemas.microsoft.com/office/drawing/2014/main" id="{D01258C7-1BC2-47C9-B1DD-F61D70DCE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5476" y="2793479"/>
            <a:ext cx="2181793" cy="1983771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972A139-555B-434E-BB08-8DC94CB34703}"/>
              </a:ext>
            </a:extLst>
          </p:cNvPr>
          <p:cNvSpPr txBox="1">
            <a:spLocks/>
          </p:cNvSpPr>
          <p:nvPr/>
        </p:nvSpPr>
        <p:spPr bwMode="auto">
          <a:xfrm>
            <a:off x="3592706" y="5359667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dirty="0">
                <a:ea typeface="Verdana" panose="020B0604030504040204" pitchFamily="34" charset="0"/>
              </a:rPr>
              <a:t>01698-001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black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  <a:p>
            <a:r>
              <a:rPr lang="cs-CZ" dirty="0">
                <a:ea typeface="Verdana" panose="020B0604030504040204" pitchFamily="34" charset="0"/>
              </a:rPr>
              <a:t>01699-001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white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6584668" y="5361403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en-GB" dirty="0">
                <a:ea typeface="Verdana" panose="020B0604030504040204" pitchFamily="34" charset="0"/>
              </a:rPr>
              <a:t>02682-001 </a:t>
            </a:r>
            <a:br>
              <a:rPr lang="en-GB" dirty="0">
                <a:ea typeface="Verdana" panose="020B0604030504040204" pitchFamily="34" charset="0"/>
              </a:rPr>
            </a:br>
            <a:r>
              <a:rPr lang="en-GB" sz="1100" dirty="0">
                <a:ea typeface="Verdana" panose="020B0604030504040204" pitchFamily="34" charset="0"/>
              </a:rPr>
              <a:t>(annual device subscription)</a:t>
            </a:r>
          </a:p>
          <a:p>
            <a:pPr lvl="0">
              <a:defRPr/>
            </a:pPr>
            <a:r>
              <a:rPr lang="en-GB" dirty="0">
                <a:ea typeface="Verdana" panose="020B0604030504040204" pitchFamily="34" charset="0"/>
              </a:rPr>
              <a:t>02683-001 </a:t>
            </a:r>
            <a:br>
              <a:rPr lang="en-GB" dirty="0">
                <a:ea typeface="Verdana" panose="020B0604030504040204" pitchFamily="34" charset="0"/>
              </a:rPr>
            </a:br>
            <a:r>
              <a:rPr lang="en-GB" sz="1100" dirty="0">
                <a:ea typeface="Verdana" panose="020B0604030504040204" pitchFamily="34" charset="0"/>
              </a:rPr>
              <a:t>(annual apartment subscription)</a:t>
            </a:r>
            <a:endParaRPr lang="en-GB" sz="2000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aoblený obdélník 13">
            <a:extLst>
              <a:ext uri="{FF2B5EF4-FFF2-40B4-BE49-F238E27FC236}">
                <a16:creationId xmlns:a16="http://schemas.microsoft.com/office/drawing/2014/main" id="{793C8962-0A37-4D70-86DA-71EEB34E64B6}"/>
              </a:ext>
            </a:extLst>
          </p:cNvPr>
          <p:cNvSpPr/>
          <p:nvPr/>
        </p:nvSpPr>
        <p:spPr>
          <a:xfrm>
            <a:off x="9350930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6377178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CCC59495-A3C7-4BE6-A44C-265C617BB9CA}"/>
              </a:ext>
            </a:extLst>
          </p:cNvPr>
          <p:cNvSpPr/>
          <p:nvPr/>
        </p:nvSpPr>
        <p:spPr>
          <a:xfrm>
            <a:off x="3404826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0936CC7-5B70-449A-8F7F-5AE549649FA0}"/>
              </a:ext>
            </a:extLst>
          </p:cNvPr>
          <p:cNvSpPr txBox="1">
            <a:spLocks/>
          </p:cNvSpPr>
          <p:nvPr/>
        </p:nvSpPr>
        <p:spPr>
          <a:xfrm>
            <a:off x="9421179" y="2094849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Stand for </a:t>
            </a:r>
            <a:br>
              <a:rPr lang="cs-CZ" sz="20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2N® Indoor Touch 2.0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6445079" y="2094849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ea typeface="Verdana" panose="020B0604030504040204" pitchFamily="34" charset="0"/>
              </a:rPr>
              <a:t>2N Indoor Desk Stand </a:t>
            </a:r>
            <a:br>
              <a:rPr lang="cs-CZ" sz="2000" dirty="0">
                <a:ea typeface="Verdana" panose="020B0604030504040204" pitchFamily="34" charset="0"/>
              </a:rPr>
            </a:br>
            <a:r>
              <a:rPr lang="cs-CZ" sz="1600" dirty="0">
                <a:ea typeface="Verdana" panose="020B0604030504040204" pitchFamily="34" charset="0"/>
              </a:rPr>
              <a:t>(</a:t>
            </a:r>
            <a:r>
              <a:rPr lang="en-GB" sz="1600" dirty="0">
                <a:ea typeface="Verdana" panose="020B0604030504040204" pitchFamily="34" charset="0"/>
              </a:rPr>
              <a:t>for 2N® Indoor View, Compact, Talk</a:t>
            </a:r>
            <a:r>
              <a:rPr lang="cs-CZ" sz="1600" dirty="0">
                <a:ea typeface="Verdana" panose="020B0604030504040204" pitchFamily="34" charset="0"/>
              </a:rPr>
              <a:t>)</a:t>
            </a: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8DD63E1-D7C7-40FA-A638-87B96DE36174}"/>
              </a:ext>
            </a:extLst>
          </p:cNvPr>
          <p:cNvSpPr txBox="1">
            <a:spLocks/>
          </p:cNvSpPr>
          <p:nvPr/>
        </p:nvSpPr>
        <p:spPr>
          <a:xfrm>
            <a:off x="3472727" y="2043905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ea typeface="Verdana" panose="020B0604030504040204" pitchFamily="34" charset="0"/>
              </a:rPr>
              <a:t>2N Indoor Surface Box </a:t>
            </a:r>
            <a:br>
              <a:rPr lang="cs-CZ" sz="2000" dirty="0">
                <a:ea typeface="Verdana" panose="020B0604030504040204" pitchFamily="34" charset="0"/>
              </a:rPr>
            </a:br>
            <a:r>
              <a:rPr lang="cs-CZ" sz="1600" dirty="0">
                <a:ea typeface="Verdana" panose="020B0604030504040204" pitchFamily="34" charset="0"/>
              </a:rPr>
              <a:t>(</a:t>
            </a:r>
            <a:r>
              <a:rPr lang="en-GB" sz="1600" dirty="0">
                <a:ea typeface="Verdana" panose="020B0604030504040204" pitchFamily="34" charset="0"/>
              </a:rPr>
              <a:t>for 2N® Indoor View,  Compact</a:t>
            </a:r>
            <a:r>
              <a:rPr lang="cs-CZ" sz="1600" dirty="0">
                <a:ea typeface="Verdana" panose="020B0604030504040204" pitchFamily="34" charset="0"/>
              </a:rPr>
              <a:t>)</a:t>
            </a: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11" name="Zaoblený obdélník 13">
            <a:extLst>
              <a:ext uri="{FF2B5EF4-FFF2-40B4-BE49-F238E27FC236}">
                <a16:creationId xmlns:a16="http://schemas.microsoft.com/office/drawing/2014/main" id="{7D555FFD-11BD-4938-945A-0DC139D17CE0}"/>
              </a:ext>
            </a:extLst>
          </p:cNvPr>
          <p:cNvSpPr/>
          <p:nvPr/>
        </p:nvSpPr>
        <p:spPr>
          <a:xfrm>
            <a:off x="434123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49B0E5-706C-4A09-B75D-55CD89EA97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99676" y="2094849"/>
            <a:ext cx="2271145" cy="411163"/>
          </a:xfrm>
        </p:spPr>
        <p:txBody>
          <a:bodyPr anchor="t"/>
          <a:lstStyle/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 Indoor Flush Box  </a:t>
            </a:r>
            <a:br>
              <a:rPr lang="cs-CZ" sz="20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cs-CZ" sz="1400" dirty="0">
                <a:solidFill>
                  <a:schemeClr val="bg1"/>
                </a:solidFill>
                <a:ea typeface="Verdana" panose="020B0604030504040204" pitchFamily="34" charset="0"/>
              </a:rPr>
              <a:t>(</a:t>
            </a:r>
            <a:r>
              <a:rPr lang="en-GB" sz="1400" dirty="0">
                <a:solidFill>
                  <a:schemeClr val="bg1"/>
                </a:solidFill>
                <a:ea typeface="Verdana" panose="020B0604030504040204" pitchFamily="34" charset="0"/>
              </a:rPr>
              <a:t>for 2N® Indoor View, Compact, Talk</a:t>
            </a:r>
            <a:r>
              <a:rPr lang="cs-CZ" sz="1400" dirty="0">
                <a:solidFill>
                  <a:schemeClr val="bg1"/>
                </a:solidFill>
                <a:ea typeface="Verdana" panose="020B0604030504040204" pitchFamily="34" charset="0"/>
              </a:rPr>
              <a:t>)</a:t>
            </a:r>
            <a:endParaRPr lang="en-GB" sz="20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5B48FE8-3544-4BC6-B8CD-13B2A022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91" y="3179585"/>
            <a:ext cx="1852914" cy="176595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47599B1-3B65-44D1-BC3C-9F7C62B87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2370" y="3300146"/>
            <a:ext cx="1814358" cy="152483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610" y="3073132"/>
            <a:ext cx="2271145" cy="1751846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D01258C7-1BC2-47C9-B1DD-F61D70DCE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6344" y="3554668"/>
            <a:ext cx="1796865" cy="1270310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972A139-555B-434E-BB08-8DC94CB34703}"/>
              </a:ext>
            </a:extLst>
          </p:cNvPr>
          <p:cNvSpPr txBox="1">
            <a:spLocks/>
          </p:cNvSpPr>
          <p:nvPr/>
        </p:nvSpPr>
        <p:spPr bwMode="auto">
          <a:xfrm>
            <a:off x="623930" y="5352662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</a:rPr>
              <a:t>01700-001</a:t>
            </a:r>
          </a:p>
          <a:p>
            <a:pPr lvl="0">
              <a:defRPr/>
            </a:pPr>
            <a:r>
              <a:rPr lang="en-GB" sz="1200" dirty="0">
                <a:solidFill>
                  <a:schemeClr val="bg1"/>
                </a:solidFill>
                <a:ea typeface="Verdana" panose="020B0604030504040204" pitchFamily="34" charset="0"/>
              </a:rPr>
              <a:t>(mandatory accessory </a:t>
            </a:r>
            <a:br>
              <a:rPr lang="en-GB" sz="12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1200" dirty="0">
                <a:solidFill>
                  <a:schemeClr val="bg1"/>
                </a:solidFill>
                <a:ea typeface="Verdana" panose="020B0604030504040204" pitchFamily="34" charset="0"/>
              </a:rPr>
              <a:t>for flush installation)</a:t>
            </a:r>
            <a:endParaRPr lang="en-GB" sz="20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D5C4B69-C0B4-4211-A28A-6B9C95CED5E2}"/>
              </a:ext>
            </a:extLst>
          </p:cNvPr>
          <p:cNvSpPr txBox="1">
            <a:spLocks/>
          </p:cNvSpPr>
          <p:nvPr/>
        </p:nvSpPr>
        <p:spPr bwMode="auto">
          <a:xfrm>
            <a:off x="3612482" y="5350925"/>
            <a:ext cx="2199292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GB" dirty="0"/>
              <a:t>02320-001</a:t>
            </a:r>
            <a:endParaRPr lang="en-GB" dirty="0">
              <a:ea typeface="Verdana" panose="020B0604030504040204" pitchFamily="34" charset="0"/>
            </a:endParaRPr>
          </a:p>
          <a:p>
            <a:pPr lvl="0">
              <a:defRPr/>
            </a:pPr>
            <a:r>
              <a:rPr lang="en-GB" sz="1200" dirty="0">
                <a:ea typeface="Verdana" panose="020B0604030504040204" pitchFamily="34" charset="0"/>
              </a:rPr>
              <a:t>(mandatory accessory </a:t>
            </a:r>
            <a:br>
              <a:rPr lang="en-GB" sz="1200" dirty="0">
                <a:ea typeface="Verdana" panose="020B0604030504040204" pitchFamily="34" charset="0"/>
              </a:rPr>
            </a:br>
            <a:r>
              <a:rPr lang="en-GB" sz="1200" dirty="0">
                <a:ea typeface="Verdana" panose="020B0604030504040204" pitchFamily="34" charset="0"/>
              </a:rPr>
              <a:t>for surface installation)</a:t>
            </a: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6587575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GB" dirty="0">
                <a:ea typeface="Verdana" panose="020B0604030504040204" pitchFamily="34" charset="0"/>
              </a:rPr>
              <a:t>02039-001</a:t>
            </a:r>
          </a:p>
          <a:p>
            <a:pPr lvl="0">
              <a:defRPr/>
            </a:pPr>
            <a:r>
              <a:rPr lang="en-GB" sz="1100" dirty="0">
                <a:ea typeface="Verdana" panose="020B0604030504040204" pitchFamily="34" charset="0"/>
              </a:rPr>
              <a:t>(mandatory accessory </a:t>
            </a:r>
            <a:br>
              <a:rPr lang="en-GB" sz="1100" dirty="0">
                <a:ea typeface="Verdana" panose="020B0604030504040204" pitchFamily="34" charset="0"/>
              </a:rPr>
            </a:br>
            <a:r>
              <a:rPr lang="en-GB" sz="1100" dirty="0">
                <a:ea typeface="Verdana" panose="020B0604030504040204" pitchFamily="34" charset="0"/>
              </a:rPr>
              <a:t>for desk installation)</a:t>
            </a:r>
            <a:endParaRPr lang="en-GB" dirty="0">
              <a:ea typeface="Verdana" panose="020B0604030504040204" pitchFamily="34" charset="0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5721E0A-F8A8-4816-AF0B-F65DFF8EB15A}"/>
              </a:ext>
            </a:extLst>
          </p:cNvPr>
          <p:cNvSpPr txBox="1">
            <a:spLocks/>
          </p:cNvSpPr>
          <p:nvPr/>
        </p:nvSpPr>
        <p:spPr bwMode="auto">
          <a:xfrm>
            <a:off x="9558277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</a:rPr>
              <a:t>01425-001</a:t>
            </a:r>
            <a:b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  <a:t>(black)</a:t>
            </a:r>
            <a:endParaRPr lang="en-GB" sz="1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</a:rPr>
              <a:t>01426-001 </a:t>
            </a:r>
            <a:b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  <a:t>(white)</a:t>
            </a:r>
            <a:endParaRPr lang="en-GB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4892526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CCC59495-A3C7-4BE6-A44C-265C617BB9CA}"/>
              </a:ext>
            </a:extLst>
          </p:cNvPr>
          <p:cNvSpPr/>
          <p:nvPr/>
        </p:nvSpPr>
        <p:spPr>
          <a:xfrm>
            <a:off x="1916230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4960427" y="2094849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 Clip Desk Stand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8DD63E1-D7C7-40FA-A638-87B96DE36174}"/>
              </a:ext>
            </a:extLst>
          </p:cNvPr>
          <p:cNvSpPr txBox="1">
            <a:spLocks/>
          </p:cNvSpPr>
          <p:nvPr/>
        </p:nvSpPr>
        <p:spPr>
          <a:xfrm>
            <a:off x="1984131" y="2043905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ea typeface="Verdana" panose="020B0604030504040204" pitchFamily="34" charset="0"/>
              </a:rPr>
              <a:t>Flush mounted</a:t>
            </a:r>
            <a:br>
              <a:rPr lang="en-GB" sz="2000" dirty="0">
                <a:ea typeface="Verdana" panose="020B0604030504040204" pitchFamily="34" charset="0"/>
              </a:rPr>
            </a:br>
            <a:r>
              <a:rPr lang="en-GB" sz="2000" dirty="0">
                <a:ea typeface="Verdana" panose="020B0604030504040204" pitchFamily="34" charset="0"/>
              </a:rPr>
              <a:t>power supply </a:t>
            </a:r>
            <a:br>
              <a:rPr lang="cs-CZ" sz="2000" dirty="0">
                <a:ea typeface="Verdana" panose="020B0604030504040204" pitchFamily="34" charset="0"/>
              </a:rPr>
            </a:br>
            <a:r>
              <a:rPr lang="cs-CZ" sz="1600" dirty="0">
                <a:ea typeface="Verdana" panose="020B0604030504040204" pitchFamily="34" charset="0"/>
              </a:rPr>
              <a:t>(</a:t>
            </a:r>
            <a:r>
              <a:rPr lang="en-GB" sz="1600" dirty="0">
                <a:ea typeface="Verdana" panose="020B0604030504040204" pitchFamily="34" charset="0"/>
              </a:rPr>
              <a:t>for 2N® Indoor Touch 2.0</a:t>
            </a:r>
            <a:r>
              <a:rPr lang="cs-CZ" sz="1600" dirty="0">
                <a:ea typeface="Verdana" panose="020B0604030504040204" pitchFamily="34" charset="0"/>
              </a:rPr>
              <a:t>)</a:t>
            </a: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447599B1-3B65-44D1-BC3C-9F7C62B8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181" y="3444831"/>
            <a:ext cx="2326745" cy="141628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6563" y="3515718"/>
            <a:ext cx="2032319" cy="1274505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D5C4B69-C0B4-4211-A28A-6B9C95CED5E2}"/>
              </a:ext>
            </a:extLst>
          </p:cNvPr>
          <p:cNvSpPr txBox="1">
            <a:spLocks/>
          </p:cNvSpPr>
          <p:nvPr/>
        </p:nvSpPr>
        <p:spPr bwMode="auto">
          <a:xfrm>
            <a:off x="2123886" y="5350925"/>
            <a:ext cx="2199292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GB" dirty="0">
                <a:ea typeface="Verdana" panose="020B0604030504040204" pitchFamily="34" charset="0"/>
              </a:rPr>
              <a:t>01423-001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5102923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  <a:t>02905-001</a:t>
            </a:r>
          </a:p>
          <a:p>
            <a:pPr>
              <a:defRPr/>
            </a:pPr>
            <a: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  <a:t>(mandatory accessory </a:t>
            </a:r>
            <a:b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  <a:t>for desk installation)</a:t>
            </a:r>
          </a:p>
        </p:txBody>
      </p:sp>
      <p:sp>
        <p:nvSpPr>
          <p:cNvPr id="3" name="Zaoblený obdélník 13">
            <a:extLst>
              <a:ext uri="{FF2B5EF4-FFF2-40B4-BE49-F238E27FC236}">
                <a16:creationId xmlns:a16="http://schemas.microsoft.com/office/drawing/2014/main" id="{50A636D7-EA95-0AFA-67A4-77A353C69B9F}"/>
              </a:ext>
            </a:extLst>
          </p:cNvPr>
          <p:cNvSpPr/>
          <p:nvPr/>
        </p:nvSpPr>
        <p:spPr>
          <a:xfrm>
            <a:off x="7868822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CFE969A-1B4A-2F41-964F-962AE8540706}"/>
              </a:ext>
            </a:extLst>
          </p:cNvPr>
          <p:cNvSpPr txBox="1">
            <a:spLocks/>
          </p:cNvSpPr>
          <p:nvPr/>
        </p:nvSpPr>
        <p:spPr>
          <a:xfrm>
            <a:off x="7936723" y="2094849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 Clip Single-Gang Box installation plate</a:t>
            </a:r>
            <a:endParaRPr lang="cs-CZ" sz="20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pic>
        <p:nvPicPr>
          <p:cNvPr id="5" name="Obrázek 24">
            <a:extLst>
              <a:ext uri="{FF2B5EF4-FFF2-40B4-BE49-F238E27FC236}">
                <a16:creationId xmlns:a16="http://schemas.microsoft.com/office/drawing/2014/main" id="{EC4FCEE2-2D39-B8DE-9F57-D8AFB3ACA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4581" y="3515718"/>
            <a:ext cx="928875" cy="127450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1C54A-492F-4600-F4BD-B7FA6F6FD26A}"/>
              </a:ext>
            </a:extLst>
          </p:cNvPr>
          <p:cNvSpPr txBox="1">
            <a:spLocks/>
          </p:cNvSpPr>
          <p:nvPr/>
        </p:nvSpPr>
        <p:spPr bwMode="auto">
          <a:xfrm>
            <a:off x="8079219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/>
            <a:r>
              <a:rPr lang="en-GB" b="0" i="0" dirty="0">
                <a:solidFill>
                  <a:schemeClr val="bg1"/>
                </a:solidFill>
                <a:effectLst/>
                <a:latin typeface="+mj-lt"/>
              </a:rPr>
              <a:t>02906-001</a:t>
            </a:r>
            <a:endParaRPr lang="cs-CZ" sz="1100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6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>
            <a:extLst>
              <a:ext uri="{FF2B5EF4-FFF2-40B4-BE49-F238E27FC236}">
                <a16:creationId xmlns:a16="http://schemas.microsoft.com/office/drawing/2014/main" id="{4B4DC5E3-AAE8-45C2-B82E-879E95B294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702561-41B8-4AE7-9861-D3F18DACB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7" y="2777810"/>
            <a:ext cx="9874183" cy="18423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Rely on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high standards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 European products</a:t>
            </a:r>
          </a:p>
        </p:txBody>
      </p:sp>
      <p:pic>
        <p:nvPicPr>
          <p:cNvPr id="10" name="Obrázek 7">
            <a:extLst>
              <a:ext uri="{FF2B5EF4-FFF2-40B4-BE49-F238E27FC236}">
                <a16:creationId xmlns:a16="http://schemas.microsoft.com/office/drawing/2014/main" id="{DA22E0E7-55FD-468D-98BE-18221A845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1" name="Obdélník 11">
            <a:extLst>
              <a:ext uri="{FF2B5EF4-FFF2-40B4-BE49-F238E27FC236}">
                <a16:creationId xmlns:a16="http://schemas.microsoft.com/office/drawing/2014/main" id="{6F2E94AE-102E-4F8D-A9D5-6F412CABF891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  <p:pic>
        <p:nvPicPr>
          <p:cNvPr id="2" name="Obrázek 20" descr="Obsah obrázku text&#10;&#10;Popis byl vytvořen automaticky">
            <a:extLst>
              <a:ext uri="{FF2B5EF4-FFF2-40B4-BE49-F238E27FC236}">
                <a16:creationId xmlns:a16="http://schemas.microsoft.com/office/drawing/2014/main" id="{AF6499B7-1EB0-BD6B-FC90-C86DE935C5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042" y="86108"/>
            <a:ext cx="879304" cy="8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Verticals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327" y="1748413"/>
            <a:ext cx="3577389" cy="2446835"/>
          </a:xfrm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835" y="1748413"/>
            <a:ext cx="3577388" cy="2446834"/>
          </a:xfrm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42" y="1748413"/>
            <a:ext cx="3577389" cy="244683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779410"/>
            <a:ext cx="3007255" cy="1200329"/>
          </a:xfrm>
        </p:spPr>
        <p:txBody>
          <a:bodyPr/>
          <a:lstStyle/>
          <a:p>
            <a:pPr lvl="0" algn="ctr"/>
            <a:r>
              <a:rPr lang="en-GB" sz="2400" b="1">
                <a:latin typeface="+mj-lt"/>
                <a:ea typeface="Verdana" panose="020B0604030504040204" pitchFamily="34" charset="0"/>
              </a:rPr>
              <a:t>Residential</a:t>
            </a:r>
          </a:p>
          <a:p>
            <a:pPr lvl="0" algn="ctr"/>
            <a:r>
              <a:rPr lang="en-GB" sz="2400">
                <a:latin typeface="+mj-lt"/>
                <a:ea typeface="Verdana" panose="020B0604030504040204" pitchFamily="34" charset="0"/>
              </a:rPr>
              <a:t>Single</a:t>
            </a:r>
            <a:br>
              <a:rPr lang="en-GB" sz="2400">
                <a:latin typeface="+mj-lt"/>
                <a:ea typeface="Verdana" panose="020B0604030504040204" pitchFamily="34" charset="0"/>
              </a:rPr>
            </a:br>
            <a:r>
              <a:rPr lang="en-GB" sz="2400">
                <a:latin typeface="+mj-lt"/>
                <a:ea typeface="Verdana" panose="020B0604030504040204" pitchFamily="34" charset="0"/>
              </a:rPr>
              <a:t>house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777917"/>
            <a:ext cx="3007255" cy="1200329"/>
          </a:xfrm>
        </p:spPr>
        <p:txBody>
          <a:bodyPr/>
          <a:lstStyle/>
          <a:p>
            <a:pPr lvl="0" algn="ctr"/>
            <a:r>
              <a:rPr lang="en-GB" sz="2400" b="1">
                <a:latin typeface="+mj-lt"/>
                <a:ea typeface="Verdana" panose="020B0604030504040204" pitchFamily="34" charset="0"/>
              </a:rPr>
              <a:t>Office</a:t>
            </a:r>
          </a:p>
          <a:p>
            <a:pPr lvl="0" algn="ctr"/>
            <a:r>
              <a:rPr lang="en-GB" sz="2400">
                <a:latin typeface="+mj-lt"/>
                <a:ea typeface="Verdana" panose="020B0604030504040204" pitchFamily="34" charset="0"/>
              </a:rPr>
              <a:t>Office</a:t>
            </a:r>
            <a:br>
              <a:rPr lang="en-GB" sz="2400">
                <a:latin typeface="+mj-lt"/>
                <a:ea typeface="Verdana" panose="020B0604030504040204" pitchFamily="34" charset="0"/>
              </a:rPr>
            </a:br>
            <a:r>
              <a:rPr lang="en-GB" sz="2400">
                <a:latin typeface="+mj-lt"/>
                <a:ea typeface="Verdana" panose="020B0604030504040204" pitchFamily="34" charset="0"/>
              </a:rPr>
              <a:t>building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777916"/>
            <a:ext cx="3007255" cy="1200329"/>
          </a:xfrm>
        </p:spPr>
        <p:txBody>
          <a:bodyPr/>
          <a:lstStyle/>
          <a:p>
            <a:pPr lvl="0" algn="ctr"/>
            <a:r>
              <a:rPr lang="en-GB" sz="2400" b="1">
                <a:latin typeface="+mj-lt"/>
                <a:ea typeface="Verdana" panose="020B0604030504040204" pitchFamily="34" charset="0"/>
              </a:rPr>
              <a:t>Residential</a:t>
            </a:r>
          </a:p>
          <a:p>
            <a:pPr lvl="0" algn="ctr"/>
            <a:r>
              <a:rPr lang="en-GB" sz="2400">
                <a:latin typeface="+mj-lt"/>
                <a:ea typeface="Verdana" panose="020B0604030504040204" pitchFamily="34" charset="0"/>
              </a:rPr>
              <a:t>Apartment </a:t>
            </a:r>
            <a:br>
              <a:rPr lang="en-GB" sz="2400">
                <a:latin typeface="+mj-lt"/>
                <a:ea typeface="Verdana" panose="020B0604030504040204" pitchFamily="34" charset="0"/>
              </a:rPr>
            </a:br>
            <a:r>
              <a:rPr lang="en-GB" sz="2400">
                <a:latin typeface="+mj-lt"/>
                <a:ea typeface="Verdana" panose="020B0604030504040204" pitchFamily="34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11678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537" cy="6858000"/>
          </a:xfr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04CFC80-53B9-48C8-BE62-9F1C2561EE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1242708"/>
            <a:ext cx="5752074" cy="803155"/>
          </a:xfrm>
        </p:spPr>
        <p:txBody>
          <a:bodyPr/>
          <a:lstStyle/>
          <a:p>
            <a:r>
              <a:rPr lang="en-GB" sz="2200" b="1" dirty="0"/>
              <a:t>Award-winning design</a:t>
            </a:r>
          </a:p>
        </p:txBody>
      </p:sp>
      <p:sp>
        <p:nvSpPr>
          <p:cNvPr id="18" name="Zástupný text 3">
            <a:extLst>
              <a:ext uri="{FF2B5EF4-FFF2-40B4-BE49-F238E27FC236}">
                <a16:creationId xmlns:a16="http://schemas.microsoft.com/office/drawing/2014/main" id="{254CED8B-088A-4B7A-A427-AB34CA9B7B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9" y="2045864"/>
            <a:ext cx="5752074" cy="509520"/>
          </a:xfrm>
        </p:spPr>
        <p:txBody>
          <a:bodyPr/>
          <a:lstStyle/>
          <a:p>
            <a:r>
              <a:rPr lang="en-GB" dirty="0"/>
              <a:t>Red Dot and </a:t>
            </a:r>
            <a:r>
              <a:rPr lang="en-GB" dirty="0" err="1"/>
              <a:t>iF</a:t>
            </a:r>
            <a:r>
              <a:rPr lang="en-GB" dirty="0"/>
              <a:t> Design awards set a high bar</a:t>
            </a:r>
            <a:br>
              <a:rPr lang="en-GB" dirty="0"/>
            </a:br>
            <a:r>
              <a:rPr lang="en-GB" dirty="0"/>
              <a:t>in terms of design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18A0EF9-572B-4E21-B56A-982537335049}"/>
              </a:ext>
            </a:extLst>
          </p:cNvPr>
          <p:cNvSpPr txBox="1">
            <a:spLocks/>
          </p:cNvSpPr>
          <p:nvPr/>
        </p:nvSpPr>
        <p:spPr>
          <a:xfrm>
            <a:off x="6151169" y="2867827"/>
            <a:ext cx="5752074" cy="8031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Choose your OS</a:t>
            </a:r>
          </a:p>
        </p:txBody>
      </p:sp>
      <p:sp>
        <p:nvSpPr>
          <p:cNvPr id="20" name="Zástupný text 3">
            <a:extLst>
              <a:ext uri="{FF2B5EF4-FFF2-40B4-BE49-F238E27FC236}">
                <a16:creationId xmlns:a16="http://schemas.microsoft.com/office/drawing/2014/main" id="{DF8448F9-570D-440D-A78A-3A85860EE435}"/>
              </a:ext>
            </a:extLst>
          </p:cNvPr>
          <p:cNvSpPr txBox="1">
            <a:spLocks/>
          </p:cNvSpPr>
          <p:nvPr/>
        </p:nvSpPr>
        <p:spPr>
          <a:xfrm>
            <a:off x="6151169" y="3670982"/>
            <a:ext cx="5752074" cy="5209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Units with the 2N OS won’t let you down. For advanced integrations, choose Android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1607031-07E6-472E-86FF-02EECD79A11A}"/>
              </a:ext>
            </a:extLst>
          </p:cNvPr>
          <p:cNvSpPr txBox="1">
            <a:spLocks/>
          </p:cNvSpPr>
          <p:nvPr/>
        </p:nvSpPr>
        <p:spPr>
          <a:xfrm>
            <a:off x="6151169" y="4498663"/>
            <a:ext cx="5752074" cy="8031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Cybersecure</a:t>
            </a:r>
          </a:p>
        </p:txBody>
      </p:sp>
      <p:sp>
        <p:nvSpPr>
          <p:cNvPr id="22" name="Zástupný text 3">
            <a:extLst>
              <a:ext uri="{FF2B5EF4-FFF2-40B4-BE49-F238E27FC236}">
                <a16:creationId xmlns:a16="http://schemas.microsoft.com/office/drawing/2014/main" id="{6AA93E9D-6860-4540-B937-0BB90C94B47D}"/>
              </a:ext>
            </a:extLst>
          </p:cNvPr>
          <p:cNvSpPr txBox="1">
            <a:spLocks/>
          </p:cNvSpPr>
          <p:nvPr/>
        </p:nvSpPr>
        <p:spPr>
          <a:xfrm>
            <a:off x="6151169" y="5301818"/>
            <a:ext cx="5752074" cy="5672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Prevent cyberattacks and give preference to European products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8288CEB-90DA-4546-8FFF-4D7B1E9F8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</p:spPr>
        <p:txBody>
          <a:bodyPr/>
          <a:lstStyle/>
          <a:p>
            <a:r>
              <a:rPr lang="en-GB" sz="4000" dirty="0"/>
              <a:t>General Overview</a:t>
            </a:r>
            <a:br>
              <a:rPr lang="en-GB" sz="400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95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General Overview</a:t>
            </a: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537" cy="6858000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720C44-0F0E-4A9C-BBE8-385F18402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1242708"/>
            <a:ext cx="5752074" cy="803155"/>
          </a:xfrm>
        </p:spPr>
        <p:txBody>
          <a:bodyPr/>
          <a:lstStyle/>
          <a:p>
            <a:r>
              <a:rPr lang="en-GB" sz="2000" dirty="0"/>
              <a:t>Go for IP</a:t>
            </a:r>
          </a:p>
        </p:txBody>
      </p:sp>
      <p:sp>
        <p:nvSpPr>
          <p:cNvPr id="8" name="Zástupný text 3">
            <a:extLst>
              <a:ext uri="{FF2B5EF4-FFF2-40B4-BE49-F238E27FC236}">
                <a16:creationId xmlns:a16="http://schemas.microsoft.com/office/drawing/2014/main" id="{2D42A780-9FD3-49FF-BC51-997D7382CCC9}"/>
              </a:ext>
            </a:extLst>
          </p:cNvPr>
          <p:cNvSpPr txBox="1">
            <a:spLocks/>
          </p:cNvSpPr>
          <p:nvPr/>
        </p:nvSpPr>
        <p:spPr>
          <a:xfrm>
            <a:off x="6151169" y="2045864"/>
            <a:ext cx="5752074" cy="5095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It offers easy connection, configuration</a:t>
            </a:r>
            <a:r>
              <a:rPr lang="cs-CZ" sz="1800" dirty="0"/>
              <a:t> </a:t>
            </a:r>
            <a:r>
              <a:rPr lang="en-GB" sz="1800" dirty="0"/>
              <a:t>and</a:t>
            </a:r>
            <a:br>
              <a:rPr lang="cs-CZ" sz="1800" dirty="0"/>
            </a:br>
            <a:r>
              <a:rPr lang="en-GB" sz="1800" dirty="0"/>
              <a:t>power over ethernet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33CD80-C887-4736-8D0F-634FE07A85D3}"/>
              </a:ext>
            </a:extLst>
          </p:cNvPr>
          <p:cNvSpPr txBox="1">
            <a:spLocks/>
          </p:cNvSpPr>
          <p:nvPr/>
        </p:nvSpPr>
        <p:spPr>
          <a:xfrm>
            <a:off x="6151169" y="2867827"/>
            <a:ext cx="5752074" cy="8031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In-wall, on-wall or on a table</a:t>
            </a:r>
          </a:p>
        </p:txBody>
      </p:sp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9BF04F71-A80F-4196-B684-0503C4F9E7D4}"/>
              </a:ext>
            </a:extLst>
          </p:cNvPr>
          <p:cNvSpPr txBox="1">
            <a:spLocks/>
          </p:cNvSpPr>
          <p:nvPr/>
        </p:nvSpPr>
        <p:spPr>
          <a:xfrm>
            <a:off x="6151169" y="3670982"/>
            <a:ext cx="5752074" cy="5209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Find the </a:t>
            </a:r>
            <a:r>
              <a:rPr lang="en-GB" dirty="0"/>
              <a:t>right </a:t>
            </a:r>
            <a:r>
              <a:rPr lang="en-GB" sz="1800" dirty="0"/>
              <a:t>type of installation</a:t>
            </a:r>
            <a:r>
              <a:rPr lang="en-GB" dirty="0"/>
              <a:t> </a:t>
            </a:r>
            <a:r>
              <a:rPr lang="en-GB" sz="1800" dirty="0"/>
              <a:t>you need for your project, every time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8F6210D-7A9A-4C32-8EEB-027645E2AC45}"/>
              </a:ext>
            </a:extLst>
          </p:cNvPr>
          <p:cNvSpPr txBox="1">
            <a:spLocks/>
          </p:cNvSpPr>
          <p:nvPr/>
        </p:nvSpPr>
        <p:spPr>
          <a:xfrm>
            <a:off x="6151169" y="4498663"/>
            <a:ext cx="5752074" cy="8031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Retrofit ready</a:t>
            </a: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BAEB2BBB-2282-463A-82E7-E7FAC82BEB28}"/>
              </a:ext>
            </a:extLst>
          </p:cNvPr>
          <p:cNvSpPr txBox="1">
            <a:spLocks/>
          </p:cNvSpPr>
          <p:nvPr/>
        </p:nvSpPr>
        <p:spPr>
          <a:xfrm>
            <a:off x="6151169" y="5301818"/>
            <a:ext cx="5752074" cy="5672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No wiring? Make free calls over the internet</a:t>
            </a:r>
            <a:br>
              <a:rPr lang="cs-CZ" sz="1800" dirty="0"/>
            </a:br>
            <a:r>
              <a:rPr lang="en-GB" sz="1800" dirty="0"/>
              <a:t>and discover the other benefits of My2N cloud</a:t>
            </a:r>
          </a:p>
        </p:txBody>
      </p:sp>
    </p:spTree>
    <p:extLst>
      <p:ext uri="{BB962C8B-B14F-4D97-AF65-F5344CB8AC3E}">
        <p14:creationId xmlns:p14="http://schemas.microsoft.com/office/powerpoint/2010/main" val="3337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Indoor Touch 2.0</a:t>
            </a: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Multifunctional panel with Android OS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Integration with home automation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Video recording for playing back missed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Durable 7“ HD touch screen 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39CC75A-F2CB-4410-9860-ACEAD3B24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0" r="28002" b="8719"/>
          <a:stretch/>
        </p:blipFill>
        <p:spPr>
          <a:xfrm>
            <a:off x="213056" y="1668780"/>
            <a:ext cx="1162354" cy="7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Indoor View</a:t>
            </a:r>
            <a:br>
              <a:rPr lang="en-GB" sz="4000" dirty="0"/>
            </a:b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Sleek answering unit with 7" touch display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>
                <a:latin typeface="+mn-lt"/>
              </a:rPr>
              <a:t>Support of HD video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>
                <a:latin typeface="+mn-lt"/>
              </a:rPr>
              <a:t>Video 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>
                <a:latin typeface="+mn-lt"/>
              </a:rPr>
              <a:t>Smart home integration</a:t>
            </a:r>
          </a:p>
        </p:txBody>
      </p:sp>
    </p:spTree>
    <p:extLst>
      <p:ext uri="{BB962C8B-B14F-4D97-AF65-F5344CB8AC3E}">
        <p14:creationId xmlns:p14="http://schemas.microsoft.com/office/powerpoint/2010/main" val="33168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Indoor Compact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Midsize</a:t>
            </a:r>
            <a:r>
              <a:rPr lang="cs-CZ" sz="2400" dirty="0"/>
              <a:t>d</a:t>
            </a:r>
            <a:r>
              <a:rPr lang="en-GB" sz="2400" dirty="0"/>
              <a:t> video answering unit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Durable 4.3” display</a:t>
            </a:r>
            <a:endParaRPr lang="cs-CZ" sz="1800" b="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Backlit touch buttons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Smart home integration</a:t>
            </a:r>
            <a:endParaRPr lang="cs-CZ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7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Clip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Indoor station for </a:t>
            </a:r>
            <a:br>
              <a:rPr lang="en-GB" sz="2400" dirty="0"/>
            </a:br>
            <a:r>
              <a:rPr lang="en-GB" sz="2400" dirty="0"/>
              <a:t>mid-priced projects</a:t>
            </a:r>
          </a:p>
          <a:p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4.3”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Touch buttons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Quick installation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A96977A-64F7-F6E2-F65D-B2DF47330B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2614" r="15952" b="11414"/>
          <a:stretch/>
        </p:blipFill>
        <p:spPr>
          <a:xfrm>
            <a:off x="4266387" y="0"/>
            <a:ext cx="7925613" cy="6858000"/>
          </a:xfrm>
        </p:spPr>
      </p:pic>
    </p:spTree>
    <p:extLst>
      <p:ext uri="{BB962C8B-B14F-4D97-AF65-F5344CB8AC3E}">
        <p14:creationId xmlns:p14="http://schemas.microsoft.com/office/powerpoint/2010/main" val="13938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Indoor Talk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More than just an audio answering unit</a:t>
            </a:r>
          </a:p>
          <a:p>
            <a:endParaRPr lang="en-US" sz="2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Crystal clear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Large backlit icons for easy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3mm thick glass with an anti-scratch finish</a:t>
            </a:r>
          </a:p>
        </p:txBody>
      </p:sp>
      <p:pic>
        <p:nvPicPr>
          <p:cNvPr id="7" name="Picture 6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B3CFEF8-152F-47C4-BEB8-91C38D205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1" y="1668718"/>
            <a:ext cx="1209732" cy="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tro Slides">
  <a:themeElements>
    <a:clrScheme name="Custom 2">
      <a:dk1>
        <a:srgbClr val="FFFFFF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2.xml><?xml version="1.0" encoding="utf-8"?>
<a:theme xmlns:a="http://schemas.openxmlformats.org/drawingml/2006/main" name="Small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3.xml><?xml version="1.0" encoding="utf-8"?>
<a:theme xmlns:a="http://schemas.openxmlformats.org/drawingml/2006/main" name="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4.xml><?xml version="1.0" encoding="utf-8"?>
<a:theme xmlns:a="http://schemas.openxmlformats.org/drawingml/2006/main" name="Listings + Text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5.xml><?xml version="1.0" encoding="utf-8"?>
<a:theme xmlns:a="http://schemas.openxmlformats.org/drawingml/2006/main" name="1_Listings + Texts">
  <a:themeElements>
    <a:clrScheme name="Custom 2">
      <a:dk1>
        <a:srgbClr val="FFFFFF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6.xml><?xml version="1.0" encoding="utf-8"?>
<a:theme xmlns:a="http://schemas.openxmlformats.org/drawingml/2006/main" name="Ou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7.xml><?xml version="1.0" encoding="utf-8"?>
<a:theme xmlns:a="http://schemas.openxmlformats.org/drawingml/2006/main" name="1_Office Theme">
  <a:themeElements>
    <a:clrScheme name="2N Telekomunikace">
      <a:dk1>
        <a:srgbClr val="171717"/>
      </a:dk1>
      <a:lt1>
        <a:srgbClr val="F8F8F8"/>
      </a:lt1>
      <a:dk2>
        <a:srgbClr val="05375D"/>
      </a:dk2>
      <a:lt2>
        <a:srgbClr val="005597"/>
      </a:lt2>
      <a:accent1>
        <a:srgbClr val="05375D"/>
      </a:accent1>
      <a:accent2>
        <a:srgbClr val="5D57A7"/>
      </a:accent2>
      <a:accent3>
        <a:srgbClr val="CB4F9B"/>
      </a:accent3>
      <a:accent4>
        <a:srgbClr val="F15082"/>
      </a:accent4>
      <a:accent5>
        <a:srgbClr val="FF813D"/>
      </a:accent5>
      <a:accent6>
        <a:srgbClr val="FAC901"/>
      </a:accent6>
      <a:hlink>
        <a:srgbClr val="D3EBFF"/>
      </a:hlink>
      <a:folHlink>
        <a:srgbClr val="27A0FE"/>
      </a:folHlink>
    </a:clrScheme>
    <a:fontScheme name="Verdana">
      <a:majorFont>
        <a:latin typeface="Segoe UI Semi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542</Words>
  <Application>Microsoft Office PowerPoint</Application>
  <PresentationFormat>Widescreen</PresentationFormat>
  <Paragraphs>115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Segoe UI</vt:lpstr>
      <vt:lpstr>Segoe UI Semibold</vt:lpstr>
      <vt:lpstr>Segoe UI Semilight</vt:lpstr>
      <vt:lpstr>Univers CE 57 Condensed</vt:lpstr>
      <vt:lpstr>Wingdings</vt:lpstr>
      <vt:lpstr>Intro Slides</vt:lpstr>
      <vt:lpstr>Small Images + Text</vt:lpstr>
      <vt:lpstr>Big Images + Text</vt:lpstr>
      <vt:lpstr>Listings + Texts</vt:lpstr>
      <vt:lpstr>1_Listings + Texts</vt:lpstr>
      <vt:lpstr>Outro Slides</vt:lpstr>
      <vt:lpstr>1_Office Theme</vt:lpstr>
      <vt:lpstr>2N Answering Units</vt:lpstr>
      <vt:lpstr>Verticals </vt:lpstr>
      <vt:lpstr>General Overview </vt:lpstr>
      <vt:lpstr>General Overview </vt:lpstr>
      <vt:lpstr>2N® Indoor Touch 2.0 </vt:lpstr>
      <vt:lpstr>2N® Indoor View  </vt:lpstr>
      <vt:lpstr>2N® Indoor Compact   </vt:lpstr>
      <vt:lpstr>2N® Clip   </vt:lpstr>
      <vt:lpstr>2N® Indoor Talk    </vt:lpstr>
      <vt:lpstr>My2N App     </vt:lpstr>
      <vt:lpstr>Answering unit portfolio</vt:lpstr>
      <vt:lpstr>Order Numbers</vt:lpstr>
      <vt:lpstr>Order Numbers</vt:lpstr>
      <vt:lpstr>Order Numbers</vt:lpstr>
      <vt:lpstr>Order Numbers</vt:lpstr>
      <vt:lpstr>Rely on the high standards  of European products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 Answering Units</dc:title>
  <dc:creator>Anna Petrušková - 2N</dc:creator>
  <cp:lastModifiedBy>Marek Chládek - 2N</cp:lastModifiedBy>
  <cp:revision>3</cp:revision>
  <dcterms:created xsi:type="dcterms:W3CDTF">2022-10-14T06:28:02Z</dcterms:created>
  <dcterms:modified xsi:type="dcterms:W3CDTF">2023-09-29T12:27:19Z</dcterms:modified>
</cp:coreProperties>
</file>