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  <p:sldMasterId id="2147483806" r:id="rId2"/>
    <p:sldMasterId id="2147483841" r:id="rId3"/>
    <p:sldMasterId id="2147483876" r:id="rId4"/>
    <p:sldMasterId id="2147483718" r:id="rId5"/>
    <p:sldMasterId id="2147483911" r:id="rId6"/>
    <p:sldMasterId id="2147483946" r:id="rId7"/>
    <p:sldMasterId id="2147483963" r:id="rId8"/>
    <p:sldMasterId id="2147483988" r:id="rId9"/>
  </p:sldMasterIdLst>
  <p:notesMasterIdLst>
    <p:notesMasterId r:id="rId26"/>
  </p:notesMasterIdLst>
  <p:handoutMasterIdLst>
    <p:handoutMasterId r:id="rId27"/>
  </p:handoutMasterIdLst>
  <p:sldIdLst>
    <p:sldId id="12279" r:id="rId10"/>
    <p:sldId id="12271" r:id="rId11"/>
    <p:sldId id="12286" r:id="rId12"/>
    <p:sldId id="334" r:id="rId13"/>
    <p:sldId id="12266" r:id="rId14"/>
    <p:sldId id="12267" r:id="rId15"/>
    <p:sldId id="12270" r:id="rId16"/>
    <p:sldId id="12280" r:id="rId17"/>
    <p:sldId id="12287" r:id="rId18"/>
    <p:sldId id="12289" r:id="rId19"/>
    <p:sldId id="12291" r:id="rId20"/>
    <p:sldId id="12264" r:id="rId21"/>
    <p:sldId id="12288" r:id="rId22"/>
    <p:sldId id="12252" r:id="rId23"/>
    <p:sldId id="12021" r:id="rId24"/>
    <p:sldId id="374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ules of using PPT" id="{3B7F2415-BD62-444E-A88A-7636F9AAE47F}">
          <p14:sldIdLst/>
        </p14:section>
        <p14:section name="Prebuilt slides" id="{A828ABFD-63AB-40C0-B0C6-C26462E6004D}">
          <p14:sldIdLst>
            <p14:sldId id="12279"/>
            <p14:sldId id="12271"/>
            <p14:sldId id="12286"/>
            <p14:sldId id="334"/>
            <p14:sldId id="12266"/>
            <p14:sldId id="12267"/>
            <p14:sldId id="12270"/>
            <p14:sldId id="12280"/>
            <p14:sldId id="12287"/>
            <p14:sldId id="12289"/>
            <p14:sldId id="12291"/>
            <p14:sldId id="12264"/>
            <p14:sldId id="12288"/>
            <p14:sldId id="12252"/>
            <p14:sldId id="12021"/>
          </p14:sldIdLst>
        </p14:section>
        <p14:section name="Your Presentation" id="{0EFC6790-D4F5-43F6-89F6-B02DE7521706}">
          <p14:sldIdLst>
            <p14:sldId id="3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22ACAA-C2B2-4AF3-F9C9-0283F2E06D7D}" name="Camilla May Ashdown - 2N" initials="C2" userId="S::camillaa@axis.com::a52699de-8e43-4215-9d09-9d2cfa7df44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88EF"/>
    <a:srgbClr val="00030A"/>
    <a:srgbClr val="EEEEEE"/>
    <a:srgbClr val="FFFFFF"/>
    <a:srgbClr val="00030C"/>
    <a:srgbClr val="1F1F1F"/>
    <a:srgbClr val="EBEBEB"/>
    <a:srgbClr val="919191"/>
    <a:srgbClr val="C3C3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C6E47D-E4CE-4C64-B2B4-6106E2C5A93A}" v="6" dt="2024-05-21T07:58:03.531"/>
  </p1510:revLst>
</p1510:revInfo>
</file>

<file path=ppt/tableStyles.xml><?xml version="1.0" encoding="utf-8"?>
<a:tblStyleLst xmlns:a="http://schemas.openxmlformats.org/drawingml/2006/main" def="{5C22544A-7EE6-4342-B048-85BDC9FD1C3A}"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Světlý styl 2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87365" autoAdjust="0"/>
  </p:normalViewPr>
  <p:slideViewPr>
    <p:cSldViewPr snapToGrid="0">
      <p:cViewPr varScale="1">
        <p:scale>
          <a:sx n="87" d="100"/>
          <a:sy n="87" d="100"/>
        </p:scale>
        <p:origin x="87" y="3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548" y="10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microsoft.com/office/2018/10/relationships/authors" Target="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áš Psota - 2N" userId="01a0e882-39e8-4bb7-b3d2-54f4a1681987" providerId="ADAL" clId="{75C6E47D-E4CE-4C64-B2B4-6106E2C5A93A}"/>
    <pc:docChg chg="undo redo custSel addSld delSld modSld sldOrd modSection">
      <pc:chgData name="Lukáš Psota - 2N" userId="01a0e882-39e8-4bb7-b3d2-54f4a1681987" providerId="ADAL" clId="{75C6E47D-E4CE-4C64-B2B4-6106E2C5A93A}" dt="2024-05-21T07:59:05.124" v="35" actId="47"/>
      <pc:docMkLst>
        <pc:docMk/>
      </pc:docMkLst>
      <pc:sldChg chg="modSp mod">
        <pc:chgData name="Lukáš Psota - 2N" userId="01a0e882-39e8-4bb7-b3d2-54f4a1681987" providerId="ADAL" clId="{75C6E47D-E4CE-4C64-B2B4-6106E2C5A93A}" dt="2024-05-17T12:05:59.358" v="0" actId="6549"/>
        <pc:sldMkLst>
          <pc:docMk/>
          <pc:sldMk cId="2353549653" sldId="12021"/>
        </pc:sldMkLst>
        <pc:graphicFrameChg chg="modGraphic">
          <ac:chgData name="Lukáš Psota - 2N" userId="01a0e882-39e8-4bb7-b3d2-54f4a1681987" providerId="ADAL" clId="{75C6E47D-E4CE-4C64-B2B4-6106E2C5A93A}" dt="2024-05-17T12:05:59.358" v="0" actId="6549"/>
          <ac:graphicFrameMkLst>
            <pc:docMk/>
            <pc:sldMk cId="2353549653" sldId="12021"/>
            <ac:graphicFrameMk id="11" creationId="{EDE0E894-2F0A-B371-73FC-9BC24B8269B6}"/>
          </ac:graphicFrameMkLst>
        </pc:graphicFrameChg>
      </pc:sldChg>
      <pc:sldChg chg="addSp delSp modSp mod">
        <pc:chgData name="Lukáš Psota - 2N" userId="01a0e882-39e8-4bb7-b3d2-54f4a1681987" providerId="ADAL" clId="{75C6E47D-E4CE-4C64-B2B4-6106E2C5A93A}" dt="2024-05-21T07:33:40.458" v="11" actId="207"/>
        <pc:sldMkLst>
          <pc:docMk/>
          <pc:sldMk cId="2193234977" sldId="12266"/>
        </pc:sldMkLst>
        <pc:spChg chg="add del mod">
          <ac:chgData name="Lukáš Psota - 2N" userId="01a0e882-39e8-4bb7-b3d2-54f4a1681987" providerId="ADAL" clId="{75C6E47D-E4CE-4C64-B2B4-6106E2C5A93A}" dt="2024-05-21T07:33:02.761" v="4"/>
          <ac:spMkLst>
            <pc:docMk/>
            <pc:sldMk cId="2193234977" sldId="12266"/>
            <ac:spMk id="3" creationId="{3291204C-E96A-9BD2-F871-47F7BC91318C}"/>
          </ac:spMkLst>
        </pc:spChg>
        <pc:picChg chg="add mod modCrop">
          <ac:chgData name="Lukáš Psota - 2N" userId="01a0e882-39e8-4bb7-b3d2-54f4a1681987" providerId="ADAL" clId="{75C6E47D-E4CE-4C64-B2B4-6106E2C5A93A}" dt="2024-05-21T07:33:40.458" v="11" actId="207"/>
          <ac:picMkLst>
            <pc:docMk/>
            <pc:sldMk cId="2193234977" sldId="12266"/>
            <ac:picMk id="5" creationId="{770500B3-98B2-3FDA-D6BF-AB6311F8A1BD}"/>
          </ac:picMkLst>
        </pc:picChg>
        <pc:picChg chg="del">
          <ac:chgData name="Lukáš Psota - 2N" userId="01a0e882-39e8-4bb7-b3d2-54f4a1681987" providerId="ADAL" clId="{75C6E47D-E4CE-4C64-B2B4-6106E2C5A93A}" dt="2024-05-21T07:32:32.425" v="2" actId="478"/>
          <ac:picMkLst>
            <pc:docMk/>
            <pc:sldMk cId="2193234977" sldId="12266"/>
            <ac:picMk id="6" creationId="{403DFB8B-9522-1702-C703-2E2D19646BAC}"/>
          </ac:picMkLst>
        </pc:picChg>
        <pc:picChg chg="del">
          <ac:chgData name="Lukáš Psota - 2N" userId="01a0e882-39e8-4bb7-b3d2-54f4a1681987" providerId="ADAL" clId="{75C6E47D-E4CE-4C64-B2B4-6106E2C5A93A}" dt="2024-05-21T07:32:30.459" v="1" actId="478"/>
          <ac:picMkLst>
            <pc:docMk/>
            <pc:sldMk cId="2193234977" sldId="12266"/>
            <ac:picMk id="1026" creationId="{A5C8D100-F575-5F8E-125D-1F812A36892B}"/>
          </ac:picMkLst>
        </pc:picChg>
      </pc:sldChg>
      <pc:sldChg chg="addSp delSp modSp mod">
        <pc:chgData name="Lukáš Psota - 2N" userId="01a0e882-39e8-4bb7-b3d2-54f4a1681987" providerId="ADAL" clId="{75C6E47D-E4CE-4C64-B2B4-6106E2C5A93A}" dt="2024-05-21T07:34:21.215" v="24"/>
        <pc:sldMkLst>
          <pc:docMk/>
          <pc:sldMk cId="2866044091" sldId="12280"/>
        </pc:sldMkLst>
        <pc:spChg chg="add del mod">
          <ac:chgData name="Lukáš Psota - 2N" userId="01a0e882-39e8-4bb7-b3d2-54f4a1681987" providerId="ADAL" clId="{75C6E47D-E4CE-4C64-B2B4-6106E2C5A93A}" dt="2024-05-21T07:34:21.215" v="24"/>
          <ac:spMkLst>
            <pc:docMk/>
            <pc:sldMk cId="2866044091" sldId="12280"/>
            <ac:spMk id="3" creationId="{25321C32-1E96-0E37-4333-7637A16C9924}"/>
          </ac:spMkLst>
        </pc:spChg>
        <pc:picChg chg="add del">
          <ac:chgData name="Lukáš Psota - 2N" userId="01a0e882-39e8-4bb7-b3d2-54f4a1681987" providerId="ADAL" clId="{75C6E47D-E4CE-4C64-B2B4-6106E2C5A93A}" dt="2024-05-21T07:34:20.767" v="21" actId="478"/>
          <ac:picMkLst>
            <pc:docMk/>
            <pc:sldMk cId="2866044091" sldId="12280"/>
            <ac:picMk id="5" creationId="{CF43EE1E-05F1-C684-8A18-AE1276C0FAC6}"/>
          </ac:picMkLst>
        </pc:picChg>
        <pc:picChg chg="add mod">
          <ac:chgData name="Lukáš Psota - 2N" userId="01a0e882-39e8-4bb7-b3d2-54f4a1681987" providerId="ADAL" clId="{75C6E47D-E4CE-4C64-B2B4-6106E2C5A93A}" dt="2024-05-21T07:34:21.215" v="24"/>
          <ac:picMkLst>
            <pc:docMk/>
            <pc:sldMk cId="2866044091" sldId="12280"/>
            <ac:picMk id="6" creationId="{5174A0CA-05E0-5823-4104-ECEB55FAA9EC}"/>
          </ac:picMkLst>
        </pc:picChg>
      </pc:sldChg>
      <pc:sldChg chg="addSp delSp modSp add del mod ord">
        <pc:chgData name="Lukáš Psota - 2N" userId="01a0e882-39e8-4bb7-b3d2-54f4a1681987" providerId="ADAL" clId="{75C6E47D-E4CE-4C64-B2B4-6106E2C5A93A}" dt="2024-05-21T07:59:05.124" v="35" actId="47"/>
        <pc:sldMkLst>
          <pc:docMk/>
          <pc:sldMk cId="3828643958" sldId="12292"/>
        </pc:sldMkLst>
        <pc:spChg chg="add del mod">
          <ac:chgData name="Lukáš Psota - 2N" userId="01a0e882-39e8-4bb7-b3d2-54f4a1681987" providerId="ADAL" clId="{75C6E47D-E4CE-4C64-B2B4-6106E2C5A93A}" dt="2024-05-21T07:58:03.531" v="28" actId="931"/>
          <ac:spMkLst>
            <pc:docMk/>
            <pc:sldMk cId="3828643958" sldId="12292"/>
            <ac:spMk id="3" creationId="{57C98095-FCFD-855D-8607-34CFEDDA2D1B}"/>
          </ac:spMkLst>
        </pc:spChg>
        <pc:picChg chg="del">
          <ac:chgData name="Lukáš Psota - 2N" userId="01a0e882-39e8-4bb7-b3d2-54f4a1681987" providerId="ADAL" clId="{75C6E47D-E4CE-4C64-B2B4-6106E2C5A93A}" dt="2024-05-21T07:57:37.724" v="26" actId="478"/>
          <ac:picMkLst>
            <pc:docMk/>
            <pc:sldMk cId="3828643958" sldId="12292"/>
            <ac:picMk id="5" creationId="{770500B3-98B2-3FDA-D6BF-AB6311F8A1BD}"/>
          </ac:picMkLst>
        </pc:picChg>
        <pc:picChg chg="add mod modCrop">
          <ac:chgData name="Lukáš Psota - 2N" userId="01a0e882-39e8-4bb7-b3d2-54f4a1681987" providerId="ADAL" clId="{75C6E47D-E4CE-4C64-B2B4-6106E2C5A93A}" dt="2024-05-21T07:58:14.792" v="32" actId="18131"/>
          <ac:picMkLst>
            <pc:docMk/>
            <pc:sldMk cId="3828643958" sldId="12292"/>
            <ac:picMk id="6" creationId="{5D797469-B199-A05F-2D42-2230E768060A}"/>
          </ac:picMkLst>
        </pc:picChg>
      </pc:sldChg>
    </pc:docChg>
  </pc:docChgLst>
  <pc:docChgLst>
    <pc:chgData name="Lukáš Psota - 2N" userId="01a0e882-39e8-4bb7-b3d2-54f4a1681987" providerId="ADAL" clId="{A0AABFD2-DD8F-48C1-86CD-FEAC43A79549}"/>
    <pc:docChg chg="custSel modSld">
      <pc:chgData name="Lukáš Psota - 2N" userId="01a0e882-39e8-4bb7-b3d2-54f4a1681987" providerId="ADAL" clId="{A0AABFD2-DD8F-48C1-86CD-FEAC43A79549}" dt="2024-05-17T11:59:48.228" v="0" actId="478"/>
      <pc:docMkLst>
        <pc:docMk/>
      </pc:docMkLst>
      <pc:sldChg chg="delSp mod">
        <pc:chgData name="Lukáš Psota - 2N" userId="01a0e882-39e8-4bb7-b3d2-54f4a1681987" providerId="ADAL" clId="{A0AABFD2-DD8F-48C1-86CD-FEAC43A79549}" dt="2024-05-17T11:59:48.228" v="0" actId="478"/>
        <pc:sldMkLst>
          <pc:docMk/>
          <pc:sldMk cId="4261376307" sldId="12264"/>
        </pc:sldMkLst>
        <pc:cxnChg chg="del">
          <ac:chgData name="Lukáš Psota - 2N" userId="01a0e882-39e8-4bb7-b3d2-54f4a1681987" providerId="ADAL" clId="{A0AABFD2-DD8F-48C1-86CD-FEAC43A79549}" dt="2024-05-17T11:59:48.228" v="0" actId="478"/>
          <ac:cxnSpMkLst>
            <pc:docMk/>
            <pc:sldMk cId="4261376307" sldId="12264"/>
            <ac:cxnSpMk id="15" creationId="{AF77E5DF-87DE-2EC0-A479-E88B3D491829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0484C4C-0216-A75C-FF6A-7ABC82BA03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FBFC23-198A-55B1-726D-4DCF2BD610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4FDA2-C1D5-4B60-A6A2-264206A750AA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73549E-7E00-DE67-98F6-8F4B0C8A7C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F6478B-70AD-C9F5-F56F-6B6FF7FB1E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F9D22-DA6F-46A2-9C42-23F288A69A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3772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209E7-C107-4002-A886-E4E9410EC3F6}" type="datetimeFigureOut">
              <a:rPr lang="cs-CZ" smtClean="0"/>
              <a:t>21.05.2024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B23F9-484C-4890-8BCD-8DAAB3C44B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5987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B23F9-484C-4890-8BCD-8DAAB3C44B45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7498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B23F9-484C-4890-8BCD-8DAAB3C44B45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1337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B23F9-484C-4890-8BCD-8DAAB3C44B45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7414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B23F9-484C-4890-8BCD-8DAAB3C44B45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502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B23F9-484C-4890-8BCD-8DAAB3C44B4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476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no</a:t>
            </a:r>
            <a:r>
              <a:rPr lang="cs-CZ" dirty="0"/>
              <a:t>t </a:t>
            </a:r>
            <a:r>
              <a:rPr lang="cs-CZ" dirty="0" err="1"/>
              <a:t>an</a:t>
            </a:r>
            <a:r>
              <a:rPr lang="en-US" dirty="0"/>
              <a:t> ordinary plastic </a:t>
            </a:r>
            <a:r>
              <a:rPr lang="cs-CZ" dirty="0" err="1"/>
              <a:t>door</a:t>
            </a:r>
            <a:r>
              <a:rPr lang="en-US" dirty="0"/>
              <a:t>bell.</a:t>
            </a:r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B23F9-484C-4890-8BCD-8DAAB3C44B4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3198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B23F9-484C-4890-8BCD-8DAAB3C44B4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6408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</a:t>
            </a:r>
            <a:r>
              <a:rPr lang="en-US" sz="1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 already used the word unique and our own development several times...for myself I have to say that this product is a true cutting edge and shows the technological maturity of our company.</a:t>
            </a:r>
            <a:r>
              <a:rPr lang="en-GB" sz="1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With </a:t>
            </a:r>
            <a:r>
              <a:rPr lang="en-GB" sz="1000" b="1" kern="100" dirty="0">
                <a:solidFill>
                  <a:srgbClr val="0088E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exceptional clarity and perfect intelligibility </a:t>
            </a:r>
            <a:r>
              <a:rPr lang="en-GB" sz="1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that’s how residents will communicate with </a:t>
            </a:r>
            <a:r>
              <a:rPr lang="cs-CZ" sz="10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every</a:t>
            </a:r>
            <a:r>
              <a:rPr lang="cs-CZ" sz="1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visitor, even in noisy environments. All thanks to the</a:t>
            </a:r>
            <a:r>
              <a:rPr lang="cs-CZ" sz="1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b="1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sensitive microphone</a:t>
            </a:r>
            <a:r>
              <a:rPr lang="en-GB" sz="1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and intelligently developed speaker.</a:t>
            </a:r>
            <a:r>
              <a:rPr lang="cs-CZ" sz="10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1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DCBAA-431A-4D8E-87A9-0387CBA2A73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353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Our</a:t>
            </a:r>
            <a:r>
              <a:rPr 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best selling intercom…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customers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love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modularity, but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only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limitation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installation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quality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camera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know from our research and studies that 50% of office projects require an intercom with 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FullHD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camera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Therefore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ready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launch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next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generation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our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best-seller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harder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better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faster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cs-CZ" sz="100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stronger</a:t>
            </a:r>
            <a:r>
              <a:rPr lang="cs-CZ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These are the adjectives that characterize IP Verso 2.0 and on which we will build our marketing communications.</a:t>
            </a:r>
            <a:endParaRPr lang="cs-CZ" sz="1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FDCBAA-431A-4D8E-87A9-0387CBA2A739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704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06A87-46D2-5349-995A-5D6F08D26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728E1A-49BF-7D09-D2E6-6A2E907ED1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98E592-39D0-56E6-F7E2-0CE293389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it will be in the temporary pricelist by mid March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25D74-B03A-3DF0-1FB3-81A97EF35B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727395-DD76-440B-8115-85501144C663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102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6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582443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6387" y="0"/>
            <a:ext cx="7925613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7" name="Zástupný text 26">
            <a:extLst>
              <a:ext uri="{FF2B5EF4-FFF2-40B4-BE49-F238E27FC236}">
                <a16:creationId xmlns:a16="http://schemas.microsoft.com/office/drawing/2014/main" id="{A0325583-1644-6C11-160C-8C86AF4C65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80" y="3771900"/>
            <a:ext cx="3582445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9B32C263-5B88-2700-7503-E72465F0B4F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5" y="4661117"/>
            <a:ext cx="3582443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</p:spTree>
    <p:extLst>
      <p:ext uri="{BB962C8B-B14F-4D97-AF65-F5344CB8AC3E}">
        <p14:creationId xmlns:p14="http://schemas.microsoft.com/office/powerpoint/2010/main" val="190987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 Slide - Image, Title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10">
            <a:extLst>
              <a:ext uri="{FF2B5EF4-FFF2-40B4-BE49-F238E27FC236}">
                <a16:creationId xmlns:a16="http://schemas.microsoft.com/office/drawing/2014/main" id="{66B4491A-648D-FDA3-721E-3EC7B920D5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1925053"/>
            <a:ext cx="5716192" cy="266302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C8CEE668-1D72-4BA6-C900-21767290B1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3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Name </a:t>
            </a:r>
            <a:r>
              <a:rPr lang="cs-CZ" err="1"/>
              <a:t>Surname</a:t>
            </a:r>
            <a:endParaRPr lang="cs-CZ"/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9C6FEE71-9CA6-FB7C-09A7-33AF78DC9D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cs-CZ" err="1"/>
              <a:t>Date</a:t>
            </a:r>
            <a:endParaRPr lang="cs-CZ"/>
          </a:p>
        </p:txBody>
      </p:sp>
      <p:sp>
        <p:nvSpPr>
          <p:cNvPr id="7" name="Obdélník 11">
            <a:extLst>
              <a:ext uri="{FF2B5EF4-FFF2-40B4-BE49-F238E27FC236}">
                <a16:creationId xmlns:a16="http://schemas.microsoft.com/office/drawing/2014/main" id="{ED7AE27F-CE13-27E0-D510-F70C31D9A78A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271207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utro Slide -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obrázku 10">
            <a:extLst>
              <a:ext uri="{FF2B5EF4-FFF2-40B4-BE49-F238E27FC236}">
                <a16:creationId xmlns:a16="http://schemas.microsoft.com/office/drawing/2014/main" id="{C8412F74-3BB2-8BD5-842A-05AE602D0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096522" cy="1842353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269A3E-79A3-D9CA-0EBD-4AEC0E83F2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28" y="4630054"/>
            <a:ext cx="9082008" cy="10305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/>
          </a:p>
        </p:txBody>
      </p:sp>
      <p:sp>
        <p:nvSpPr>
          <p:cNvPr id="4" name="Obdélník 11">
            <a:extLst>
              <a:ext uri="{FF2B5EF4-FFF2-40B4-BE49-F238E27FC236}">
                <a16:creationId xmlns:a16="http://schemas.microsoft.com/office/drawing/2014/main" id="{BD2C00E3-5021-B174-A7D5-06762A404CEE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253018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47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tro Slide - Image, Title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3CB4A063-304F-C574-B27E-C8A3BE59F4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Background Picture</a:t>
            </a:r>
            <a:br>
              <a:rPr lang="cs-CZ"/>
            </a:br>
            <a:r>
              <a:rPr lang="cs-CZ"/>
              <a:t>(</a:t>
            </a:r>
            <a:r>
              <a:rPr lang="cs-CZ" err="1"/>
              <a:t>recommend</a:t>
            </a:r>
            <a:r>
              <a:rPr lang="cs-CZ"/>
              <a:t> to </a:t>
            </a:r>
            <a:r>
              <a:rPr lang="cs-CZ" err="1"/>
              <a:t>choose</a:t>
            </a:r>
            <a:r>
              <a:rPr lang="cs-CZ"/>
              <a:t> </a:t>
            </a:r>
            <a:r>
              <a:rPr lang="cs-CZ" err="1"/>
              <a:t>bright</a:t>
            </a:r>
            <a:r>
              <a:rPr lang="cs-CZ"/>
              <a:t> </a:t>
            </a:r>
            <a:r>
              <a:rPr lang="cs-CZ" err="1"/>
              <a:t>images</a:t>
            </a:r>
            <a:r>
              <a:rPr lang="cs-CZ"/>
              <a:t>)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1925053"/>
            <a:ext cx="5716192" cy="266302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E61A94F-4AFE-4304-7C57-160E2449B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C8CEE668-1D72-4BA6-C900-21767290B1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3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Name </a:t>
            </a:r>
            <a:r>
              <a:rPr lang="cs-CZ" err="1"/>
              <a:t>Surname</a:t>
            </a:r>
            <a:endParaRPr lang="cs-CZ"/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9C6FEE71-9CA6-FB7C-09A7-33AF78DC9D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err="1"/>
              <a:t>Date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65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, Subtitle, Text, 2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0983" y="291287"/>
            <a:ext cx="3762257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927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0984" y="3771900"/>
            <a:ext cx="3762258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752E2499-DDCC-0942-ADD3-11645ABC0E1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40983" y="4661120"/>
            <a:ext cx="3762258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0622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, Subtitle, Text, 1/2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168" y="291287"/>
            <a:ext cx="575207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953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51168" y="3771900"/>
            <a:ext cx="5752074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D1D3C592-49ED-046F-5713-29FBCB5213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51168" y="4661120"/>
            <a:ext cx="5752074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9631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, Subtitle, Text, 1/2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5439086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5439087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E3C8F347-81C3-8570-70CB-A8EC609CEE7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5439086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923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Paragraphs + 2 Images Cros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58919865-C388-4F61-A357-2E26112024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03998" y="994870"/>
            <a:ext cx="4570415" cy="2443547"/>
          </a:xfrm>
          <a:prstGeom prst="round2DiagRect">
            <a:avLst>
              <a:gd name="adj1" fmla="val 0"/>
              <a:gd name="adj2" fmla="val 6403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D122677-D6B2-4040-8C7A-C4536E623D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9177" y="3708961"/>
            <a:ext cx="4572002" cy="3149039"/>
          </a:xfrm>
          <a:prstGeom prst="round2SameRect">
            <a:avLst>
              <a:gd name="adj1" fmla="val 5778"/>
              <a:gd name="adj2" fmla="val 0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CF16FF0C-5498-45F7-BCFC-40AD66A43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9572" y="3823528"/>
            <a:ext cx="4572003" cy="43056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620F3A65-E611-47CB-9BA4-5E12A958E6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0764" y="1025471"/>
            <a:ext cx="4572003" cy="430564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9" name="Zástupný text 8">
            <a:extLst>
              <a:ext uri="{FF2B5EF4-FFF2-40B4-BE49-F238E27FC236}">
                <a16:creationId xmlns:a16="http://schemas.microsoft.com/office/drawing/2014/main" id="{5EDCC215-6023-4FE0-9648-926656823C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0763" y="1631509"/>
            <a:ext cx="4572002" cy="180690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1" name="Zástupný text 8">
            <a:extLst>
              <a:ext uri="{FF2B5EF4-FFF2-40B4-BE49-F238E27FC236}">
                <a16:creationId xmlns:a16="http://schemas.microsoft.com/office/drawing/2014/main" id="{8C5FD3A6-8A0F-42D8-AFB6-B6A2C78095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99570" y="4429566"/>
            <a:ext cx="4570415" cy="1806908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43448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574D95B-DADD-4BB8-B987-9DEFD4EA9360}"/>
              </a:ext>
            </a:extLst>
          </p:cNvPr>
          <p:cNvSpPr/>
          <p:nvPr userDrawn="1"/>
        </p:nvSpPr>
        <p:spPr>
          <a:xfrm>
            <a:off x="9766300" y="0"/>
            <a:ext cx="2311400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22896F95-839B-4161-99A8-5C3CD6A001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653798"/>
          </a:xfrm>
        </p:spPr>
        <p:txBody>
          <a:bodyPr anchor="t">
            <a:noAutofit/>
          </a:bodyPr>
          <a:lstStyle>
            <a:lvl1pPr>
              <a:lnSpc>
                <a:spcPct val="80000"/>
              </a:lnSpc>
              <a:defRPr sz="3000" b="1">
                <a:solidFill>
                  <a:schemeClr val="tx2"/>
                </a:solidFill>
              </a:defRPr>
            </a:lvl1pPr>
          </a:lstStyle>
          <a:p>
            <a:pPr lvl="0"/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EAFC80-CFD9-405C-9D28-5E3F44EA46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588" y="1377950"/>
            <a:ext cx="10156825" cy="5160963"/>
          </a:xfrm>
        </p:spPr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792651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, Text, 1/2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5439086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830D194B-7685-625F-590D-1DD660E173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285053"/>
            <a:ext cx="5439085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786BD1BA-8666-5AF3-54DF-DB7FF7E8596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6" y="4174271"/>
            <a:ext cx="5439085" cy="2257925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6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3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2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15326" y="291288"/>
            <a:ext cx="3577390" cy="6140114"/>
          </a:xfrm>
          <a:prstGeom prst="roundRect">
            <a:avLst>
              <a:gd name="adj" fmla="val 3550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1x2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F37D1D9A-114C-B73E-99C4-7696B05B28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A14D2894-638B-0170-3A6C-5A1258C4980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3" y="4661119"/>
            <a:ext cx="3658414" cy="177028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5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4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58EB2B43-435C-2527-C359-5D7241F9A1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07305" y="291286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0" name="Zástupný symbol obrázku 4">
            <a:extLst>
              <a:ext uri="{FF2B5EF4-FFF2-40B4-BE49-F238E27FC236}">
                <a16:creationId xmlns:a16="http://schemas.microsoft.com/office/drawing/2014/main" id="{F960B84B-3AA6-A6DE-F3DF-DCF1772AC1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07305" y="3550798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9739B1BE-D151-E651-FED5-FB75359184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E0CF8ED4-4AB5-EBE9-C618-C540ABB9A50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3" y="4661119"/>
            <a:ext cx="3658414" cy="177028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7673947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11E3D990-D84A-88EB-DA4A-CC589C03F5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771900"/>
            <a:ext cx="7673946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A0B641A7-AACC-52E0-ED13-87451DA80DD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2" y="4661119"/>
            <a:ext cx="7673941" cy="177028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5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x Subtitle, 2x Text, 2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5402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58EB2B43-435C-2527-C359-5D7241F9A1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07305" y="291286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0" name="Zástupný symbol obrázku 4">
            <a:extLst>
              <a:ext uri="{FF2B5EF4-FFF2-40B4-BE49-F238E27FC236}">
                <a16:creationId xmlns:a16="http://schemas.microsoft.com/office/drawing/2014/main" id="{F960B84B-3AA6-A6DE-F3DF-DCF1772AC1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07305" y="3550798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7" name="Zástupný text 26">
            <a:extLst>
              <a:ext uri="{FF2B5EF4-FFF2-40B4-BE49-F238E27FC236}">
                <a16:creationId xmlns:a16="http://schemas.microsoft.com/office/drawing/2014/main" id="{6EA11659-514B-9CD7-3BC0-E53050FA236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12820" y="291286"/>
            <a:ext cx="359042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125AAC4E-BE51-6D55-8E44-7A6C5C03624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12819" y="1180505"/>
            <a:ext cx="3590419" cy="5250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9F99EFBD-494B-E391-CF22-0E17DC5B2B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AFF9C082-5044-5AD7-CC4A-7E3705C18A5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3" y="4661119"/>
            <a:ext cx="3658414" cy="177028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9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x Image, 2x Icon,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15" name="Zaoblený obdélník 13">
            <a:extLst>
              <a:ext uri="{FF2B5EF4-FFF2-40B4-BE49-F238E27FC236}">
                <a16:creationId xmlns:a16="http://schemas.microsoft.com/office/drawing/2014/main" id="{8F4E3949-2930-6572-E173-F4F940F54B70}"/>
              </a:ext>
            </a:extLst>
          </p:cNvPr>
          <p:cNvSpPr/>
          <p:nvPr userDrawn="1"/>
        </p:nvSpPr>
        <p:spPr>
          <a:xfrm>
            <a:off x="4315327" y="301397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6" name="Zaoblený obdélník 13">
            <a:extLst>
              <a:ext uri="{FF2B5EF4-FFF2-40B4-BE49-F238E27FC236}">
                <a16:creationId xmlns:a16="http://schemas.microsoft.com/office/drawing/2014/main" id="{E684ADBD-1EA8-A850-1ED2-CD4ECB5EBF9F}"/>
              </a:ext>
            </a:extLst>
          </p:cNvPr>
          <p:cNvSpPr/>
          <p:nvPr userDrawn="1"/>
        </p:nvSpPr>
        <p:spPr>
          <a:xfrm>
            <a:off x="8390834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2"/>
          </a:xfrm>
          <a:prstGeom prst="round2SameRect">
            <a:avLst>
              <a:gd name="adj1" fmla="val 3104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" name="Zástupný symbol obrázku 4">
            <a:extLst>
              <a:ext uri="{FF2B5EF4-FFF2-40B4-BE49-F238E27FC236}">
                <a16:creationId xmlns:a16="http://schemas.microsoft.com/office/drawing/2014/main" id="{1E9C1178-B42A-CBDC-8DF2-92FC3A4554C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90834" y="307134"/>
            <a:ext cx="3577389" cy="3893852"/>
          </a:xfrm>
          <a:prstGeom prst="round2SameRect">
            <a:avLst>
              <a:gd name="adj1" fmla="val 3104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24B787BB-461B-37E2-42C5-3153F1F2FCD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70248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B8CFD3A4-007D-F7AA-C0B6-54DA1F26FFD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671587" y="4313239"/>
            <a:ext cx="554037" cy="5556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5" name="Zástupný text 26">
            <a:extLst>
              <a:ext uri="{FF2B5EF4-FFF2-40B4-BE49-F238E27FC236}">
                <a16:creationId xmlns:a16="http://schemas.microsoft.com/office/drawing/2014/main" id="{6DCB4825-B79E-BE39-8D4B-74B1D9F13F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19C8D791-BAD1-1565-F663-438884F8D51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66307" y="4981115"/>
            <a:ext cx="3007255" cy="120032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C2867603-5534-FAC4-A69F-E60CA1ACEF6C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570247" y="4981115"/>
            <a:ext cx="3007255" cy="120032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5871A6C7-F071-B9D4-CD7D-9E84E36B039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3" y="4661119"/>
            <a:ext cx="3658414" cy="177028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8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mage, 3x Icon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">
            <a:extLst>
              <a:ext uri="{FF2B5EF4-FFF2-40B4-BE49-F238E27FC236}">
                <a16:creationId xmlns:a16="http://schemas.microsoft.com/office/drawing/2014/main" id="{1101E9C7-9C64-4301-C704-901884EF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7668940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464CF212-048F-23EF-4B55-7DD8E4D2DE01}"/>
              </a:ext>
            </a:extLst>
          </p:cNvPr>
          <p:cNvSpPr/>
          <p:nvPr userDrawn="1"/>
        </p:nvSpPr>
        <p:spPr>
          <a:xfrm>
            <a:off x="4315327" y="1748414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Zaoblený obdélník 13">
            <a:extLst>
              <a:ext uri="{FF2B5EF4-FFF2-40B4-BE49-F238E27FC236}">
                <a16:creationId xmlns:a16="http://schemas.microsoft.com/office/drawing/2014/main" id="{41E87465-B589-308E-E27A-1D1A89A3DEB7}"/>
              </a:ext>
            </a:extLst>
          </p:cNvPr>
          <p:cNvSpPr/>
          <p:nvPr userDrawn="1"/>
        </p:nvSpPr>
        <p:spPr>
          <a:xfrm>
            <a:off x="8390834" y="1748413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Zaoblený obdélník 13">
            <a:extLst>
              <a:ext uri="{FF2B5EF4-FFF2-40B4-BE49-F238E27FC236}">
                <a16:creationId xmlns:a16="http://schemas.microsoft.com/office/drawing/2014/main" id="{54EE92CE-066D-526D-C689-731CC4BE2AFD}"/>
              </a:ext>
            </a:extLst>
          </p:cNvPr>
          <p:cNvSpPr/>
          <p:nvPr userDrawn="1"/>
        </p:nvSpPr>
        <p:spPr>
          <a:xfrm>
            <a:off x="247842" y="1748413"/>
            <a:ext cx="3577389" cy="4682987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1748413"/>
            <a:ext cx="3577389" cy="2446835"/>
          </a:xfrm>
          <a:prstGeom prst="round2SameRect">
            <a:avLst>
              <a:gd name="adj1" fmla="val 545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5" y="1748413"/>
            <a:ext cx="3577388" cy="2446834"/>
          </a:xfrm>
          <a:prstGeom prst="round2SameRect">
            <a:avLst>
              <a:gd name="adj1" fmla="val 576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1748413"/>
            <a:ext cx="3577389" cy="2446834"/>
          </a:xfrm>
          <a:prstGeom prst="round2SameRect">
            <a:avLst>
              <a:gd name="adj1" fmla="val 496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F095D7CF-ABE4-9252-972F-F7F2667A1F2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2763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0221F98-DD81-8C7D-2811-14758DEDF49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024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372B523-91F6-1C76-BA9B-90C21C398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6630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AC5D2FAE-4129-1E98-3AFA-E1A5CFF756B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66307" y="4981115"/>
            <a:ext cx="3007255" cy="120032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68A74853-8FF8-8715-BEFB-BA3A8206EE23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570247" y="4981115"/>
            <a:ext cx="3007255" cy="120032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0FFD8D7E-97BE-F6F5-FB64-825783BB655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02762" y="4981115"/>
            <a:ext cx="3007256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2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mage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">
            <a:extLst>
              <a:ext uri="{FF2B5EF4-FFF2-40B4-BE49-F238E27FC236}">
                <a16:creationId xmlns:a16="http://schemas.microsoft.com/office/drawing/2014/main" id="{1101E9C7-9C64-4301-C704-901884EF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7668940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25" name="Zaoblený obdélník 13">
            <a:extLst>
              <a:ext uri="{FF2B5EF4-FFF2-40B4-BE49-F238E27FC236}">
                <a16:creationId xmlns:a16="http://schemas.microsoft.com/office/drawing/2014/main" id="{F5E8B0DA-79F1-6BF4-0298-DA58210EDC63}"/>
              </a:ext>
            </a:extLst>
          </p:cNvPr>
          <p:cNvSpPr/>
          <p:nvPr userDrawn="1"/>
        </p:nvSpPr>
        <p:spPr>
          <a:xfrm>
            <a:off x="4315327" y="1748412"/>
            <a:ext cx="3577389" cy="4682989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Zaoblený obdélník 13">
            <a:extLst>
              <a:ext uri="{FF2B5EF4-FFF2-40B4-BE49-F238E27FC236}">
                <a16:creationId xmlns:a16="http://schemas.microsoft.com/office/drawing/2014/main" id="{70BD5F8C-8850-AED9-4858-B665E5E33D59}"/>
              </a:ext>
            </a:extLst>
          </p:cNvPr>
          <p:cNvSpPr/>
          <p:nvPr userDrawn="1"/>
        </p:nvSpPr>
        <p:spPr>
          <a:xfrm>
            <a:off x="8390834" y="1748411"/>
            <a:ext cx="3577389" cy="4682990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aoblený obdélník 13">
            <a:extLst>
              <a:ext uri="{FF2B5EF4-FFF2-40B4-BE49-F238E27FC236}">
                <a16:creationId xmlns:a16="http://schemas.microsoft.com/office/drawing/2014/main" id="{034D6823-F559-5181-5BA1-EB467E45A06F}"/>
              </a:ext>
            </a:extLst>
          </p:cNvPr>
          <p:cNvSpPr/>
          <p:nvPr userDrawn="1"/>
        </p:nvSpPr>
        <p:spPr>
          <a:xfrm>
            <a:off x="247842" y="1748413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Zástupný text 5">
            <a:extLst>
              <a:ext uri="{FF2B5EF4-FFF2-40B4-BE49-F238E27FC236}">
                <a16:creationId xmlns:a16="http://schemas.microsoft.com/office/drawing/2014/main" id="{09C18AD0-FC78-7833-AC33-BFAF48E3E6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247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33" name="Zástupný text 5">
            <a:extLst>
              <a:ext uri="{FF2B5EF4-FFF2-40B4-BE49-F238E27FC236}">
                <a16:creationId xmlns:a16="http://schemas.microsoft.com/office/drawing/2014/main" id="{0654A36E-7528-571E-A64A-A2BFFC4EC5E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66307" y="4390990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34" name="Zástupný symbol obrázku 4">
            <a:extLst>
              <a:ext uri="{FF2B5EF4-FFF2-40B4-BE49-F238E27FC236}">
                <a16:creationId xmlns:a16="http://schemas.microsoft.com/office/drawing/2014/main" id="{B809C8A9-057A-E914-CFA1-957FD285161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47842" y="1748413"/>
            <a:ext cx="3577389" cy="2446834"/>
          </a:xfrm>
          <a:prstGeom prst="round2SameRect">
            <a:avLst>
              <a:gd name="adj1" fmla="val 496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5" name="Zástupný symbol obrázku 4">
            <a:extLst>
              <a:ext uri="{FF2B5EF4-FFF2-40B4-BE49-F238E27FC236}">
                <a16:creationId xmlns:a16="http://schemas.microsoft.com/office/drawing/2014/main" id="{64FDB6D2-2797-F182-B971-B26049E755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1748413"/>
            <a:ext cx="3577389" cy="2446835"/>
          </a:xfrm>
          <a:prstGeom prst="round2SameRect">
            <a:avLst>
              <a:gd name="adj1" fmla="val 545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6" name="Zástupný symbol obrázku 4">
            <a:extLst>
              <a:ext uri="{FF2B5EF4-FFF2-40B4-BE49-F238E27FC236}">
                <a16:creationId xmlns:a16="http://schemas.microsoft.com/office/drawing/2014/main" id="{BEDB7E16-B2A4-FF65-1C39-CF5B9FDD4C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5" y="1748413"/>
            <a:ext cx="3577388" cy="2446834"/>
          </a:xfrm>
          <a:prstGeom prst="round2SameRect">
            <a:avLst>
              <a:gd name="adj1" fmla="val 576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7" name="Zástupný text 5">
            <a:extLst>
              <a:ext uri="{FF2B5EF4-FFF2-40B4-BE49-F238E27FC236}">
                <a16:creationId xmlns:a16="http://schemas.microsoft.com/office/drawing/2014/main" id="{66FA0387-4AE7-B37D-1B03-CED0B6F053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2762" y="4382642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" name="Text Placeholder 30">
            <a:extLst>
              <a:ext uri="{FF2B5EF4-FFF2-40B4-BE49-F238E27FC236}">
                <a16:creationId xmlns:a16="http://schemas.microsoft.com/office/drawing/2014/main" id="{9CB13EF8-A51B-C5A5-6A70-141B9A59F444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66307" y="4981115"/>
            <a:ext cx="3007255" cy="120032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3" name="Text Placeholder 30">
            <a:extLst>
              <a:ext uri="{FF2B5EF4-FFF2-40B4-BE49-F238E27FC236}">
                <a16:creationId xmlns:a16="http://schemas.microsoft.com/office/drawing/2014/main" id="{B2AAEB5C-F93C-9282-1D3A-B524D2B772C6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570247" y="4981115"/>
            <a:ext cx="3007255" cy="120032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FF62F1A8-C85D-6B51-7B45-F98E0590147A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02762" y="4981115"/>
            <a:ext cx="3007256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8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, 3x Icon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1C737EFC-009E-4A4A-EFBA-07861027A5A3}"/>
              </a:ext>
            </a:extLst>
          </p:cNvPr>
          <p:cNvSpPr/>
          <p:nvPr userDrawn="1"/>
        </p:nvSpPr>
        <p:spPr>
          <a:xfrm>
            <a:off x="4315327" y="301396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Zaoblený obdélník 13">
            <a:extLst>
              <a:ext uri="{FF2B5EF4-FFF2-40B4-BE49-F238E27FC236}">
                <a16:creationId xmlns:a16="http://schemas.microsoft.com/office/drawing/2014/main" id="{EAB84F00-73D4-9DA2-B5CD-7AE1C4D9F96A}"/>
              </a:ext>
            </a:extLst>
          </p:cNvPr>
          <p:cNvSpPr/>
          <p:nvPr userDrawn="1"/>
        </p:nvSpPr>
        <p:spPr>
          <a:xfrm>
            <a:off x="8390834" y="301395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aoblený obdélník 13">
            <a:extLst>
              <a:ext uri="{FF2B5EF4-FFF2-40B4-BE49-F238E27FC236}">
                <a16:creationId xmlns:a16="http://schemas.microsoft.com/office/drawing/2014/main" id="{61ED0A1F-F68B-19E8-AF6D-0FAF35FD2BA8}"/>
              </a:ext>
            </a:extLst>
          </p:cNvPr>
          <p:cNvSpPr/>
          <p:nvPr userDrawn="1"/>
        </p:nvSpPr>
        <p:spPr>
          <a:xfrm>
            <a:off x="247842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1"/>
          </a:xfrm>
          <a:prstGeom prst="round2SameRect">
            <a:avLst>
              <a:gd name="adj1" fmla="val 4100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3" y="301396"/>
            <a:ext cx="3577389" cy="3893851"/>
          </a:xfrm>
          <a:prstGeom prst="round2SameRect">
            <a:avLst>
              <a:gd name="adj1" fmla="val 3532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301396"/>
            <a:ext cx="3577389" cy="3893851"/>
          </a:xfrm>
          <a:prstGeom prst="round2SameRect">
            <a:avLst>
              <a:gd name="adj1" fmla="val 390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6797EF7-80AA-2733-1087-58496DCF35C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2763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F7C2681-8A16-552A-7773-0321F6B6442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024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3BA5B78-AF0E-B11F-19CC-40597385E5F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6630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7E53BCFB-5B7A-9DBC-59EE-7D0E68DA61B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66307" y="4981115"/>
            <a:ext cx="3007255" cy="120032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7E046A04-5488-4D06-4959-7E1FDA68788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570247" y="4981115"/>
            <a:ext cx="3007255" cy="120032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FF02E21B-6C19-2A65-E9CE-ABE014CB8A6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02762" y="4981115"/>
            <a:ext cx="3007256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2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0983" y="291287"/>
            <a:ext cx="3762257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927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EF9A87B1-04DD-94ED-5E58-0F223E32A5E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40983" y="3771900"/>
            <a:ext cx="3762266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CEA6EC55-4FCE-585D-4CCA-496B6F848A1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140974" y="4661117"/>
            <a:ext cx="3762266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</p:spTree>
    <p:extLst>
      <p:ext uri="{BB962C8B-B14F-4D97-AF65-F5344CB8AC3E}">
        <p14:creationId xmlns:p14="http://schemas.microsoft.com/office/powerpoint/2010/main" val="328632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s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1C737EFC-009E-4A4A-EFBA-07861027A5A3}"/>
              </a:ext>
            </a:extLst>
          </p:cNvPr>
          <p:cNvSpPr/>
          <p:nvPr userDrawn="1"/>
        </p:nvSpPr>
        <p:spPr>
          <a:xfrm>
            <a:off x="4315327" y="301396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Zaoblený obdélník 13">
            <a:extLst>
              <a:ext uri="{FF2B5EF4-FFF2-40B4-BE49-F238E27FC236}">
                <a16:creationId xmlns:a16="http://schemas.microsoft.com/office/drawing/2014/main" id="{EAB84F00-73D4-9DA2-B5CD-7AE1C4D9F96A}"/>
              </a:ext>
            </a:extLst>
          </p:cNvPr>
          <p:cNvSpPr/>
          <p:nvPr userDrawn="1"/>
        </p:nvSpPr>
        <p:spPr>
          <a:xfrm>
            <a:off x="8390834" y="301395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aoblený obdélník 13">
            <a:extLst>
              <a:ext uri="{FF2B5EF4-FFF2-40B4-BE49-F238E27FC236}">
                <a16:creationId xmlns:a16="http://schemas.microsoft.com/office/drawing/2014/main" id="{61ED0A1F-F68B-19E8-AF6D-0FAF35FD2BA8}"/>
              </a:ext>
            </a:extLst>
          </p:cNvPr>
          <p:cNvSpPr/>
          <p:nvPr userDrawn="1"/>
        </p:nvSpPr>
        <p:spPr>
          <a:xfrm>
            <a:off x="247842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247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66307" y="4390990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1"/>
          </a:xfrm>
          <a:prstGeom prst="round2SameRect">
            <a:avLst>
              <a:gd name="adj1" fmla="val 4100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3" y="301396"/>
            <a:ext cx="3577389" cy="3893851"/>
          </a:xfrm>
          <a:prstGeom prst="round2SameRect">
            <a:avLst>
              <a:gd name="adj1" fmla="val 3532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301396"/>
            <a:ext cx="3577389" cy="3893851"/>
          </a:xfrm>
          <a:prstGeom prst="round2SameRect">
            <a:avLst>
              <a:gd name="adj1" fmla="val 390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" name="Zástupný text 5">
            <a:extLst>
              <a:ext uri="{FF2B5EF4-FFF2-40B4-BE49-F238E27FC236}">
                <a16:creationId xmlns:a16="http://schemas.microsoft.com/office/drawing/2014/main" id="{7683A1BF-4A1A-142D-2EF5-9B2FDAAB28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2762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36C1E219-53AD-29E2-5015-C19268F8E913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66307" y="4981115"/>
            <a:ext cx="3007255" cy="120032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7FB90DD3-7B23-F770-A886-C4279F33DF9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570247" y="4981115"/>
            <a:ext cx="3007255" cy="120032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797E11C5-C9F8-F877-3547-32DE47681E18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02762" y="4981115"/>
            <a:ext cx="3007256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con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15326" y="3984561"/>
            <a:ext cx="3577389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90834" y="3984561"/>
            <a:ext cx="357738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66A95E1-0A5B-FDCC-47E4-43B5A466C3B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D0A4C12-E494-5BA6-485F-29A4373110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15326" y="330836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CA83D7B7-1AA0-2B0F-B4BF-BAEDD3BC677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406876" y="330836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2" name="Zástupný text 5">
            <a:extLst>
              <a:ext uri="{FF2B5EF4-FFF2-40B4-BE49-F238E27FC236}">
                <a16:creationId xmlns:a16="http://schemas.microsoft.com/office/drawing/2014/main" id="{5FEF2CCB-1FE1-9049-1F80-4F7639062E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3984561"/>
            <a:ext cx="357840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33" name="Nadpis 1">
            <a:extLst>
              <a:ext uri="{FF2B5EF4-FFF2-40B4-BE49-F238E27FC236}">
                <a16:creationId xmlns:a16="http://schemas.microsoft.com/office/drawing/2014/main" id="{8FCD36AE-1CA4-D7AD-8423-A3A06B1E2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82582324-A735-A5C2-6DE9-4BB7525C0C7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387581" y="4576181"/>
            <a:ext cx="3577388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823D7EAB-F6F2-40A0-D189-06C66C18285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315327" y="4576180"/>
            <a:ext cx="3577388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7B818935-221D-30FB-3726-A0B2666CC6C2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5" y="4576179"/>
            <a:ext cx="3577388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61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x Icon, 4x Title, 4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19544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96293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07918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3538110-9DCF-078F-1A6C-8493AA53734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319544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FD7AA76-ABAB-5A87-1C13-3D91862C27C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07918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5378402-B0B1-4D00-F67E-E171F567735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496293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BD0C5F90-E8FF-0D3B-7D96-68E0A4387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040F8935-3E2C-5ED8-D452-0691D7F999D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23776" y="3990839"/>
            <a:ext cx="2414342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98D4FD8F-E970-5D7B-3041-B7874AB93C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" name="Text Placeholder 30">
            <a:extLst>
              <a:ext uri="{FF2B5EF4-FFF2-40B4-BE49-F238E27FC236}">
                <a16:creationId xmlns:a16="http://schemas.microsoft.com/office/drawing/2014/main" id="{0789E670-4DA4-1685-E093-B60CAA36FFFC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319544" y="4576181"/>
            <a:ext cx="2406948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3" name="Text Placeholder 30">
            <a:extLst>
              <a:ext uri="{FF2B5EF4-FFF2-40B4-BE49-F238E27FC236}">
                <a16:creationId xmlns:a16="http://schemas.microsoft.com/office/drawing/2014/main" id="{4438127F-6B7B-0F90-3C72-DDC73CD44896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402354" y="4576181"/>
            <a:ext cx="2422760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5DD5BCED-AC5E-44A0-DE6C-0171C2B63E8F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496294" y="4576181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3E5F8895-4A30-4D00-F26B-0DBF21BEF202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6" y="4576181"/>
            <a:ext cx="2417597" cy="1200329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5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6x Icon, 6x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15328" y="3418658"/>
            <a:ext cx="3577388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6" name="Zástupný text 5">
            <a:extLst>
              <a:ext uri="{FF2B5EF4-FFF2-40B4-BE49-F238E27FC236}">
                <a16:creationId xmlns:a16="http://schemas.microsoft.com/office/drawing/2014/main" id="{8723D9B3-009F-9EFB-1DF3-E87170FF21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5328" y="5585824"/>
            <a:ext cx="3577388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AC848373-8529-598C-C82C-8660CC202E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90834" y="5598355"/>
            <a:ext cx="3577387" cy="6903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8" name="Zástupný text 5">
            <a:extLst>
              <a:ext uri="{FF2B5EF4-FFF2-40B4-BE49-F238E27FC236}">
                <a16:creationId xmlns:a16="http://schemas.microsoft.com/office/drawing/2014/main" id="{E7D13BCF-9FE6-5C67-F8B0-E1894AB08FE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3774" y="5580304"/>
            <a:ext cx="3578399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30" name="Zástupný text 5">
            <a:extLst>
              <a:ext uri="{FF2B5EF4-FFF2-40B4-BE49-F238E27FC236}">
                <a16:creationId xmlns:a16="http://schemas.microsoft.com/office/drawing/2014/main" id="{52C49148-AF51-EFDB-2650-E271176CBFB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4" y="3418658"/>
            <a:ext cx="3578399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285F23D-ECAF-E5E7-15A6-984E45BE803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23775" y="274304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8150D86-E621-5B08-706C-A340F46E714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23775" y="4904693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FFC1468-570F-B273-A54D-7ECB80E10F2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315326" y="274503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AF60947-9691-AE16-0936-7A76B7CEAE5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15326" y="4906683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951869A-5E28-5240-13CC-02FE1871110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389827" y="274304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5CA6AF3-F4C2-D681-CA26-B59DEFF349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389827" y="49227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1" name="Zástupný text 5">
            <a:extLst>
              <a:ext uri="{FF2B5EF4-FFF2-40B4-BE49-F238E27FC236}">
                <a16:creationId xmlns:a16="http://schemas.microsoft.com/office/drawing/2014/main" id="{3AA5CF79-B467-2E01-4BA3-75556476984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390834" y="3418658"/>
            <a:ext cx="3577387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D67B001D-891C-30D3-4D97-CB9069BF2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33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iOS + And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pic>
        <p:nvPicPr>
          <p:cNvPr id="30" name="Picture 29" descr="Download Samsung Galaxy S10 Prism Front PNG Image for Free">
            <a:extLst>
              <a:ext uri="{FF2B5EF4-FFF2-40B4-BE49-F238E27FC236}">
                <a16:creationId xmlns:a16="http://schemas.microsoft.com/office/drawing/2014/main" id="{49B72839-9B0D-7FA4-6193-9115A15465F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90" t="6126" r="35990" b="6186"/>
          <a:stretch/>
        </p:blipFill>
        <p:spPr bwMode="auto">
          <a:xfrm>
            <a:off x="8307712" y="601841"/>
            <a:ext cx="2722961" cy="56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EF6DA81D-3B77-CED8-598A-618F8A2ED9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949" y="601842"/>
            <a:ext cx="2857119" cy="5679318"/>
          </a:xfrm>
          <a:prstGeom prst="rect">
            <a:avLst/>
          </a:prstGeom>
        </p:spPr>
      </p:pic>
      <p:sp>
        <p:nvSpPr>
          <p:cNvPr id="32" name="Freeform 6">
            <a:extLst>
              <a:ext uri="{FF2B5EF4-FFF2-40B4-BE49-F238E27FC236}">
                <a16:creationId xmlns:a16="http://schemas.microsoft.com/office/drawing/2014/main" id="{93A6C1F9-A5AE-E803-21C1-585FDE4B96A2}"/>
              </a:ext>
            </a:extLst>
          </p:cNvPr>
          <p:cNvSpPr/>
          <p:nvPr userDrawn="1"/>
        </p:nvSpPr>
        <p:spPr>
          <a:xfrm>
            <a:off x="5177908" y="751430"/>
            <a:ext cx="2484381" cy="5383682"/>
          </a:xfrm>
          <a:custGeom>
            <a:avLst/>
            <a:gdLst>
              <a:gd name="connsiteX0" fmla="*/ 335608 w 2999984"/>
              <a:gd name="connsiteY0" fmla="*/ 0 h 6501009"/>
              <a:gd name="connsiteX1" fmla="*/ 687224 w 2999984"/>
              <a:gd name="connsiteY1" fmla="*/ 0 h 6501009"/>
              <a:gd name="connsiteX2" fmla="*/ 694900 w 2999984"/>
              <a:gd name="connsiteY2" fmla="*/ 3197 h 6501009"/>
              <a:gd name="connsiteX3" fmla="*/ 707924 w 2999984"/>
              <a:gd name="connsiteY3" fmla="*/ 34809 h 6501009"/>
              <a:gd name="connsiteX4" fmla="*/ 707924 w 2999984"/>
              <a:gd name="connsiteY4" fmla="*/ 83001 h 6501009"/>
              <a:gd name="connsiteX5" fmla="*/ 869145 w 2999984"/>
              <a:gd name="connsiteY5" fmla="*/ 245093 h 6501009"/>
              <a:gd name="connsiteX6" fmla="*/ 2130839 w 2999984"/>
              <a:gd name="connsiteY6" fmla="*/ 245093 h 6501009"/>
              <a:gd name="connsiteX7" fmla="*/ 2292061 w 2999984"/>
              <a:gd name="connsiteY7" fmla="*/ 83001 h 6501009"/>
              <a:gd name="connsiteX8" fmla="*/ 2292061 w 2999984"/>
              <a:gd name="connsiteY8" fmla="*/ 34809 h 6501009"/>
              <a:gd name="connsiteX9" fmla="*/ 2305084 w 2999984"/>
              <a:gd name="connsiteY9" fmla="*/ 3197 h 6501009"/>
              <a:gd name="connsiteX10" fmla="*/ 2312761 w 2999984"/>
              <a:gd name="connsiteY10" fmla="*/ 0 h 6501009"/>
              <a:gd name="connsiteX11" fmla="*/ 2664376 w 2999984"/>
              <a:gd name="connsiteY11" fmla="*/ 0 h 6501009"/>
              <a:gd name="connsiteX12" fmla="*/ 2999984 w 2999984"/>
              <a:gd name="connsiteY12" fmla="*/ 335608 h 6501009"/>
              <a:gd name="connsiteX13" fmla="*/ 2999984 w 2999984"/>
              <a:gd name="connsiteY13" fmla="*/ 6165401 h 6501009"/>
              <a:gd name="connsiteX14" fmla="*/ 2664376 w 2999984"/>
              <a:gd name="connsiteY14" fmla="*/ 6501009 h 6501009"/>
              <a:gd name="connsiteX15" fmla="*/ 335608 w 2999984"/>
              <a:gd name="connsiteY15" fmla="*/ 6501009 h 6501009"/>
              <a:gd name="connsiteX16" fmla="*/ 0 w 2999984"/>
              <a:gd name="connsiteY16" fmla="*/ 6165401 h 6501009"/>
              <a:gd name="connsiteX17" fmla="*/ 0 w 2999984"/>
              <a:gd name="connsiteY17" fmla="*/ 335608 h 6501009"/>
              <a:gd name="connsiteX18" fmla="*/ 335608 w 2999984"/>
              <a:gd name="connsiteY18" fmla="*/ 0 h 6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9984" h="6501009">
                <a:moveTo>
                  <a:pt x="335608" y="0"/>
                </a:moveTo>
                <a:lnTo>
                  <a:pt x="687224" y="0"/>
                </a:lnTo>
                <a:lnTo>
                  <a:pt x="694900" y="3197"/>
                </a:lnTo>
                <a:cubicBezTo>
                  <a:pt x="702947" y="11287"/>
                  <a:pt x="707924" y="22464"/>
                  <a:pt x="707924" y="34809"/>
                </a:cubicBezTo>
                <a:lnTo>
                  <a:pt x="707924" y="83001"/>
                </a:lnTo>
                <a:cubicBezTo>
                  <a:pt x="707924" y="172522"/>
                  <a:pt x="780105" y="245093"/>
                  <a:pt x="869145" y="245093"/>
                </a:cubicBezTo>
                <a:lnTo>
                  <a:pt x="2130839" y="245093"/>
                </a:lnTo>
                <a:cubicBezTo>
                  <a:pt x="2219879" y="245093"/>
                  <a:pt x="2292061" y="172522"/>
                  <a:pt x="2292061" y="83001"/>
                </a:cubicBezTo>
                <a:lnTo>
                  <a:pt x="2292061" y="34809"/>
                </a:lnTo>
                <a:cubicBezTo>
                  <a:pt x="2292061" y="22464"/>
                  <a:pt x="2297038" y="11287"/>
                  <a:pt x="2305084" y="3197"/>
                </a:cubicBezTo>
                <a:lnTo>
                  <a:pt x="2312761" y="0"/>
                </a:lnTo>
                <a:lnTo>
                  <a:pt x="2664376" y="0"/>
                </a:lnTo>
                <a:cubicBezTo>
                  <a:pt x="2849727" y="0"/>
                  <a:pt x="2999984" y="150257"/>
                  <a:pt x="2999984" y="335608"/>
                </a:cubicBezTo>
                <a:lnTo>
                  <a:pt x="2999984" y="6165401"/>
                </a:lnTo>
                <a:cubicBezTo>
                  <a:pt x="2999984" y="6350752"/>
                  <a:pt x="2849727" y="6501009"/>
                  <a:pt x="2664376" y="6501009"/>
                </a:cubicBezTo>
                <a:lnTo>
                  <a:pt x="335608" y="6501009"/>
                </a:lnTo>
                <a:cubicBezTo>
                  <a:pt x="150257" y="6501009"/>
                  <a:pt x="0" y="6350752"/>
                  <a:pt x="0" y="6165401"/>
                </a:cubicBezTo>
                <a:lnTo>
                  <a:pt x="0" y="335608"/>
                </a:lnTo>
                <a:cubicBezTo>
                  <a:pt x="0" y="150257"/>
                  <a:pt x="150257" y="0"/>
                  <a:pt x="33560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Picture Placeholder 1">
            <a:extLst>
              <a:ext uri="{FF2B5EF4-FFF2-40B4-BE49-F238E27FC236}">
                <a16:creationId xmlns:a16="http://schemas.microsoft.com/office/drawing/2014/main" id="{D7CC2FFD-568D-0F60-9607-ABE33617C0D6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177319" y="754418"/>
            <a:ext cx="2484379" cy="5383683"/>
          </a:xfrm>
          <a:custGeom>
            <a:avLst/>
            <a:gdLst>
              <a:gd name="connsiteX0" fmla="*/ 252662 w 2258526"/>
              <a:gd name="connsiteY0" fmla="*/ 0 h 4894257"/>
              <a:gd name="connsiteX1" fmla="*/ 517374 w 2258526"/>
              <a:gd name="connsiteY1" fmla="*/ 0 h 4894257"/>
              <a:gd name="connsiteX2" fmla="*/ 523153 w 2258526"/>
              <a:gd name="connsiteY2" fmla="*/ 2407 h 4894257"/>
              <a:gd name="connsiteX3" fmla="*/ 532958 w 2258526"/>
              <a:gd name="connsiteY3" fmla="*/ 26206 h 4894257"/>
              <a:gd name="connsiteX4" fmla="*/ 532958 w 2258526"/>
              <a:gd name="connsiteY4" fmla="*/ 62487 h 4894257"/>
              <a:gd name="connsiteX5" fmla="*/ 654333 w 2258526"/>
              <a:gd name="connsiteY5" fmla="*/ 184517 h 4894257"/>
              <a:gd name="connsiteX6" fmla="*/ 1604194 w 2258526"/>
              <a:gd name="connsiteY6" fmla="*/ 184517 h 4894257"/>
              <a:gd name="connsiteX7" fmla="*/ 1725569 w 2258526"/>
              <a:gd name="connsiteY7" fmla="*/ 62487 h 4894257"/>
              <a:gd name="connsiteX8" fmla="*/ 1725569 w 2258526"/>
              <a:gd name="connsiteY8" fmla="*/ 26206 h 4894257"/>
              <a:gd name="connsiteX9" fmla="*/ 1735373 w 2258526"/>
              <a:gd name="connsiteY9" fmla="*/ 2407 h 4894257"/>
              <a:gd name="connsiteX10" fmla="*/ 1741153 w 2258526"/>
              <a:gd name="connsiteY10" fmla="*/ 0 h 4894257"/>
              <a:gd name="connsiteX11" fmla="*/ 2005865 w 2258526"/>
              <a:gd name="connsiteY11" fmla="*/ 0 h 4894257"/>
              <a:gd name="connsiteX12" fmla="*/ 2258526 w 2258526"/>
              <a:gd name="connsiteY12" fmla="*/ 252661 h 4894257"/>
              <a:gd name="connsiteX13" fmla="*/ 2258526 w 2258526"/>
              <a:gd name="connsiteY13" fmla="*/ 4641596 h 4894257"/>
              <a:gd name="connsiteX14" fmla="*/ 2005865 w 2258526"/>
              <a:gd name="connsiteY14" fmla="*/ 4894257 h 4894257"/>
              <a:gd name="connsiteX15" fmla="*/ 252662 w 2258526"/>
              <a:gd name="connsiteY15" fmla="*/ 4894257 h 4894257"/>
              <a:gd name="connsiteX16" fmla="*/ 0 w 2258526"/>
              <a:gd name="connsiteY16" fmla="*/ 4641596 h 4894257"/>
              <a:gd name="connsiteX17" fmla="*/ 0 w 2258526"/>
              <a:gd name="connsiteY17" fmla="*/ 252661 h 4894257"/>
              <a:gd name="connsiteX18" fmla="*/ 252662 w 2258526"/>
              <a:gd name="connsiteY18" fmla="*/ 0 h 489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8526" h="4894257">
                <a:moveTo>
                  <a:pt x="252662" y="0"/>
                </a:moveTo>
                <a:lnTo>
                  <a:pt x="517374" y="0"/>
                </a:lnTo>
                <a:lnTo>
                  <a:pt x="523153" y="2407"/>
                </a:lnTo>
                <a:cubicBezTo>
                  <a:pt x="529211" y="8498"/>
                  <a:pt x="532958" y="16912"/>
                  <a:pt x="532958" y="26206"/>
                </a:cubicBezTo>
                <a:lnTo>
                  <a:pt x="532958" y="62487"/>
                </a:lnTo>
                <a:cubicBezTo>
                  <a:pt x="532958" y="129883"/>
                  <a:pt x="587299" y="184517"/>
                  <a:pt x="654333" y="184517"/>
                </a:cubicBezTo>
                <a:lnTo>
                  <a:pt x="1604194" y="184517"/>
                </a:lnTo>
                <a:cubicBezTo>
                  <a:pt x="1671227" y="184517"/>
                  <a:pt x="1725569" y="129883"/>
                  <a:pt x="1725569" y="62487"/>
                </a:cubicBezTo>
                <a:lnTo>
                  <a:pt x="1725569" y="26206"/>
                </a:lnTo>
                <a:cubicBezTo>
                  <a:pt x="1725569" y="16912"/>
                  <a:pt x="1729316" y="8498"/>
                  <a:pt x="1735373" y="2407"/>
                </a:cubicBezTo>
                <a:lnTo>
                  <a:pt x="1741153" y="0"/>
                </a:lnTo>
                <a:lnTo>
                  <a:pt x="2005865" y="0"/>
                </a:lnTo>
                <a:cubicBezTo>
                  <a:pt x="2145406" y="0"/>
                  <a:pt x="2258526" y="113121"/>
                  <a:pt x="2258526" y="252661"/>
                </a:cubicBezTo>
                <a:lnTo>
                  <a:pt x="2258526" y="4641596"/>
                </a:lnTo>
                <a:cubicBezTo>
                  <a:pt x="2258526" y="4781137"/>
                  <a:pt x="2145406" y="4894257"/>
                  <a:pt x="2005865" y="4894257"/>
                </a:cubicBezTo>
                <a:lnTo>
                  <a:pt x="252662" y="4894257"/>
                </a:lnTo>
                <a:cubicBezTo>
                  <a:pt x="113121" y="4894257"/>
                  <a:pt x="0" y="4781137"/>
                  <a:pt x="0" y="4641596"/>
                </a:cubicBezTo>
                <a:lnTo>
                  <a:pt x="0" y="252661"/>
                </a:lnTo>
                <a:cubicBezTo>
                  <a:pt x="0" y="113121"/>
                  <a:pt x="113121" y="0"/>
                  <a:pt x="252662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i="1"/>
            </a:lvl1pPr>
          </a:lstStyle>
          <a:p>
            <a:r>
              <a:rPr lang="cs-CZ"/>
              <a:t>iOS</a:t>
            </a:r>
            <a:br>
              <a:rPr lang="cs-CZ"/>
            </a:br>
            <a:r>
              <a:rPr lang="cs-CZ"/>
              <a:t>Screenshot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76F6B99-6B24-BF62-D4FA-6B6FE1F70A3F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88147" y="746369"/>
            <a:ext cx="2560911" cy="5350022"/>
          </a:xfrm>
          <a:custGeom>
            <a:avLst/>
            <a:gdLst>
              <a:gd name="connsiteX0" fmla="*/ 2285591 w 2560911"/>
              <a:gd name="connsiteY0" fmla="*/ 98646 h 5350022"/>
              <a:gd name="connsiteX1" fmla="*/ 2200396 w 2560911"/>
              <a:gd name="connsiteY1" fmla="*/ 183841 h 5350022"/>
              <a:gd name="connsiteX2" fmla="*/ 2285591 w 2560911"/>
              <a:gd name="connsiteY2" fmla="*/ 269035 h 5350022"/>
              <a:gd name="connsiteX3" fmla="*/ 2370786 w 2560911"/>
              <a:gd name="connsiteY3" fmla="*/ 183841 h 5350022"/>
              <a:gd name="connsiteX4" fmla="*/ 2285591 w 2560911"/>
              <a:gd name="connsiteY4" fmla="*/ 98646 h 5350022"/>
              <a:gd name="connsiteX5" fmla="*/ 198624 w 2560911"/>
              <a:gd name="connsiteY5" fmla="*/ 0 h 5350022"/>
              <a:gd name="connsiteX6" fmla="*/ 2362287 w 2560911"/>
              <a:gd name="connsiteY6" fmla="*/ 0 h 5350022"/>
              <a:gd name="connsiteX7" fmla="*/ 2560911 w 2560911"/>
              <a:gd name="connsiteY7" fmla="*/ 198624 h 5350022"/>
              <a:gd name="connsiteX8" fmla="*/ 2560911 w 2560911"/>
              <a:gd name="connsiteY8" fmla="*/ 5151398 h 5350022"/>
              <a:gd name="connsiteX9" fmla="*/ 2362287 w 2560911"/>
              <a:gd name="connsiteY9" fmla="*/ 5350022 h 5350022"/>
              <a:gd name="connsiteX10" fmla="*/ 198624 w 2560911"/>
              <a:gd name="connsiteY10" fmla="*/ 5350022 h 5350022"/>
              <a:gd name="connsiteX11" fmla="*/ 0 w 2560911"/>
              <a:gd name="connsiteY11" fmla="*/ 5151398 h 5350022"/>
              <a:gd name="connsiteX12" fmla="*/ 0 w 2560911"/>
              <a:gd name="connsiteY12" fmla="*/ 198624 h 5350022"/>
              <a:gd name="connsiteX13" fmla="*/ 198624 w 2560911"/>
              <a:gd name="connsiteY13" fmla="*/ 0 h 535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60911" h="5350022">
                <a:moveTo>
                  <a:pt x="2285591" y="98646"/>
                </a:moveTo>
                <a:cubicBezTo>
                  <a:pt x="2238539" y="98646"/>
                  <a:pt x="2200396" y="136788"/>
                  <a:pt x="2200396" y="183841"/>
                </a:cubicBezTo>
                <a:cubicBezTo>
                  <a:pt x="2200396" y="230893"/>
                  <a:pt x="2238539" y="269035"/>
                  <a:pt x="2285591" y="269035"/>
                </a:cubicBezTo>
                <a:cubicBezTo>
                  <a:pt x="2332643" y="269035"/>
                  <a:pt x="2370786" y="230893"/>
                  <a:pt x="2370786" y="183841"/>
                </a:cubicBezTo>
                <a:cubicBezTo>
                  <a:pt x="2370786" y="136788"/>
                  <a:pt x="2332643" y="98646"/>
                  <a:pt x="2285591" y="98646"/>
                </a:cubicBezTo>
                <a:close/>
                <a:moveTo>
                  <a:pt x="198624" y="0"/>
                </a:moveTo>
                <a:lnTo>
                  <a:pt x="2362287" y="0"/>
                </a:lnTo>
                <a:cubicBezTo>
                  <a:pt x="2471984" y="0"/>
                  <a:pt x="2560911" y="88927"/>
                  <a:pt x="2560911" y="198624"/>
                </a:cubicBezTo>
                <a:lnTo>
                  <a:pt x="2560911" y="5151398"/>
                </a:lnTo>
                <a:cubicBezTo>
                  <a:pt x="2560911" y="5261095"/>
                  <a:pt x="2471984" y="5350022"/>
                  <a:pt x="2362287" y="5350022"/>
                </a:cubicBezTo>
                <a:lnTo>
                  <a:pt x="198624" y="5350022"/>
                </a:lnTo>
                <a:cubicBezTo>
                  <a:pt x="88927" y="5350022"/>
                  <a:pt x="0" y="5261095"/>
                  <a:pt x="0" y="5151398"/>
                </a:cubicBezTo>
                <a:lnTo>
                  <a:pt x="0" y="198624"/>
                </a:lnTo>
                <a:cubicBezTo>
                  <a:pt x="0" y="88927"/>
                  <a:pt x="88927" y="0"/>
                  <a:pt x="19862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lnSpc>
                <a:spcPct val="100000"/>
              </a:lnSpc>
              <a:buNone/>
              <a:defRPr i="1"/>
            </a:lvl1pPr>
          </a:lstStyle>
          <a:p>
            <a:r>
              <a:rPr lang="cs-CZ"/>
              <a:t>Android Screenshot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B9463E2A-8E5B-F0AF-3C21-152016B6A01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23777" y="3771899"/>
            <a:ext cx="3658414" cy="76801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466597F3-0088-7085-267D-758426CC6E8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6" y="4661119"/>
            <a:ext cx="3658414" cy="1771077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2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Subtitle, Text, 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pic>
        <p:nvPicPr>
          <p:cNvPr id="4" name="Picture 3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4BDEA1F-B596-BD58-2EDA-EDD434CE2C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437" y="587160"/>
            <a:ext cx="2857119" cy="5679318"/>
          </a:xfrm>
          <a:prstGeom prst="rect">
            <a:avLst/>
          </a:prstGeom>
        </p:spPr>
      </p:pic>
      <p:sp>
        <p:nvSpPr>
          <p:cNvPr id="5" name="Freeform 6">
            <a:extLst>
              <a:ext uri="{FF2B5EF4-FFF2-40B4-BE49-F238E27FC236}">
                <a16:creationId xmlns:a16="http://schemas.microsoft.com/office/drawing/2014/main" id="{0653BB89-DFB6-19BB-1067-A9CE52CD405C}"/>
              </a:ext>
            </a:extLst>
          </p:cNvPr>
          <p:cNvSpPr/>
          <p:nvPr userDrawn="1"/>
        </p:nvSpPr>
        <p:spPr>
          <a:xfrm>
            <a:off x="6811396" y="736748"/>
            <a:ext cx="2484381" cy="5383682"/>
          </a:xfrm>
          <a:custGeom>
            <a:avLst/>
            <a:gdLst>
              <a:gd name="connsiteX0" fmla="*/ 335608 w 2999984"/>
              <a:gd name="connsiteY0" fmla="*/ 0 h 6501009"/>
              <a:gd name="connsiteX1" fmla="*/ 687224 w 2999984"/>
              <a:gd name="connsiteY1" fmla="*/ 0 h 6501009"/>
              <a:gd name="connsiteX2" fmla="*/ 694900 w 2999984"/>
              <a:gd name="connsiteY2" fmla="*/ 3197 h 6501009"/>
              <a:gd name="connsiteX3" fmla="*/ 707924 w 2999984"/>
              <a:gd name="connsiteY3" fmla="*/ 34809 h 6501009"/>
              <a:gd name="connsiteX4" fmla="*/ 707924 w 2999984"/>
              <a:gd name="connsiteY4" fmla="*/ 83001 h 6501009"/>
              <a:gd name="connsiteX5" fmla="*/ 869145 w 2999984"/>
              <a:gd name="connsiteY5" fmla="*/ 245093 h 6501009"/>
              <a:gd name="connsiteX6" fmla="*/ 2130839 w 2999984"/>
              <a:gd name="connsiteY6" fmla="*/ 245093 h 6501009"/>
              <a:gd name="connsiteX7" fmla="*/ 2292061 w 2999984"/>
              <a:gd name="connsiteY7" fmla="*/ 83001 h 6501009"/>
              <a:gd name="connsiteX8" fmla="*/ 2292061 w 2999984"/>
              <a:gd name="connsiteY8" fmla="*/ 34809 h 6501009"/>
              <a:gd name="connsiteX9" fmla="*/ 2305084 w 2999984"/>
              <a:gd name="connsiteY9" fmla="*/ 3197 h 6501009"/>
              <a:gd name="connsiteX10" fmla="*/ 2312761 w 2999984"/>
              <a:gd name="connsiteY10" fmla="*/ 0 h 6501009"/>
              <a:gd name="connsiteX11" fmla="*/ 2664376 w 2999984"/>
              <a:gd name="connsiteY11" fmla="*/ 0 h 6501009"/>
              <a:gd name="connsiteX12" fmla="*/ 2999984 w 2999984"/>
              <a:gd name="connsiteY12" fmla="*/ 335608 h 6501009"/>
              <a:gd name="connsiteX13" fmla="*/ 2999984 w 2999984"/>
              <a:gd name="connsiteY13" fmla="*/ 6165401 h 6501009"/>
              <a:gd name="connsiteX14" fmla="*/ 2664376 w 2999984"/>
              <a:gd name="connsiteY14" fmla="*/ 6501009 h 6501009"/>
              <a:gd name="connsiteX15" fmla="*/ 335608 w 2999984"/>
              <a:gd name="connsiteY15" fmla="*/ 6501009 h 6501009"/>
              <a:gd name="connsiteX16" fmla="*/ 0 w 2999984"/>
              <a:gd name="connsiteY16" fmla="*/ 6165401 h 6501009"/>
              <a:gd name="connsiteX17" fmla="*/ 0 w 2999984"/>
              <a:gd name="connsiteY17" fmla="*/ 335608 h 6501009"/>
              <a:gd name="connsiteX18" fmla="*/ 335608 w 2999984"/>
              <a:gd name="connsiteY18" fmla="*/ 0 h 6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9984" h="6501009">
                <a:moveTo>
                  <a:pt x="335608" y="0"/>
                </a:moveTo>
                <a:lnTo>
                  <a:pt x="687224" y="0"/>
                </a:lnTo>
                <a:lnTo>
                  <a:pt x="694900" y="3197"/>
                </a:lnTo>
                <a:cubicBezTo>
                  <a:pt x="702947" y="11287"/>
                  <a:pt x="707924" y="22464"/>
                  <a:pt x="707924" y="34809"/>
                </a:cubicBezTo>
                <a:lnTo>
                  <a:pt x="707924" y="83001"/>
                </a:lnTo>
                <a:cubicBezTo>
                  <a:pt x="707924" y="172522"/>
                  <a:pt x="780105" y="245093"/>
                  <a:pt x="869145" y="245093"/>
                </a:cubicBezTo>
                <a:lnTo>
                  <a:pt x="2130839" y="245093"/>
                </a:lnTo>
                <a:cubicBezTo>
                  <a:pt x="2219879" y="245093"/>
                  <a:pt x="2292061" y="172522"/>
                  <a:pt x="2292061" y="83001"/>
                </a:cubicBezTo>
                <a:lnTo>
                  <a:pt x="2292061" y="34809"/>
                </a:lnTo>
                <a:cubicBezTo>
                  <a:pt x="2292061" y="22464"/>
                  <a:pt x="2297038" y="11287"/>
                  <a:pt x="2305084" y="3197"/>
                </a:cubicBezTo>
                <a:lnTo>
                  <a:pt x="2312761" y="0"/>
                </a:lnTo>
                <a:lnTo>
                  <a:pt x="2664376" y="0"/>
                </a:lnTo>
                <a:cubicBezTo>
                  <a:pt x="2849727" y="0"/>
                  <a:pt x="2999984" y="150257"/>
                  <a:pt x="2999984" y="335608"/>
                </a:cubicBezTo>
                <a:lnTo>
                  <a:pt x="2999984" y="6165401"/>
                </a:lnTo>
                <a:cubicBezTo>
                  <a:pt x="2999984" y="6350752"/>
                  <a:pt x="2849727" y="6501009"/>
                  <a:pt x="2664376" y="6501009"/>
                </a:cubicBezTo>
                <a:lnTo>
                  <a:pt x="335608" y="6501009"/>
                </a:lnTo>
                <a:cubicBezTo>
                  <a:pt x="150257" y="6501009"/>
                  <a:pt x="0" y="6350752"/>
                  <a:pt x="0" y="6165401"/>
                </a:cubicBezTo>
                <a:lnTo>
                  <a:pt x="0" y="335608"/>
                </a:lnTo>
                <a:cubicBezTo>
                  <a:pt x="0" y="150257"/>
                  <a:pt x="150257" y="0"/>
                  <a:pt x="33560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EE274398-AFEB-693B-FA18-F6B8033C022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10807" y="739736"/>
            <a:ext cx="2484379" cy="5383683"/>
          </a:xfrm>
          <a:custGeom>
            <a:avLst/>
            <a:gdLst>
              <a:gd name="connsiteX0" fmla="*/ 252662 w 2258526"/>
              <a:gd name="connsiteY0" fmla="*/ 0 h 4894257"/>
              <a:gd name="connsiteX1" fmla="*/ 517374 w 2258526"/>
              <a:gd name="connsiteY1" fmla="*/ 0 h 4894257"/>
              <a:gd name="connsiteX2" fmla="*/ 523153 w 2258526"/>
              <a:gd name="connsiteY2" fmla="*/ 2407 h 4894257"/>
              <a:gd name="connsiteX3" fmla="*/ 532958 w 2258526"/>
              <a:gd name="connsiteY3" fmla="*/ 26206 h 4894257"/>
              <a:gd name="connsiteX4" fmla="*/ 532958 w 2258526"/>
              <a:gd name="connsiteY4" fmla="*/ 62487 h 4894257"/>
              <a:gd name="connsiteX5" fmla="*/ 654333 w 2258526"/>
              <a:gd name="connsiteY5" fmla="*/ 184517 h 4894257"/>
              <a:gd name="connsiteX6" fmla="*/ 1604194 w 2258526"/>
              <a:gd name="connsiteY6" fmla="*/ 184517 h 4894257"/>
              <a:gd name="connsiteX7" fmla="*/ 1725569 w 2258526"/>
              <a:gd name="connsiteY7" fmla="*/ 62487 h 4894257"/>
              <a:gd name="connsiteX8" fmla="*/ 1725569 w 2258526"/>
              <a:gd name="connsiteY8" fmla="*/ 26206 h 4894257"/>
              <a:gd name="connsiteX9" fmla="*/ 1735373 w 2258526"/>
              <a:gd name="connsiteY9" fmla="*/ 2407 h 4894257"/>
              <a:gd name="connsiteX10" fmla="*/ 1741153 w 2258526"/>
              <a:gd name="connsiteY10" fmla="*/ 0 h 4894257"/>
              <a:gd name="connsiteX11" fmla="*/ 2005865 w 2258526"/>
              <a:gd name="connsiteY11" fmla="*/ 0 h 4894257"/>
              <a:gd name="connsiteX12" fmla="*/ 2258526 w 2258526"/>
              <a:gd name="connsiteY12" fmla="*/ 252661 h 4894257"/>
              <a:gd name="connsiteX13" fmla="*/ 2258526 w 2258526"/>
              <a:gd name="connsiteY13" fmla="*/ 4641596 h 4894257"/>
              <a:gd name="connsiteX14" fmla="*/ 2005865 w 2258526"/>
              <a:gd name="connsiteY14" fmla="*/ 4894257 h 4894257"/>
              <a:gd name="connsiteX15" fmla="*/ 252662 w 2258526"/>
              <a:gd name="connsiteY15" fmla="*/ 4894257 h 4894257"/>
              <a:gd name="connsiteX16" fmla="*/ 0 w 2258526"/>
              <a:gd name="connsiteY16" fmla="*/ 4641596 h 4894257"/>
              <a:gd name="connsiteX17" fmla="*/ 0 w 2258526"/>
              <a:gd name="connsiteY17" fmla="*/ 252661 h 4894257"/>
              <a:gd name="connsiteX18" fmla="*/ 252662 w 2258526"/>
              <a:gd name="connsiteY18" fmla="*/ 0 h 489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8526" h="4894257">
                <a:moveTo>
                  <a:pt x="252662" y="0"/>
                </a:moveTo>
                <a:lnTo>
                  <a:pt x="517374" y="0"/>
                </a:lnTo>
                <a:lnTo>
                  <a:pt x="523153" y="2407"/>
                </a:lnTo>
                <a:cubicBezTo>
                  <a:pt x="529211" y="8498"/>
                  <a:pt x="532958" y="16912"/>
                  <a:pt x="532958" y="26206"/>
                </a:cubicBezTo>
                <a:lnTo>
                  <a:pt x="532958" y="62487"/>
                </a:lnTo>
                <a:cubicBezTo>
                  <a:pt x="532958" y="129883"/>
                  <a:pt x="587299" y="184517"/>
                  <a:pt x="654333" y="184517"/>
                </a:cubicBezTo>
                <a:lnTo>
                  <a:pt x="1604194" y="184517"/>
                </a:lnTo>
                <a:cubicBezTo>
                  <a:pt x="1671227" y="184517"/>
                  <a:pt x="1725569" y="129883"/>
                  <a:pt x="1725569" y="62487"/>
                </a:cubicBezTo>
                <a:lnTo>
                  <a:pt x="1725569" y="26206"/>
                </a:lnTo>
                <a:cubicBezTo>
                  <a:pt x="1725569" y="16912"/>
                  <a:pt x="1729316" y="8498"/>
                  <a:pt x="1735373" y="2407"/>
                </a:cubicBezTo>
                <a:lnTo>
                  <a:pt x="1741153" y="0"/>
                </a:lnTo>
                <a:lnTo>
                  <a:pt x="2005865" y="0"/>
                </a:lnTo>
                <a:cubicBezTo>
                  <a:pt x="2145406" y="0"/>
                  <a:pt x="2258526" y="113121"/>
                  <a:pt x="2258526" y="252661"/>
                </a:cubicBezTo>
                <a:lnTo>
                  <a:pt x="2258526" y="4641596"/>
                </a:lnTo>
                <a:cubicBezTo>
                  <a:pt x="2258526" y="4781137"/>
                  <a:pt x="2145406" y="4894257"/>
                  <a:pt x="2005865" y="4894257"/>
                </a:cubicBezTo>
                <a:lnTo>
                  <a:pt x="252662" y="4894257"/>
                </a:lnTo>
                <a:cubicBezTo>
                  <a:pt x="113121" y="4894257"/>
                  <a:pt x="0" y="4781137"/>
                  <a:pt x="0" y="4641596"/>
                </a:cubicBezTo>
                <a:lnTo>
                  <a:pt x="0" y="252661"/>
                </a:lnTo>
                <a:cubicBezTo>
                  <a:pt x="0" y="113121"/>
                  <a:pt x="113121" y="0"/>
                  <a:pt x="252662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buFontTx/>
              <a:buNone/>
              <a:defRPr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iOS</a:t>
            </a:r>
            <a:br>
              <a:rPr lang="cs-CZ"/>
            </a:br>
            <a:r>
              <a:rPr lang="cs-CZ"/>
              <a:t>Screenshot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628A28D5-4EC7-A02F-4C80-3554AFBF218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23777" y="3771899"/>
            <a:ext cx="3658414" cy="76801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4B4F2F35-7129-D8F3-D12A-F6E6C9018B5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6" y="4661119"/>
            <a:ext cx="3658414" cy="1771077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24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Subtitle, Text, 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pic>
        <p:nvPicPr>
          <p:cNvPr id="9" name="Picture 8" descr="Download Samsung Galaxy S10 Prism Front PNG Image for Free">
            <a:extLst>
              <a:ext uri="{FF2B5EF4-FFF2-40B4-BE49-F238E27FC236}">
                <a16:creationId xmlns:a16="http://schemas.microsoft.com/office/drawing/2014/main" id="{19396A76-2CD8-3A21-BC6C-39D9F640CA0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90" t="6126" r="35990" b="6186"/>
          <a:stretch/>
        </p:blipFill>
        <p:spPr bwMode="auto">
          <a:xfrm>
            <a:off x="6700452" y="587159"/>
            <a:ext cx="2722961" cy="56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icture Placeholder 21">
            <a:extLst>
              <a:ext uri="{FF2B5EF4-FFF2-40B4-BE49-F238E27FC236}">
                <a16:creationId xmlns:a16="http://schemas.microsoft.com/office/drawing/2014/main" id="{A9229199-7DF1-93C7-D7A1-E1E715464C4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780887" y="731687"/>
            <a:ext cx="2560911" cy="5350022"/>
          </a:xfrm>
          <a:custGeom>
            <a:avLst/>
            <a:gdLst>
              <a:gd name="connsiteX0" fmla="*/ 2285591 w 2560911"/>
              <a:gd name="connsiteY0" fmla="*/ 98646 h 5350022"/>
              <a:gd name="connsiteX1" fmla="*/ 2200396 w 2560911"/>
              <a:gd name="connsiteY1" fmla="*/ 183841 h 5350022"/>
              <a:gd name="connsiteX2" fmla="*/ 2285591 w 2560911"/>
              <a:gd name="connsiteY2" fmla="*/ 269035 h 5350022"/>
              <a:gd name="connsiteX3" fmla="*/ 2370786 w 2560911"/>
              <a:gd name="connsiteY3" fmla="*/ 183841 h 5350022"/>
              <a:gd name="connsiteX4" fmla="*/ 2285591 w 2560911"/>
              <a:gd name="connsiteY4" fmla="*/ 98646 h 5350022"/>
              <a:gd name="connsiteX5" fmla="*/ 198624 w 2560911"/>
              <a:gd name="connsiteY5" fmla="*/ 0 h 5350022"/>
              <a:gd name="connsiteX6" fmla="*/ 2362287 w 2560911"/>
              <a:gd name="connsiteY6" fmla="*/ 0 h 5350022"/>
              <a:gd name="connsiteX7" fmla="*/ 2560911 w 2560911"/>
              <a:gd name="connsiteY7" fmla="*/ 198624 h 5350022"/>
              <a:gd name="connsiteX8" fmla="*/ 2560911 w 2560911"/>
              <a:gd name="connsiteY8" fmla="*/ 5151398 h 5350022"/>
              <a:gd name="connsiteX9" fmla="*/ 2362287 w 2560911"/>
              <a:gd name="connsiteY9" fmla="*/ 5350022 h 5350022"/>
              <a:gd name="connsiteX10" fmla="*/ 198624 w 2560911"/>
              <a:gd name="connsiteY10" fmla="*/ 5350022 h 5350022"/>
              <a:gd name="connsiteX11" fmla="*/ 0 w 2560911"/>
              <a:gd name="connsiteY11" fmla="*/ 5151398 h 5350022"/>
              <a:gd name="connsiteX12" fmla="*/ 0 w 2560911"/>
              <a:gd name="connsiteY12" fmla="*/ 198624 h 5350022"/>
              <a:gd name="connsiteX13" fmla="*/ 198624 w 2560911"/>
              <a:gd name="connsiteY13" fmla="*/ 0 h 535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60911" h="5350022">
                <a:moveTo>
                  <a:pt x="2285591" y="98646"/>
                </a:moveTo>
                <a:cubicBezTo>
                  <a:pt x="2238539" y="98646"/>
                  <a:pt x="2200396" y="136788"/>
                  <a:pt x="2200396" y="183841"/>
                </a:cubicBezTo>
                <a:cubicBezTo>
                  <a:pt x="2200396" y="230893"/>
                  <a:pt x="2238539" y="269035"/>
                  <a:pt x="2285591" y="269035"/>
                </a:cubicBezTo>
                <a:cubicBezTo>
                  <a:pt x="2332643" y="269035"/>
                  <a:pt x="2370786" y="230893"/>
                  <a:pt x="2370786" y="183841"/>
                </a:cubicBezTo>
                <a:cubicBezTo>
                  <a:pt x="2370786" y="136788"/>
                  <a:pt x="2332643" y="98646"/>
                  <a:pt x="2285591" y="98646"/>
                </a:cubicBezTo>
                <a:close/>
                <a:moveTo>
                  <a:pt x="198624" y="0"/>
                </a:moveTo>
                <a:lnTo>
                  <a:pt x="2362287" y="0"/>
                </a:lnTo>
                <a:cubicBezTo>
                  <a:pt x="2471984" y="0"/>
                  <a:pt x="2560911" y="88927"/>
                  <a:pt x="2560911" y="198624"/>
                </a:cubicBezTo>
                <a:lnTo>
                  <a:pt x="2560911" y="5151398"/>
                </a:lnTo>
                <a:cubicBezTo>
                  <a:pt x="2560911" y="5261095"/>
                  <a:pt x="2471984" y="5350022"/>
                  <a:pt x="2362287" y="5350022"/>
                </a:cubicBezTo>
                <a:lnTo>
                  <a:pt x="198624" y="5350022"/>
                </a:lnTo>
                <a:cubicBezTo>
                  <a:pt x="88927" y="5350022"/>
                  <a:pt x="0" y="5261095"/>
                  <a:pt x="0" y="5151398"/>
                </a:cubicBezTo>
                <a:lnTo>
                  <a:pt x="0" y="198624"/>
                </a:lnTo>
                <a:cubicBezTo>
                  <a:pt x="0" y="88927"/>
                  <a:pt x="88927" y="0"/>
                  <a:pt x="19862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buNone/>
              <a:defRPr i="1"/>
            </a:lvl1pPr>
          </a:lstStyle>
          <a:p>
            <a:r>
              <a:rPr lang="cs-CZ"/>
              <a:t>Android</a:t>
            </a:r>
            <a:br>
              <a:rPr lang="cs-CZ"/>
            </a:br>
            <a:r>
              <a:rPr lang="cs-CZ"/>
              <a:t>Screenshot</a:t>
            </a:r>
          </a:p>
        </p:txBody>
      </p:sp>
      <p:sp>
        <p:nvSpPr>
          <p:cNvPr id="12" name="Zástupný text 26">
            <a:extLst>
              <a:ext uri="{FF2B5EF4-FFF2-40B4-BE49-F238E27FC236}">
                <a16:creationId xmlns:a16="http://schemas.microsoft.com/office/drawing/2014/main" id="{37DB5361-4134-1BAF-FBCB-6C4CDACF5BF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23777" y="3771899"/>
            <a:ext cx="3658414" cy="76801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4879EE50-F878-28A1-5D1D-661A5DE6822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6" y="4661119"/>
            <a:ext cx="3658414" cy="1771077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7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x Icon, 4x Title, 4x Text, iOS + And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4BF71B8D-600E-1F4E-C688-60511BC25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B916BF1-A69E-3A6D-0B51-3C7CFC7ADA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6036" y="1966451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2DF36AD-FBD8-58F5-6738-9141700B1A5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26403" y="19662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45F3B9-2011-412B-E61E-CFD61D108F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16036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E47E097-25EB-C950-AF54-BA8A58842DE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19574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pic>
        <p:nvPicPr>
          <p:cNvPr id="5" name="Picture 4" descr="Download Samsung Galaxy S10 Prism Front PNG Image for Free">
            <a:extLst>
              <a:ext uri="{FF2B5EF4-FFF2-40B4-BE49-F238E27FC236}">
                <a16:creationId xmlns:a16="http://schemas.microsoft.com/office/drawing/2014/main" id="{8E6E628C-F62A-2AED-2580-BACF6AE45C6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90" t="6126" r="35990" b="6186"/>
          <a:stretch/>
        </p:blipFill>
        <p:spPr bwMode="auto">
          <a:xfrm>
            <a:off x="9031963" y="601841"/>
            <a:ext cx="2722961" cy="56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8592B20F-1474-BDE6-F082-65B27FD454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4844" y="601842"/>
            <a:ext cx="2857119" cy="5679318"/>
          </a:xfrm>
          <a:prstGeom prst="rect">
            <a:avLst/>
          </a:prstGeom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0B4FD9BC-7735-0572-954A-616052B38CD7}"/>
              </a:ext>
            </a:extLst>
          </p:cNvPr>
          <p:cNvSpPr/>
          <p:nvPr userDrawn="1"/>
        </p:nvSpPr>
        <p:spPr>
          <a:xfrm>
            <a:off x="6361803" y="751430"/>
            <a:ext cx="2484381" cy="5383682"/>
          </a:xfrm>
          <a:custGeom>
            <a:avLst/>
            <a:gdLst>
              <a:gd name="connsiteX0" fmla="*/ 335608 w 2999984"/>
              <a:gd name="connsiteY0" fmla="*/ 0 h 6501009"/>
              <a:gd name="connsiteX1" fmla="*/ 687224 w 2999984"/>
              <a:gd name="connsiteY1" fmla="*/ 0 h 6501009"/>
              <a:gd name="connsiteX2" fmla="*/ 694900 w 2999984"/>
              <a:gd name="connsiteY2" fmla="*/ 3197 h 6501009"/>
              <a:gd name="connsiteX3" fmla="*/ 707924 w 2999984"/>
              <a:gd name="connsiteY3" fmla="*/ 34809 h 6501009"/>
              <a:gd name="connsiteX4" fmla="*/ 707924 w 2999984"/>
              <a:gd name="connsiteY4" fmla="*/ 83001 h 6501009"/>
              <a:gd name="connsiteX5" fmla="*/ 869145 w 2999984"/>
              <a:gd name="connsiteY5" fmla="*/ 245093 h 6501009"/>
              <a:gd name="connsiteX6" fmla="*/ 2130839 w 2999984"/>
              <a:gd name="connsiteY6" fmla="*/ 245093 h 6501009"/>
              <a:gd name="connsiteX7" fmla="*/ 2292061 w 2999984"/>
              <a:gd name="connsiteY7" fmla="*/ 83001 h 6501009"/>
              <a:gd name="connsiteX8" fmla="*/ 2292061 w 2999984"/>
              <a:gd name="connsiteY8" fmla="*/ 34809 h 6501009"/>
              <a:gd name="connsiteX9" fmla="*/ 2305084 w 2999984"/>
              <a:gd name="connsiteY9" fmla="*/ 3197 h 6501009"/>
              <a:gd name="connsiteX10" fmla="*/ 2312761 w 2999984"/>
              <a:gd name="connsiteY10" fmla="*/ 0 h 6501009"/>
              <a:gd name="connsiteX11" fmla="*/ 2664376 w 2999984"/>
              <a:gd name="connsiteY11" fmla="*/ 0 h 6501009"/>
              <a:gd name="connsiteX12" fmla="*/ 2999984 w 2999984"/>
              <a:gd name="connsiteY12" fmla="*/ 335608 h 6501009"/>
              <a:gd name="connsiteX13" fmla="*/ 2999984 w 2999984"/>
              <a:gd name="connsiteY13" fmla="*/ 6165401 h 6501009"/>
              <a:gd name="connsiteX14" fmla="*/ 2664376 w 2999984"/>
              <a:gd name="connsiteY14" fmla="*/ 6501009 h 6501009"/>
              <a:gd name="connsiteX15" fmla="*/ 335608 w 2999984"/>
              <a:gd name="connsiteY15" fmla="*/ 6501009 h 6501009"/>
              <a:gd name="connsiteX16" fmla="*/ 0 w 2999984"/>
              <a:gd name="connsiteY16" fmla="*/ 6165401 h 6501009"/>
              <a:gd name="connsiteX17" fmla="*/ 0 w 2999984"/>
              <a:gd name="connsiteY17" fmla="*/ 335608 h 6501009"/>
              <a:gd name="connsiteX18" fmla="*/ 335608 w 2999984"/>
              <a:gd name="connsiteY18" fmla="*/ 0 h 6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9984" h="6501009">
                <a:moveTo>
                  <a:pt x="335608" y="0"/>
                </a:moveTo>
                <a:lnTo>
                  <a:pt x="687224" y="0"/>
                </a:lnTo>
                <a:lnTo>
                  <a:pt x="694900" y="3197"/>
                </a:lnTo>
                <a:cubicBezTo>
                  <a:pt x="702947" y="11287"/>
                  <a:pt x="707924" y="22464"/>
                  <a:pt x="707924" y="34809"/>
                </a:cubicBezTo>
                <a:lnTo>
                  <a:pt x="707924" y="83001"/>
                </a:lnTo>
                <a:cubicBezTo>
                  <a:pt x="707924" y="172522"/>
                  <a:pt x="780105" y="245093"/>
                  <a:pt x="869145" y="245093"/>
                </a:cubicBezTo>
                <a:lnTo>
                  <a:pt x="2130839" y="245093"/>
                </a:lnTo>
                <a:cubicBezTo>
                  <a:pt x="2219879" y="245093"/>
                  <a:pt x="2292061" y="172522"/>
                  <a:pt x="2292061" y="83001"/>
                </a:cubicBezTo>
                <a:lnTo>
                  <a:pt x="2292061" y="34809"/>
                </a:lnTo>
                <a:cubicBezTo>
                  <a:pt x="2292061" y="22464"/>
                  <a:pt x="2297038" y="11287"/>
                  <a:pt x="2305084" y="3197"/>
                </a:cubicBezTo>
                <a:lnTo>
                  <a:pt x="2312761" y="0"/>
                </a:lnTo>
                <a:lnTo>
                  <a:pt x="2664376" y="0"/>
                </a:lnTo>
                <a:cubicBezTo>
                  <a:pt x="2849727" y="0"/>
                  <a:pt x="2999984" y="150257"/>
                  <a:pt x="2999984" y="335608"/>
                </a:cubicBezTo>
                <a:lnTo>
                  <a:pt x="2999984" y="6165401"/>
                </a:lnTo>
                <a:cubicBezTo>
                  <a:pt x="2999984" y="6350752"/>
                  <a:pt x="2849727" y="6501009"/>
                  <a:pt x="2664376" y="6501009"/>
                </a:cubicBezTo>
                <a:lnTo>
                  <a:pt x="335608" y="6501009"/>
                </a:lnTo>
                <a:cubicBezTo>
                  <a:pt x="150257" y="6501009"/>
                  <a:pt x="0" y="6350752"/>
                  <a:pt x="0" y="6165401"/>
                </a:cubicBezTo>
                <a:lnTo>
                  <a:pt x="0" y="335608"/>
                </a:lnTo>
                <a:cubicBezTo>
                  <a:pt x="0" y="150257"/>
                  <a:pt x="150257" y="0"/>
                  <a:pt x="33560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id="{86703E34-669E-EB65-9C14-0C58AED3DE4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361214" y="754418"/>
            <a:ext cx="2484379" cy="5383683"/>
          </a:xfrm>
          <a:custGeom>
            <a:avLst/>
            <a:gdLst>
              <a:gd name="connsiteX0" fmla="*/ 252662 w 2258526"/>
              <a:gd name="connsiteY0" fmla="*/ 0 h 4894257"/>
              <a:gd name="connsiteX1" fmla="*/ 517374 w 2258526"/>
              <a:gd name="connsiteY1" fmla="*/ 0 h 4894257"/>
              <a:gd name="connsiteX2" fmla="*/ 523153 w 2258526"/>
              <a:gd name="connsiteY2" fmla="*/ 2407 h 4894257"/>
              <a:gd name="connsiteX3" fmla="*/ 532958 w 2258526"/>
              <a:gd name="connsiteY3" fmla="*/ 26206 h 4894257"/>
              <a:gd name="connsiteX4" fmla="*/ 532958 w 2258526"/>
              <a:gd name="connsiteY4" fmla="*/ 62487 h 4894257"/>
              <a:gd name="connsiteX5" fmla="*/ 654333 w 2258526"/>
              <a:gd name="connsiteY5" fmla="*/ 184517 h 4894257"/>
              <a:gd name="connsiteX6" fmla="*/ 1604194 w 2258526"/>
              <a:gd name="connsiteY6" fmla="*/ 184517 h 4894257"/>
              <a:gd name="connsiteX7" fmla="*/ 1725569 w 2258526"/>
              <a:gd name="connsiteY7" fmla="*/ 62487 h 4894257"/>
              <a:gd name="connsiteX8" fmla="*/ 1725569 w 2258526"/>
              <a:gd name="connsiteY8" fmla="*/ 26206 h 4894257"/>
              <a:gd name="connsiteX9" fmla="*/ 1735373 w 2258526"/>
              <a:gd name="connsiteY9" fmla="*/ 2407 h 4894257"/>
              <a:gd name="connsiteX10" fmla="*/ 1741153 w 2258526"/>
              <a:gd name="connsiteY10" fmla="*/ 0 h 4894257"/>
              <a:gd name="connsiteX11" fmla="*/ 2005865 w 2258526"/>
              <a:gd name="connsiteY11" fmla="*/ 0 h 4894257"/>
              <a:gd name="connsiteX12" fmla="*/ 2258526 w 2258526"/>
              <a:gd name="connsiteY12" fmla="*/ 252661 h 4894257"/>
              <a:gd name="connsiteX13" fmla="*/ 2258526 w 2258526"/>
              <a:gd name="connsiteY13" fmla="*/ 4641596 h 4894257"/>
              <a:gd name="connsiteX14" fmla="*/ 2005865 w 2258526"/>
              <a:gd name="connsiteY14" fmla="*/ 4894257 h 4894257"/>
              <a:gd name="connsiteX15" fmla="*/ 252662 w 2258526"/>
              <a:gd name="connsiteY15" fmla="*/ 4894257 h 4894257"/>
              <a:gd name="connsiteX16" fmla="*/ 0 w 2258526"/>
              <a:gd name="connsiteY16" fmla="*/ 4641596 h 4894257"/>
              <a:gd name="connsiteX17" fmla="*/ 0 w 2258526"/>
              <a:gd name="connsiteY17" fmla="*/ 252661 h 4894257"/>
              <a:gd name="connsiteX18" fmla="*/ 252662 w 2258526"/>
              <a:gd name="connsiteY18" fmla="*/ 0 h 489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8526" h="4894257">
                <a:moveTo>
                  <a:pt x="252662" y="0"/>
                </a:moveTo>
                <a:lnTo>
                  <a:pt x="517374" y="0"/>
                </a:lnTo>
                <a:lnTo>
                  <a:pt x="523153" y="2407"/>
                </a:lnTo>
                <a:cubicBezTo>
                  <a:pt x="529211" y="8498"/>
                  <a:pt x="532958" y="16912"/>
                  <a:pt x="532958" y="26206"/>
                </a:cubicBezTo>
                <a:lnTo>
                  <a:pt x="532958" y="62487"/>
                </a:lnTo>
                <a:cubicBezTo>
                  <a:pt x="532958" y="129883"/>
                  <a:pt x="587299" y="184517"/>
                  <a:pt x="654333" y="184517"/>
                </a:cubicBezTo>
                <a:lnTo>
                  <a:pt x="1604194" y="184517"/>
                </a:lnTo>
                <a:cubicBezTo>
                  <a:pt x="1671227" y="184517"/>
                  <a:pt x="1725569" y="129883"/>
                  <a:pt x="1725569" y="62487"/>
                </a:cubicBezTo>
                <a:lnTo>
                  <a:pt x="1725569" y="26206"/>
                </a:lnTo>
                <a:cubicBezTo>
                  <a:pt x="1725569" y="16912"/>
                  <a:pt x="1729316" y="8498"/>
                  <a:pt x="1735373" y="2407"/>
                </a:cubicBezTo>
                <a:lnTo>
                  <a:pt x="1741153" y="0"/>
                </a:lnTo>
                <a:lnTo>
                  <a:pt x="2005865" y="0"/>
                </a:lnTo>
                <a:cubicBezTo>
                  <a:pt x="2145406" y="0"/>
                  <a:pt x="2258526" y="113121"/>
                  <a:pt x="2258526" y="252661"/>
                </a:cubicBezTo>
                <a:lnTo>
                  <a:pt x="2258526" y="4641596"/>
                </a:lnTo>
                <a:cubicBezTo>
                  <a:pt x="2258526" y="4781137"/>
                  <a:pt x="2145406" y="4894257"/>
                  <a:pt x="2005865" y="4894257"/>
                </a:cubicBezTo>
                <a:lnTo>
                  <a:pt x="252662" y="4894257"/>
                </a:lnTo>
                <a:cubicBezTo>
                  <a:pt x="113121" y="4894257"/>
                  <a:pt x="0" y="4781137"/>
                  <a:pt x="0" y="4641596"/>
                </a:cubicBezTo>
                <a:lnTo>
                  <a:pt x="0" y="252661"/>
                </a:lnTo>
                <a:cubicBezTo>
                  <a:pt x="0" y="113121"/>
                  <a:pt x="113121" y="0"/>
                  <a:pt x="252662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i="1"/>
            </a:lvl1pPr>
          </a:lstStyle>
          <a:p>
            <a:r>
              <a:rPr lang="cs-CZ"/>
              <a:t>iOS</a:t>
            </a:r>
            <a:br>
              <a:rPr lang="cs-CZ"/>
            </a:br>
            <a:r>
              <a:rPr lang="cs-CZ"/>
              <a:t>Screenshot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2D10FE3-B7A0-2648-0753-D2E1AAD6E491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9112398" y="746369"/>
            <a:ext cx="2560911" cy="5350022"/>
          </a:xfrm>
          <a:custGeom>
            <a:avLst/>
            <a:gdLst>
              <a:gd name="connsiteX0" fmla="*/ 2285591 w 2560911"/>
              <a:gd name="connsiteY0" fmla="*/ 98646 h 5350022"/>
              <a:gd name="connsiteX1" fmla="*/ 2200396 w 2560911"/>
              <a:gd name="connsiteY1" fmla="*/ 183841 h 5350022"/>
              <a:gd name="connsiteX2" fmla="*/ 2285591 w 2560911"/>
              <a:gd name="connsiteY2" fmla="*/ 269035 h 5350022"/>
              <a:gd name="connsiteX3" fmla="*/ 2370786 w 2560911"/>
              <a:gd name="connsiteY3" fmla="*/ 183841 h 5350022"/>
              <a:gd name="connsiteX4" fmla="*/ 2285591 w 2560911"/>
              <a:gd name="connsiteY4" fmla="*/ 98646 h 5350022"/>
              <a:gd name="connsiteX5" fmla="*/ 198624 w 2560911"/>
              <a:gd name="connsiteY5" fmla="*/ 0 h 5350022"/>
              <a:gd name="connsiteX6" fmla="*/ 2362287 w 2560911"/>
              <a:gd name="connsiteY6" fmla="*/ 0 h 5350022"/>
              <a:gd name="connsiteX7" fmla="*/ 2560911 w 2560911"/>
              <a:gd name="connsiteY7" fmla="*/ 198624 h 5350022"/>
              <a:gd name="connsiteX8" fmla="*/ 2560911 w 2560911"/>
              <a:gd name="connsiteY8" fmla="*/ 5151398 h 5350022"/>
              <a:gd name="connsiteX9" fmla="*/ 2362287 w 2560911"/>
              <a:gd name="connsiteY9" fmla="*/ 5350022 h 5350022"/>
              <a:gd name="connsiteX10" fmla="*/ 198624 w 2560911"/>
              <a:gd name="connsiteY10" fmla="*/ 5350022 h 5350022"/>
              <a:gd name="connsiteX11" fmla="*/ 0 w 2560911"/>
              <a:gd name="connsiteY11" fmla="*/ 5151398 h 5350022"/>
              <a:gd name="connsiteX12" fmla="*/ 0 w 2560911"/>
              <a:gd name="connsiteY12" fmla="*/ 198624 h 5350022"/>
              <a:gd name="connsiteX13" fmla="*/ 198624 w 2560911"/>
              <a:gd name="connsiteY13" fmla="*/ 0 h 535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60911" h="5350022">
                <a:moveTo>
                  <a:pt x="2285591" y="98646"/>
                </a:moveTo>
                <a:cubicBezTo>
                  <a:pt x="2238539" y="98646"/>
                  <a:pt x="2200396" y="136788"/>
                  <a:pt x="2200396" y="183841"/>
                </a:cubicBezTo>
                <a:cubicBezTo>
                  <a:pt x="2200396" y="230893"/>
                  <a:pt x="2238539" y="269035"/>
                  <a:pt x="2285591" y="269035"/>
                </a:cubicBezTo>
                <a:cubicBezTo>
                  <a:pt x="2332643" y="269035"/>
                  <a:pt x="2370786" y="230893"/>
                  <a:pt x="2370786" y="183841"/>
                </a:cubicBezTo>
                <a:cubicBezTo>
                  <a:pt x="2370786" y="136788"/>
                  <a:pt x="2332643" y="98646"/>
                  <a:pt x="2285591" y="98646"/>
                </a:cubicBezTo>
                <a:close/>
                <a:moveTo>
                  <a:pt x="198624" y="0"/>
                </a:moveTo>
                <a:lnTo>
                  <a:pt x="2362287" y="0"/>
                </a:lnTo>
                <a:cubicBezTo>
                  <a:pt x="2471984" y="0"/>
                  <a:pt x="2560911" y="88927"/>
                  <a:pt x="2560911" y="198624"/>
                </a:cubicBezTo>
                <a:lnTo>
                  <a:pt x="2560911" y="5151398"/>
                </a:lnTo>
                <a:cubicBezTo>
                  <a:pt x="2560911" y="5261095"/>
                  <a:pt x="2471984" y="5350022"/>
                  <a:pt x="2362287" y="5350022"/>
                </a:cubicBezTo>
                <a:lnTo>
                  <a:pt x="198624" y="5350022"/>
                </a:lnTo>
                <a:cubicBezTo>
                  <a:pt x="88927" y="5350022"/>
                  <a:pt x="0" y="5261095"/>
                  <a:pt x="0" y="5151398"/>
                </a:cubicBezTo>
                <a:lnTo>
                  <a:pt x="0" y="198624"/>
                </a:lnTo>
                <a:cubicBezTo>
                  <a:pt x="0" y="88927"/>
                  <a:pt x="88927" y="0"/>
                  <a:pt x="19862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lnSpc>
                <a:spcPct val="100000"/>
              </a:lnSpc>
              <a:buNone/>
              <a:defRPr i="1"/>
            </a:lvl1pPr>
          </a:lstStyle>
          <a:p>
            <a:r>
              <a:rPr lang="cs-CZ"/>
              <a:t>Android Screenshot</a:t>
            </a:r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211B0FA0-E41E-278D-CF3A-2CDEE039E71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21880" y="2638488"/>
            <a:ext cx="238858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6" name="Zástupný text 5">
            <a:extLst>
              <a:ext uri="{FF2B5EF4-FFF2-40B4-BE49-F238E27FC236}">
                <a16:creationId xmlns:a16="http://schemas.microsoft.com/office/drawing/2014/main" id="{44A99479-3AEA-67E6-0118-FC0D8B97F4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3775" y="4982444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497A68B8-1FAF-8A67-6229-298508EA6F1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19546" y="4982444"/>
            <a:ext cx="239092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3ED09B6A-FA2B-034F-1C9D-E207C09331B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1440" y="2638488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7" name="Text Placeholder 30">
            <a:extLst>
              <a:ext uri="{FF2B5EF4-FFF2-40B4-BE49-F238E27FC236}">
                <a16:creationId xmlns:a16="http://schemas.microsoft.com/office/drawing/2014/main" id="{2DC9C83B-637A-07FD-4403-ABF7B94D07C1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15366" y="3088988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28" name="Text Placeholder 30">
            <a:extLst>
              <a:ext uri="{FF2B5EF4-FFF2-40B4-BE49-F238E27FC236}">
                <a16:creationId xmlns:a16="http://schemas.microsoft.com/office/drawing/2014/main" id="{536A5A5A-3053-539E-A992-D155E139FBA9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317212" y="3088988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30" name="Text Placeholder 30">
            <a:extLst>
              <a:ext uri="{FF2B5EF4-FFF2-40B4-BE49-F238E27FC236}">
                <a16:creationId xmlns:a16="http://schemas.microsoft.com/office/drawing/2014/main" id="{27C90ACC-B17D-4792-E8AA-61CDA66702D8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23777" y="5432944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CB7454DB-E9EC-0F22-38D3-A5B5EB476F9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3325623" y="5432944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26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4x Icon, 4x Title, 4x Text, 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4BF71B8D-600E-1F4E-C688-60511BC25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B916BF1-A69E-3A6D-0B51-3C7CFC7ADA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6036" y="1966451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2DF36AD-FBD8-58F5-6738-9141700B1A5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26403" y="19662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45F3B9-2011-412B-E61E-CFD61D108F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16036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E47E097-25EB-C950-AF54-BA8A58842DE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19574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802EF432-5E17-3AEC-3220-6B36461E4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63" y="587160"/>
            <a:ext cx="2857119" cy="5679318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5511DADE-E2A2-15B2-F74F-502FBDC727D8}"/>
              </a:ext>
            </a:extLst>
          </p:cNvPr>
          <p:cNvSpPr/>
          <p:nvPr userDrawn="1"/>
        </p:nvSpPr>
        <p:spPr>
          <a:xfrm>
            <a:off x="7778922" y="736748"/>
            <a:ext cx="2484381" cy="5383682"/>
          </a:xfrm>
          <a:custGeom>
            <a:avLst/>
            <a:gdLst>
              <a:gd name="connsiteX0" fmla="*/ 335608 w 2999984"/>
              <a:gd name="connsiteY0" fmla="*/ 0 h 6501009"/>
              <a:gd name="connsiteX1" fmla="*/ 687224 w 2999984"/>
              <a:gd name="connsiteY1" fmla="*/ 0 h 6501009"/>
              <a:gd name="connsiteX2" fmla="*/ 694900 w 2999984"/>
              <a:gd name="connsiteY2" fmla="*/ 3197 h 6501009"/>
              <a:gd name="connsiteX3" fmla="*/ 707924 w 2999984"/>
              <a:gd name="connsiteY3" fmla="*/ 34809 h 6501009"/>
              <a:gd name="connsiteX4" fmla="*/ 707924 w 2999984"/>
              <a:gd name="connsiteY4" fmla="*/ 83001 h 6501009"/>
              <a:gd name="connsiteX5" fmla="*/ 869145 w 2999984"/>
              <a:gd name="connsiteY5" fmla="*/ 245093 h 6501009"/>
              <a:gd name="connsiteX6" fmla="*/ 2130839 w 2999984"/>
              <a:gd name="connsiteY6" fmla="*/ 245093 h 6501009"/>
              <a:gd name="connsiteX7" fmla="*/ 2292061 w 2999984"/>
              <a:gd name="connsiteY7" fmla="*/ 83001 h 6501009"/>
              <a:gd name="connsiteX8" fmla="*/ 2292061 w 2999984"/>
              <a:gd name="connsiteY8" fmla="*/ 34809 h 6501009"/>
              <a:gd name="connsiteX9" fmla="*/ 2305084 w 2999984"/>
              <a:gd name="connsiteY9" fmla="*/ 3197 h 6501009"/>
              <a:gd name="connsiteX10" fmla="*/ 2312761 w 2999984"/>
              <a:gd name="connsiteY10" fmla="*/ 0 h 6501009"/>
              <a:gd name="connsiteX11" fmla="*/ 2664376 w 2999984"/>
              <a:gd name="connsiteY11" fmla="*/ 0 h 6501009"/>
              <a:gd name="connsiteX12" fmla="*/ 2999984 w 2999984"/>
              <a:gd name="connsiteY12" fmla="*/ 335608 h 6501009"/>
              <a:gd name="connsiteX13" fmla="*/ 2999984 w 2999984"/>
              <a:gd name="connsiteY13" fmla="*/ 6165401 h 6501009"/>
              <a:gd name="connsiteX14" fmla="*/ 2664376 w 2999984"/>
              <a:gd name="connsiteY14" fmla="*/ 6501009 h 6501009"/>
              <a:gd name="connsiteX15" fmla="*/ 335608 w 2999984"/>
              <a:gd name="connsiteY15" fmla="*/ 6501009 h 6501009"/>
              <a:gd name="connsiteX16" fmla="*/ 0 w 2999984"/>
              <a:gd name="connsiteY16" fmla="*/ 6165401 h 6501009"/>
              <a:gd name="connsiteX17" fmla="*/ 0 w 2999984"/>
              <a:gd name="connsiteY17" fmla="*/ 335608 h 6501009"/>
              <a:gd name="connsiteX18" fmla="*/ 335608 w 2999984"/>
              <a:gd name="connsiteY18" fmla="*/ 0 h 6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9984" h="6501009">
                <a:moveTo>
                  <a:pt x="335608" y="0"/>
                </a:moveTo>
                <a:lnTo>
                  <a:pt x="687224" y="0"/>
                </a:lnTo>
                <a:lnTo>
                  <a:pt x="694900" y="3197"/>
                </a:lnTo>
                <a:cubicBezTo>
                  <a:pt x="702947" y="11287"/>
                  <a:pt x="707924" y="22464"/>
                  <a:pt x="707924" y="34809"/>
                </a:cubicBezTo>
                <a:lnTo>
                  <a:pt x="707924" y="83001"/>
                </a:lnTo>
                <a:cubicBezTo>
                  <a:pt x="707924" y="172522"/>
                  <a:pt x="780105" y="245093"/>
                  <a:pt x="869145" y="245093"/>
                </a:cubicBezTo>
                <a:lnTo>
                  <a:pt x="2130839" y="245093"/>
                </a:lnTo>
                <a:cubicBezTo>
                  <a:pt x="2219879" y="245093"/>
                  <a:pt x="2292061" y="172522"/>
                  <a:pt x="2292061" y="83001"/>
                </a:cubicBezTo>
                <a:lnTo>
                  <a:pt x="2292061" y="34809"/>
                </a:lnTo>
                <a:cubicBezTo>
                  <a:pt x="2292061" y="22464"/>
                  <a:pt x="2297038" y="11287"/>
                  <a:pt x="2305084" y="3197"/>
                </a:cubicBezTo>
                <a:lnTo>
                  <a:pt x="2312761" y="0"/>
                </a:lnTo>
                <a:lnTo>
                  <a:pt x="2664376" y="0"/>
                </a:lnTo>
                <a:cubicBezTo>
                  <a:pt x="2849727" y="0"/>
                  <a:pt x="2999984" y="150257"/>
                  <a:pt x="2999984" y="335608"/>
                </a:cubicBezTo>
                <a:lnTo>
                  <a:pt x="2999984" y="6165401"/>
                </a:lnTo>
                <a:cubicBezTo>
                  <a:pt x="2999984" y="6350752"/>
                  <a:pt x="2849727" y="6501009"/>
                  <a:pt x="2664376" y="6501009"/>
                </a:cubicBezTo>
                <a:lnTo>
                  <a:pt x="335608" y="6501009"/>
                </a:lnTo>
                <a:cubicBezTo>
                  <a:pt x="150257" y="6501009"/>
                  <a:pt x="0" y="6350752"/>
                  <a:pt x="0" y="6165401"/>
                </a:cubicBezTo>
                <a:lnTo>
                  <a:pt x="0" y="335608"/>
                </a:lnTo>
                <a:cubicBezTo>
                  <a:pt x="0" y="150257"/>
                  <a:pt x="150257" y="0"/>
                  <a:pt x="33560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8F72E3ED-280E-F839-FD82-118F71A7C62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78333" y="739736"/>
            <a:ext cx="2484379" cy="5383683"/>
          </a:xfrm>
          <a:custGeom>
            <a:avLst/>
            <a:gdLst>
              <a:gd name="connsiteX0" fmla="*/ 252662 w 2258526"/>
              <a:gd name="connsiteY0" fmla="*/ 0 h 4894257"/>
              <a:gd name="connsiteX1" fmla="*/ 517374 w 2258526"/>
              <a:gd name="connsiteY1" fmla="*/ 0 h 4894257"/>
              <a:gd name="connsiteX2" fmla="*/ 523153 w 2258526"/>
              <a:gd name="connsiteY2" fmla="*/ 2407 h 4894257"/>
              <a:gd name="connsiteX3" fmla="*/ 532958 w 2258526"/>
              <a:gd name="connsiteY3" fmla="*/ 26206 h 4894257"/>
              <a:gd name="connsiteX4" fmla="*/ 532958 w 2258526"/>
              <a:gd name="connsiteY4" fmla="*/ 62487 h 4894257"/>
              <a:gd name="connsiteX5" fmla="*/ 654333 w 2258526"/>
              <a:gd name="connsiteY5" fmla="*/ 184517 h 4894257"/>
              <a:gd name="connsiteX6" fmla="*/ 1604194 w 2258526"/>
              <a:gd name="connsiteY6" fmla="*/ 184517 h 4894257"/>
              <a:gd name="connsiteX7" fmla="*/ 1725569 w 2258526"/>
              <a:gd name="connsiteY7" fmla="*/ 62487 h 4894257"/>
              <a:gd name="connsiteX8" fmla="*/ 1725569 w 2258526"/>
              <a:gd name="connsiteY8" fmla="*/ 26206 h 4894257"/>
              <a:gd name="connsiteX9" fmla="*/ 1735373 w 2258526"/>
              <a:gd name="connsiteY9" fmla="*/ 2407 h 4894257"/>
              <a:gd name="connsiteX10" fmla="*/ 1741153 w 2258526"/>
              <a:gd name="connsiteY10" fmla="*/ 0 h 4894257"/>
              <a:gd name="connsiteX11" fmla="*/ 2005865 w 2258526"/>
              <a:gd name="connsiteY11" fmla="*/ 0 h 4894257"/>
              <a:gd name="connsiteX12" fmla="*/ 2258526 w 2258526"/>
              <a:gd name="connsiteY12" fmla="*/ 252661 h 4894257"/>
              <a:gd name="connsiteX13" fmla="*/ 2258526 w 2258526"/>
              <a:gd name="connsiteY13" fmla="*/ 4641596 h 4894257"/>
              <a:gd name="connsiteX14" fmla="*/ 2005865 w 2258526"/>
              <a:gd name="connsiteY14" fmla="*/ 4894257 h 4894257"/>
              <a:gd name="connsiteX15" fmla="*/ 252662 w 2258526"/>
              <a:gd name="connsiteY15" fmla="*/ 4894257 h 4894257"/>
              <a:gd name="connsiteX16" fmla="*/ 0 w 2258526"/>
              <a:gd name="connsiteY16" fmla="*/ 4641596 h 4894257"/>
              <a:gd name="connsiteX17" fmla="*/ 0 w 2258526"/>
              <a:gd name="connsiteY17" fmla="*/ 252661 h 4894257"/>
              <a:gd name="connsiteX18" fmla="*/ 252662 w 2258526"/>
              <a:gd name="connsiteY18" fmla="*/ 0 h 489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8526" h="4894257">
                <a:moveTo>
                  <a:pt x="252662" y="0"/>
                </a:moveTo>
                <a:lnTo>
                  <a:pt x="517374" y="0"/>
                </a:lnTo>
                <a:lnTo>
                  <a:pt x="523153" y="2407"/>
                </a:lnTo>
                <a:cubicBezTo>
                  <a:pt x="529211" y="8498"/>
                  <a:pt x="532958" y="16912"/>
                  <a:pt x="532958" y="26206"/>
                </a:cubicBezTo>
                <a:lnTo>
                  <a:pt x="532958" y="62487"/>
                </a:lnTo>
                <a:cubicBezTo>
                  <a:pt x="532958" y="129883"/>
                  <a:pt x="587299" y="184517"/>
                  <a:pt x="654333" y="184517"/>
                </a:cubicBezTo>
                <a:lnTo>
                  <a:pt x="1604194" y="184517"/>
                </a:lnTo>
                <a:cubicBezTo>
                  <a:pt x="1671227" y="184517"/>
                  <a:pt x="1725569" y="129883"/>
                  <a:pt x="1725569" y="62487"/>
                </a:cubicBezTo>
                <a:lnTo>
                  <a:pt x="1725569" y="26206"/>
                </a:lnTo>
                <a:cubicBezTo>
                  <a:pt x="1725569" y="16912"/>
                  <a:pt x="1729316" y="8498"/>
                  <a:pt x="1735373" y="2407"/>
                </a:cubicBezTo>
                <a:lnTo>
                  <a:pt x="1741153" y="0"/>
                </a:lnTo>
                <a:lnTo>
                  <a:pt x="2005865" y="0"/>
                </a:lnTo>
                <a:cubicBezTo>
                  <a:pt x="2145406" y="0"/>
                  <a:pt x="2258526" y="113121"/>
                  <a:pt x="2258526" y="252661"/>
                </a:cubicBezTo>
                <a:lnTo>
                  <a:pt x="2258526" y="4641596"/>
                </a:lnTo>
                <a:cubicBezTo>
                  <a:pt x="2258526" y="4781137"/>
                  <a:pt x="2145406" y="4894257"/>
                  <a:pt x="2005865" y="4894257"/>
                </a:cubicBezTo>
                <a:lnTo>
                  <a:pt x="252662" y="4894257"/>
                </a:lnTo>
                <a:cubicBezTo>
                  <a:pt x="113121" y="4894257"/>
                  <a:pt x="0" y="4781137"/>
                  <a:pt x="0" y="4641596"/>
                </a:cubicBezTo>
                <a:lnTo>
                  <a:pt x="0" y="252661"/>
                </a:lnTo>
                <a:cubicBezTo>
                  <a:pt x="0" y="113121"/>
                  <a:pt x="113121" y="0"/>
                  <a:pt x="252662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buFontTx/>
              <a:buNone/>
              <a:defRPr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iOS</a:t>
            </a:r>
            <a:br>
              <a:rPr lang="cs-CZ"/>
            </a:br>
            <a:r>
              <a:rPr lang="cs-CZ"/>
              <a:t>Screenshot</a:t>
            </a:r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08B56EB2-5B55-A89E-C74B-1BDBDCE7805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21880" y="2638488"/>
            <a:ext cx="238858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3195E159-28A4-E3AE-75C2-4D1B21ABAA9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3775" y="4982444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3F972699-B1F8-4CED-D79E-3F37E0F92A8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19546" y="4982444"/>
            <a:ext cx="239092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6" name="Zástupný text 5">
            <a:extLst>
              <a:ext uri="{FF2B5EF4-FFF2-40B4-BE49-F238E27FC236}">
                <a16:creationId xmlns:a16="http://schemas.microsoft.com/office/drawing/2014/main" id="{CAE709CC-34F4-DC11-A8C5-89E1B08E75C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1440" y="2638488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301037D3-66D0-C46B-7542-B9BFD76E99E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15366" y="3088988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E74F1E35-258F-9D1D-19E0-ED5BA0802FA6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317212" y="3088988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27" name="Text Placeholder 30">
            <a:extLst>
              <a:ext uri="{FF2B5EF4-FFF2-40B4-BE49-F238E27FC236}">
                <a16:creationId xmlns:a16="http://schemas.microsoft.com/office/drawing/2014/main" id="{770B7807-CD3F-9769-C8E1-A4BF63A2DE0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23777" y="5432944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28" name="Text Placeholder 30">
            <a:extLst>
              <a:ext uri="{FF2B5EF4-FFF2-40B4-BE49-F238E27FC236}">
                <a16:creationId xmlns:a16="http://schemas.microsoft.com/office/drawing/2014/main" id="{6088DB33-CDC9-2CF8-5C7C-9D045798FC8C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3325623" y="5432944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6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4x Icon, 4x Title, 4x Text, And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4BF71B8D-600E-1F4E-C688-60511BC25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B916BF1-A69E-3A6D-0B51-3C7CFC7ADA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6036" y="1966451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2DF36AD-FBD8-58F5-6738-9141700B1A5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26403" y="19662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45F3B9-2011-412B-E61E-CFD61D108F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16036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E47E097-25EB-C950-AF54-BA8A58842DE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19574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pic>
        <p:nvPicPr>
          <p:cNvPr id="8" name="Picture 7" descr="Download Samsung Galaxy S10 Prism Front PNG Image for Free">
            <a:extLst>
              <a:ext uri="{FF2B5EF4-FFF2-40B4-BE49-F238E27FC236}">
                <a16:creationId xmlns:a16="http://schemas.microsoft.com/office/drawing/2014/main" id="{A6C6A03F-0C52-4359-6486-AFA7C20B30C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90" t="6126" r="35990" b="6186"/>
          <a:stretch/>
        </p:blipFill>
        <p:spPr bwMode="auto">
          <a:xfrm>
            <a:off x="7603079" y="587159"/>
            <a:ext cx="2722961" cy="56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icture Placeholder 21">
            <a:extLst>
              <a:ext uri="{FF2B5EF4-FFF2-40B4-BE49-F238E27FC236}">
                <a16:creationId xmlns:a16="http://schemas.microsoft.com/office/drawing/2014/main" id="{4375D340-6BAD-F790-CFB0-AD08609B15B8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683514" y="731687"/>
            <a:ext cx="2560911" cy="5350022"/>
          </a:xfrm>
          <a:custGeom>
            <a:avLst/>
            <a:gdLst>
              <a:gd name="connsiteX0" fmla="*/ 2285591 w 2560911"/>
              <a:gd name="connsiteY0" fmla="*/ 98646 h 5350022"/>
              <a:gd name="connsiteX1" fmla="*/ 2200396 w 2560911"/>
              <a:gd name="connsiteY1" fmla="*/ 183841 h 5350022"/>
              <a:gd name="connsiteX2" fmla="*/ 2285591 w 2560911"/>
              <a:gd name="connsiteY2" fmla="*/ 269035 h 5350022"/>
              <a:gd name="connsiteX3" fmla="*/ 2370786 w 2560911"/>
              <a:gd name="connsiteY3" fmla="*/ 183841 h 5350022"/>
              <a:gd name="connsiteX4" fmla="*/ 2285591 w 2560911"/>
              <a:gd name="connsiteY4" fmla="*/ 98646 h 5350022"/>
              <a:gd name="connsiteX5" fmla="*/ 198624 w 2560911"/>
              <a:gd name="connsiteY5" fmla="*/ 0 h 5350022"/>
              <a:gd name="connsiteX6" fmla="*/ 2362287 w 2560911"/>
              <a:gd name="connsiteY6" fmla="*/ 0 h 5350022"/>
              <a:gd name="connsiteX7" fmla="*/ 2560911 w 2560911"/>
              <a:gd name="connsiteY7" fmla="*/ 198624 h 5350022"/>
              <a:gd name="connsiteX8" fmla="*/ 2560911 w 2560911"/>
              <a:gd name="connsiteY8" fmla="*/ 5151398 h 5350022"/>
              <a:gd name="connsiteX9" fmla="*/ 2362287 w 2560911"/>
              <a:gd name="connsiteY9" fmla="*/ 5350022 h 5350022"/>
              <a:gd name="connsiteX10" fmla="*/ 198624 w 2560911"/>
              <a:gd name="connsiteY10" fmla="*/ 5350022 h 5350022"/>
              <a:gd name="connsiteX11" fmla="*/ 0 w 2560911"/>
              <a:gd name="connsiteY11" fmla="*/ 5151398 h 5350022"/>
              <a:gd name="connsiteX12" fmla="*/ 0 w 2560911"/>
              <a:gd name="connsiteY12" fmla="*/ 198624 h 5350022"/>
              <a:gd name="connsiteX13" fmla="*/ 198624 w 2560911"/>
              <a:gd name="connsiteY13" fmla="*/ 0 h 535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60911" h="5350022">
                <a:moveTo>
                  <a:pt x="2285591" y="98646"/>
                </a:moveTo>
                <a:cubicBezTo>
                  <a:pt x="2238539" y="98646"/>
                  <a:pt x="2200396" y="136788"/>
                  <a:pt x="2200396" y="183841"/>
                </a:cubicBezTo>
                <a:cubicBezTo>
                  <a:pt x="2200396" y="230893"/>
                  <a:pt x="2238539" y="269035"/>
                  <a:pt x="2285591" y="269035"/>
                </a:cubicBezTo>
                <a:cubicBezTo>
                  <a:pt x="2332643" y="269035"/>
                  <a:pt x="2370786" y="230893"/>
                  <a:pt x="2370786" y="183841"/>
                </a:cubicBezTo>
                <a:cubicBezTo>
                  <a:pt x="2370786" y="136788"/>
                  <a:pt x="2332643" y="98646"/>
                  <a:pt x="2285591" y="98646"/>
                </a:cubicBezTo>
                <a:close/>
                <a:moveTo>
                  <a:pt x="198624" y="0"/>
                </a:moveTo>
                <a:lnTo>
                  <a:pt x="2362287" y="0"/>
                </a:lnTo>
                <a:cubicBezTo>
                  <a:pt x="2471984" y="0"/>
                  <a:pt x="2560911" y="88927"/>
                  <a:pt x="2560911" y="198624"/>
                </a:cubicBezTo>
                <a:lnTo>
                  <a:pt x="2560911" y="5151398"/>
                </a:lnTo>
                <a:cubicBezTo>
                  <a:pt x="2560911" y="5261095"/>
                  <a:pt x="2471984" y="5350022"/>
                  <a:pt x="2362287" y="5350022"/>
                </a:cubicBezTo>
                <a:lnTo>
                  <a:pt x="198624" y="5350022"/>
                </a:lnTo>
                <a:cubicBezTo>
                  <a:pt x="88927" y="5350022"/>
                  <a:pt x="0" y="5261095"/>
                  <a:pt x="0" y="5151398"/>
                </a:cubicBezTo>
                <a:lnTo>
                  <a:pt x="0" y="198624"/>
                </a:lnTo>
                <a:cubicBezTo>
                  <a:pt x="0" y="88927"/>
                  <a:pt x="88927" y="0"/>
                  <a:pt x="19862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buNone/>
              <a:defRPr i="1"/>
            </a:lvl1pPr>
          </a:lstStyle>
          <a:p>
            <a:r>
              <a:rPr lang="cs-CZ"/>
              <a:t>Android</a:t>
            </a:r>
            <a:br>
              <a:rPr lang="cs-CZ"/>
            </a:br>
            <a:r>
              <a:rPr lang="cs-CZ"/>
              <a:t>Screenshot</a:t>
            </a:r>
          </a:p>
        </p:txBody>
      </p:sp>
      <p:sp>
        <p:nvSpPr>
          <p:cNvPr id="5" name="Zástupný text 5">
            <a:extLst>
              <a:ext uri="{FF2B5EF4-FFF2-40B4-BE49-F238E27FC236}">
                <a16:creationId xmlns:a16="http://schemas.microsoft.com/office/drawing/2014/main" id="{D3CE6EC2-B8F3-ECB7-7FC0-487058428FD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21880" y="2638488"/>
            <a:ext cx="238858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737C3E22-767B-A60C-8FD8-E962DCAF20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3775" y="4982444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1A9F9751-94B3-6D4F-887C-D9C85C7FF9D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19546" y="4982444"/>
            <a:ext cx="239092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EAC1E52E-8B47-800C-3A60-0EBB1DA8B79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1440" y="2638488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6F4ACCB6-E142-1391-1DC0-446E51B763F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15366" y="3088988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32B5C332-9FCA-D2EC-23F5-25C2E40243EE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317212" y="3088988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F19278E2-AA5C-28BA-0C93-B983750785A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23777" y="5432944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27" name="Text Placeholder 30">
            <a:extLst>
              <a:ext uri="{FF2B5EF4-FFF2-40B4-BE49-F238E27FC236}">
                <a16:creationId xmlns:a16="http://schemas.microsoft.com/office/drawing/2014/main" id="{2F40DDA4-53C9-6881-9582-F30A36A34F8F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3325623" y="5432944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4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2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5439086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C4407947-B5D9-F3B4-35B0-5C429613F9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82" y="3771900"/>
            <a:ext cx="5439088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E28A144F-E605-0895-BDB7-4E45EC3F362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6" y="4661117"/>
            <a:ext cx="5439085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</p:spTree>
    <p:extLst>
      <p:ext uri="{BB962C8B-B14F-4D97-AF65-F5344CB8AC3E}">
        <p14:creationId xmlns:p14="http://schemas.microsoft.com/office/powerpoint/2010/main" val="417593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Text, And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pic>
        <p:nvPicPr>
          <p:cNvPr id="9" name="Picture 8" descr="A picture containing text, monitor, electronics, microwave&#10;&#10;Description automatically generated">
            <a:extLst>
              <a:ext uri="{FF2B5EF4-FFF2-40B4-BE49-F238E27FC236}">
                <a16:creationId xmlns:a16="http://schemas.microsoft.com/office/drawing/2014/main" id="{55CD8975-DD6B-D695-80D7-E766DC55BD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41175" y="473127"/>
            <a:ext cx="5188890" cy="5929376"/>
          </a:xfrm>
          <a:prstGeom prst="rect">
            <a:avLst/>
          </a:prstGeom>
        </p:spPr>
      </p:pic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BC16E16F-BE21-9CAA-1CA2-7DB7AD2894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38655" y="781149"/>
            <a:ext cx="3716768" cy="5313334"/>
          </a:xfrm>
          <a:custGeom>
            <a:avLst/>
            <a:gdLst>
              <a:gd name="connsiteX0" fmla="*/ 84469 w 2978453"/>
              <a:gd name="connsiteY0" fmla="*/ 0 h 4257873"/>
              <a:gd name="connsiteX1" fmla="*/ 2893984 w 2978453"/>
              <a:gd name="connsiteY1" fmla="*/ 0 h 4257873"/>
              <a:gd name="connsiteX2" fmla="*/ 2978453 w 2978453"/>
              <a:gd name="connsiteY2" fmla="*/ 84469 h 4257873"/>
              <a:gd name="connsiteX3" fmla="*/ 2978453 w 2978453"/>
              <a:gd name="connsiteY3" fmla="*/ 4173404 h 4257873"/>
              <a:gd name="connsiteX4" fmla="*/ 2893984 w 2978453"/>
              <a:gd name="connsiteY4" fmla="*/ 4257873 h 4257873"/>
              <a:gd name="connsiteX5" fmla="*/ 84469 w 2978453"/>
              <a:gd name="connsiteY5" fmla="*/ 4257873 h 4257873"/>
              <a:gd name="connsiteX6" fmla="*/ 0 w 2978453"/>
              <a:gd name="connsiteY6" fmla="*/ 4173404 h 4257873"/>
              <a:gd name="connsiteX7" fmla="*/ 0 w 2978453"/>
              <a:gd name="connsiteY7" fmla="*/ 84469 h 4257873"/>
              <a:gd name="connsiteX8" fmla="*/ 84469 w 2978453"/>
              <a:gd name="connsiteY8" fmla="*/ 0 h 4257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8453" h="4257873">
                <a:moveTo>
                  <a:pt x="84469" y="0"/>
                </a:moveTo>
                <a:lnTo>
                  <a:pt x="2893984" y="0"/>
                </a:lnTo>
                <a:cubicBezTo>
                  <a:pt x="2940635" y="0"/>
                  <a:pt x="2978453" y="37818"/>
                  <a:pt x="2978453" y="84469"/>
                </a:cubicBezTo>
                <a:lnTo>
                  <a:pt x="2978453" y="4173404"/>
                </a:lnTo>
                <a:cubicBezTo>
                  <a:pt x="2978453" y="4220055"/>
                  <a:pt x="2940635" y="4257873"/>
                  <a:pt x="2893984" y="4257873"/>
                </a:cubicBezTo>
                <a:lnTo>
                  <a:pt x="84469" y="4257873"/>
                </a:lnTo>
                <a:cubicBezTo>
                  <a:pt x="37818" y="4257873"/>
                  <a:pt x="0" y="4220055"/>
                  <a:pt x="0" y="4173404"/>
                </a:cubicBezTo>
                <a:lnTo>
                  <a:pt x="0" y="84469"/>
                </a:lnTo>
                <a:cubicBezTo>
                  <a:pt x="0" y="37818"/>
                  <a:pt x="37818" y="0"/>
                  <a:pt x="84469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iPad Screenshot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0730999D-6574-E655-B18E-12B6449E0D4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23777" y="3771899"/>
            <a:ext cx="3658414" cy="76801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E3DBF651-3CBF-900C-9F4E-F487C9C8B9C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6" y="4661119"/>
            <a:ext cx="3658414" cy="1771077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2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4x Icon, 4x Title, 4x Text, 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21880" y="2638488"/>
            <a:ext cx="238858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3775" y="4982444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19546" y="4982444"/>
            <a:ext cx="239092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" name="Zástupný text 5">
            <a:extLst>
              <a:ext uri="{FF2B5EF4-FFF2-40B4-BE49-F238E27FC236}">
                <a16:creationId xmlns:a16="http://schemas.microsoft.com/office/drawing/2014/main" id="{80F53A14-6F67-5CCE-743D-50252E4667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1440" y="2638488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4BF71B8D-600E-1F4E-C688-60511BC25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B916BF1-A69E-3A6D-0B51-3C7CFC7ADA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6036" y="1966451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2DF36AD-FBD8-58F5-6738-9141700B1A5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26403" y="19662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45F3B9-2011-412B-E61E-CFD61D108F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16036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E47E097-25EB-C950-AF54-BA8A58842DE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19574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pic>
        <p:nvPicPr>
          <p:cNvPr id="12" name="Picture 11" descr="A picture containing text, monitor, electronics, microwave&#10;&#10;Description automatically generated">
            <a:extLst>
              <a:ext uri="{FF2B5EF4-FFF2-40B4-BE49-F238E27FC236}">
                <a16:creationId xmlns:a16="http://schemas.microsoft.com/office/drawing/2014/main" id="{E71C1BDE-1060-D40E-CE43-9CC5C5B83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1215" y="465507"/>
            <a:ext cx="5188890" cy="5929376"/>
          </a:xfrm>
          <a:prstGeom prst="rect">
            <a:avLst/>
          </a:prstGeom>
        </p:spPr>
      </p:pic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B28667F5-F899-435E-D5B5-7A1B774EB0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68695" y="773529"/>
            <a:ext cx="3716768" cy="5313334"/>
          </a:xfrm>
          <a:custGeom>
            <a:avLst/>
            <a:gdLst>
              <a:gd name="connsiteX0" fmla="*/ 84469 w 2978453"/>
              <a:gd name="connsiteY0" fmla="*/ 0 h 4257873"/>
              <a:gd name="connsiteX1" fmla="*/ 2893984 w 2978453"/>
              <a:gd name="connsiteY1" fmla="*/ 0 h 4257873"/>
              <a:gd name="connsiteX2" fmla="*/ 2978453 w 2978453"/>
              <a:gd name="connsiteY2" fmla="*/ 84469 h 4257873"/>
              <a:gd name="connsiteX3" fmla="*/ 2978453 w 2978453"/>
              <a:gd name="connsiteY3" fmla="*/ 4173404 h 4257873"/>
              <a:gd name="connsiteX4" fmla="*/ 2893984 w 2978453"/>
              <a:gd name="connsiteY4" fmla="*/ 4257873 h 4257873"/>
              <a:gd name="connsiteX5" fmla="*/ 84469 w 2978453"/>
              <a:gd name="connsiteY5" fmla="*/ 4257873 h 4257873"/>
              <a:gd name="connsiteX6" fmla="*/ 0 w 2978453"/>
              <a:gd name="connsiteY6" fmla="*/ 4173404 h 4257873"/>
              <a:gd name="connsiteX7" fmla="*/ 0 w 2978453"/>
              <a:gd name="connsiteY7" fmla="*/ 84469 h 4257873"/>
              <a:gd name="connsiteX8" fmla="*/ 84469 w 2978453"/>
              <a:gd name="connsiteY8" fmla="*/ 0 h 4257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8453" h="4257873">
                <a:moveTo>
                  <a:pt x="84469" y="0"/>
                </a:moveTo>
                <a:lnTo>
                  <a:pt x="2893984" y="0"/>
                </a:lnTo>
                <a:cubicBezTo>
                  <a:pt x="2940635" y="0"/>
                  <a:pt x="2978453" y="37818"/>
                  <a:pt x="2978453" y="84469"/>
                </a:cubicBezTo>
                <a:lnTo>
                  <a:pt x="2978453" y="4173404"/>
                </a:lnTo>
                <a:cubicBezTo>
                  <a:pt x="2978453" y="4220055"/>
                  <a:pt x="2940635" y="4257873"/>
                  <a:pt x="2893984" y="4257873"/>
                </a:cubicBezTo>
                <a:lnTo>
                  <a:pt x="84469" y="4257873"/>
                </a:lnTo>
                <a:cubicBezTo>
                  <a:pt x="37818" y="4257873"/>
                  <a:pt x="0" y="4220055"/>
                  <a:pt x="0" y="4173404"/>
                </a:cubicBezTo>
                <a:lnTo>
                  <a:pt x="0" y="84469"/>
                </a:lnTo>
                <a:cubicBezTo>
                  <a:pt x="0" y="37818"/>
                  <a:pt x="37818" y="0"/>
                  <a:pt x="84469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/>
              <a:t>iPad Screenshot</a:t>
            </a:r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3B300353-682C-9B69-445D-9C57757C593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15366" y="3088988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D506FB4A-DCBE-427F-C9D8-31866E837050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317212" y="3088988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E061F044-78FB-FCC5-7F30-398DAC01725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223777" y="5432944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5F002AF5-1440-FF74-2A7F-D9ABB86D92BD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3325623" y="5432944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3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Lap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063550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pic>
        <p:nvPicPr>
          <p:cNvPr id="3" name="Picture 2" descr="A picture containing text, monitor, electronics, indoor&#10;&#10;Description automatically generated">
            <a:extLst>
              <a:ext uri="{FF2B5EF4-FFF2-40B4-BE49-F238E27FC236}">
                <a16:creationId xmlns:a16="http://schemas.microsoft.com/office/drawing/2014/main" id="{058AC0F0-670E-CA76-D4C6-02DC1353F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9504" y="1364539"/>
            <a:ext cx="7958128" cy="4400246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6372A4A-877F-A93D-F828-B99884CB19E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438626" y="1501991"/>
            <a:ext cx="6499861" cy="3656244"/>
          </a:xfrm>
          <a:custGeom>
            <a:avLst/>
            <a:gdLst>
              <a:gd name="connsiteX0" fmla="*/ 76474 w 6499861"/>
              <a:gd name="connsiteY0" fmla="*/ 0 h 3656244"/>
              <a:gd name="connsiteX1" fmla="*/ 2829932 w 6499861"/>
              <a:gd name="connsiteY1" fmla="*/ 0 h 3656244"/>
              <a:gd name="connsiteX2" fmla="*/ 2895938 w 6499861"/>
              <a:gd name="connsiteY2" fmla="*/ 0 h 3656244"/>
              <a:gd name="connsiteX3" fmla="*/ 2899812 w 6499861"/>
              <a:gd name="connsiteY3" fmla="*/ 1615 h 3656244"/>
              <a:gd name="connsiteX4" fmla="*/ 2906387 w 6499861"/>
              <a:gd name="connsiteY4" fmla="*/ 17571 h 3656244"/>
              <a:gd name="connsiteX5" fmla="*/ 2906387 w 6499861"/>
              <a:gd name="connsiteY5" fmla="*/ 41898 h 3656244"/>
              <a:gd name="connsiteX6" fmla="*/ 2987767 w 6499861"/>
              <a:gd name="connsiteY6" fmla="*/ 123718 h 3656244"/>
              <a:gd name="connsiteX7" fmla="*/ 3199931 w 6499861"/>
              <a:gd name="connsiteY7" fmla="*/ 123718 h 3656244"/>
              <a:gd name="connsiteX8" fmla="*/ 3517843 w 6499861"/>
              <a:gd name="connsiteY8" fmla="*/ 123718 h 3656244"/>
              <a:gd name="connsiteX9" fmla="*/ 3599224 w 6499861"/>
              <a:gd name="connsiteY9" fmla="*/ 41898 h 3656244"/>
              <a:gd name="connsiteX10" fmla="*/ 3599224 w 6499861"/>
              <a:gd name="connsiteY10" fmla="*/ 17571 h 3656244"/>
              <a:gd name="connsiteX11" fmla="*/ 3605797 w 6499861"/>
              <a:gd name="connsiteY11" fmla="*/ 1615 h 3656244"/>
              <a:gd name="connsiteX12" fmla="*/ 3609673 w 6499861"/>
              <a:gd name="connsiteY12" fmla="*/ 0 h 3656244"/>
              <a:gd name="connsiteX13" fmla="*/ 3669930 w 6499861"/>
              <a:gd name="connsiteY13" fmla="*/ 0 h 3656244"/>
              <a:gd name="connsiteX14" fmla="*/ 6423387 w 6499861"/>
              <a:gd name="connsiteY14" fmla="*/ 0 h 3656244"/>
              <a:gd name="connsiteX15" fmla="*/ 6499861 w 6499861"/>
              <a:gd name="connsiteY15" fmla="*/ 76474 h 3656244"/>
              <a:gd name="connsiteX16" fmla="*/ 6499861 w 6499861"/>
              <a:gd name="connsiteY16" fmla="*/ 2253622 h 3656244"/>
              <a:gd name="connsiteX17" fmla="*/ 6499859 w 6499861"/>
              <a:gd name="connsiteY17" fmla="*/ 2253626 h 3656244"/>
              <a:gd name="connsiteX18" fmla="*/ 6499859 w 6499861"/>
              <a:gd name="connsiteY18" fmla="*/ 3656244 h 3656244"/>
              <a:gd name="connsiteX19" fmla="*/ 2 w 6499861"/>
              <a:gd name="connsiteY19" fmla="*/ 3656244 h 3656244"/>
              <a:gd name="connsiteX20" fmla="*/ 2 w 6499861"/>
              <a:gd name="connsiteY20" fmla="*/ 2253623 h 3656244"/>
              <a:gd name="connsiteX21" fmla="*/ 0 w 6499861"/>
              <a:gd name="connsiteY21" fmla="*/ 2253622 h 3656244"/>
              <a:gd name="connsiteX22" fmla="*/ 0 w 6499861"/>
              <a:gd name="connsiteY22" fmla="*/ 76474 h 3656244"/>
              <a:gd name="connsiteX23" fmla="*/ 76474 w 6499861"/>
              <a:gd name="connsiteY23" fmla="*/ 0 h 365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99861" h="3656244">
                <a:moveTo>
                  <a:pt x="76474" y="0"/>
                </a:moveTo>
                <a:lnTo>
                  <a:pt x="2829932" y="0"/>
                </a:lnTo>
                <a:lnTo>
                  <a:pt x="2895938" y="0"/>
                </a:lnTo>
                <a:lnTo>
                  <a:pt x="2899812" y="1615"/>
                </a:lnTo>
                <a:cubicBezTo>
                  <a:pt x="2903875" y="5698"/>
                  <a:pt x="2906387" y="11339"/>
                  <a:pt x="2906387" y="17571"/>
                </a:cubicBezTo>
                <a:lnTo>
                  <a:pt x="2906387" y="41898"/>
                </a:lnTo>
                <a:cubicBezTo>
                  <a:pt x="2906387" y="87086"/>
                  <a:pt x="2942821" y="123718"/>
                  <a:pt x="2987767" y="123718"/>
                </a:cubicBezTo>
                <a:lnTo>
                  <a:pt x="3199931" y="123718"/>
                </a:lnTo>
                <a:lnTo>
                  <a:pt x="3517843" y="123718"/>
                </a:lnTo>
                <a:cubicBezTo>
                  <a:pt x="3562788" y="123718"/>
                  <a:pt x="3599224" y="87086"/>
                  <a:pt x="3599224" y="41898"/>
                </a:cubicBezTo>
                <a:lnTo>
                  <a:pt x="3599224" y="17571"/>
                </a:lnTo>
                <a:cubicBezTo>
                  <a:pt x="3599224" y="11339"/>
                  <a:pt x="3601736" y="5698"/>
                  <a:pt x="3605797" y="1615"/>
                </a:cubicBezTo>
                <a:lnTo>
                  <a:pt x="3609673" y="0"/>
                </a:lnTo>
                <a:lnTo>
                  <a:pt x="3669930" y="0"/>
                </a:lnTo>
                <a:lnTo>
                  <a:pt x="6423387" y="0"/>
                </a:lnTo>
                <a:cubicBezTo>
                  <a:pt x="6465622" y="0"/>
                  <a:pt x="6499861" y="34239"/>
                  <a:pt x="6499861" y="76474"/>
                </a:cubicBezTo>
                <a:lnTo>
                  <a:pt x="6499861" y="2253622"/>
                </a:lnTo>
                <a:lnTo>
                  <a:pt x="6499859" y="2253626"/>
                </a:lnTo>
                <a:lnTo>
                  <a:pt x="6499859" y="3656244"/>
                </a:lnTo>
                <a:lnTo>
                  <a:pt x="2" y="3656244"/>
                </a:lnTo>
                <a:lnTo>
                  <a:pt x="2" y="2253623"/>
                </a:lnTo>
                <a:lnTo>
                  <a:pt x="0" y="2253622"/>
                </a:lnTo>
                <a:lnTo>
                  <a:pt x="0" y="76474"/>
                </a:lnTo>
                <a:cubicBezTo>
                  <a:pt x="0" y="34239"/>
                  <a:pt x="34239" y="0"/>
                  <a:pt x="7647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buFont typeface="+mj-lt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cs-CZ"/>
              <a:t>Laptop Screenshot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C5086C05-803D-A2FA-56BA-658DD4ABA47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23777" y="3771899"/>
            <a:ext cx="3063549" cy="76801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6A8992ED-B472-2821-3054-6C84EEF239E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3776" y="4661119"/>
            <a:ext cx="3063549" cy="1771077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x Icon, 4x Title, 4x Text, Lap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5">
            <a:extLst>
              <a:ext uri="{FF2B5EF4-FFF2-40B4-BE49-F238E27FC236}">
                <a16:creationId xmlns:a16="http://schemas.microsoft.com/office/drawing/2014/main" id="{FCA2DDB4-36A5-1632-9107-7502395FBA8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3775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66EF69C-3462-AE34-993C-7E0C50CAE24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23775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8129151C-834C-D929-E3CF-A1447C8722C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320971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CD948D1-B3D1-A2B4-558B-F7558600AE7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320971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3" name="Zástupný text 5">
            <a:extLst>
              <a:ext uri="{FF2B5EF4-FFF2-40B4-BE49-F238E27FC236}">
                <a16:creationId xmlns:a16="http://schemas.microsoft.com/office/drawing/2014/main" id="{39533D14-B0A0-0E33-76A3-59C24219D16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18166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9432034E-D5DE-71B5-53C4-99EF13045D5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418166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0" name="Zástupný text 5">
            <a:extLst>
              <a:ext uri="{FF2B5EF4-FFF2-40B4-BE49-F238E27FC236}">
                <a16:creationId xmlns:a16="http://schemas.microsoft.com/office/drawing/2014/main" id="{5037D449-3A4B-BD70-AA45-13CFB913658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515363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42" name="Picture Placeholder 4">
            <a:extLst>
              <a:ext uri="{FF2B5EF4-FFF2-40B4-BE49-F238E27FC236}">
                <a16:creationId xmlns:a16="http://schemas.microsoft.com/office/drawing/2014/main" id="{6F0888A7-316B-4205-50A7-F1D749F07C43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9515363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5" name="Nadpis 1">
            <a:extLst>
              <a:ext uri="{FF2B5EF4-FFF2-40B4-BE49-F238E27FC236}">
                <a16:creationId xmlns:a16="http://schemas.microsoft.com/office/drawing/2014/main" id="{F2612BEA-399F-DA88-B54D-80358E362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3515657" cy="188692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pic>
        <p:nvPicPr>
          <p:cNvPr id="2" name="Picture 1" descr="A picture containing text, monitor, electronics, indoor&#10;&#10;Description automatically generated">
            <a:extLst>
              <a:ext uri="{FF2B5EF4-FFF2-40B4-BE49-F238E27FC236}">
                <a16:creationId xmlns:a16="http://schemas.microsoft.com/office/drawing/2014/main" id="{77BD8620-5E66-EAB4-D317-329CAE082E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318" y="233843"/>
            <a:ext cx="7190506" cy="3975808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150FCE-9950-0F1F-7527-247D8924190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790110" y="360293"/>
            <a:ext cx="5872900" cy="3303570"/>
          </a:xfrm>
          <a:custGeom>
            <a:avLst/>
            <a:gdLst>
              <a:gd name="connsiteX0" fmla="*/ 76474 w 6499861"/>
              <a:gd name="connsiteY0" fmla="*/ 0 h 3656244"/>
              <a:gd name="connsiteX1" fmla="*/ 2829932 w 6499861"/>
              <a:gd name="connsiteY1" fmla="*/ 0 h 3656244"/>
              <a:gd name="connsiteX2" fmla="*/ 2895938 w 6499861"/>
              <a:gd name="connsiteY2" fmla="*/ 0 h 3656244"/>
              <a:gd name="connsiteX3" fmla="*/ 2899812 w 6499861"/>
              <a:gd name="connsiteY3" fmla="*/ 1615 h 3656244"/>
              <a:gd name="connsiteX4" fmla="*/ 2906387 w 6499861"/>
              <a:gd name="connsiteY4" fmla="*/ 17571 h 3656244"/>
              <a:gd name="connsiteX5" fmla="*/ 2906387 w 6499861"/>
              <a:gd name="connsiteY5" fmla="*/ 41898 h 3656244"/>
              <a:gd name="connsiteX6" fmla="*/ 2987767 w 6499861"/>
              <a:gd name="connsiteY6" fmla="*/ 123718 h 3656244"/>
              <a:gd name="connsiteX7" fmla="*/ 3199931 w 6499861"/>
              <a:gd name="connsiteY7" fmla="*/ 123718 h 3656244"/>
              <a:gd name="connsiteX8" fmla="*/ 3517843 w 6499861"/>
              <a:gd name="connsiteY8" fmla="*/ 123718 h 3656244"/>
              <a:gd name="connsiteX9" fmla="*/ 3599224 w 6499861"/>
              <a:gd name="connsiteY9" fmla="*/ 41898 h 3656244"/>
              <a:gd name="connsiteX10" fmla="*/ 3599224 w 6499861"/>
              <a:gd name="connsiteY10" fmla="*/ 17571 h 3656244"/>
              <a:gd name="connsiteX11" fmla="*/ 3605797 w 6499861"/>
              <a:gd name="connsiteY11" fmla="*/ 1615 h 3656244"/>
              <a:gd name="connsiteX12" fmla="*/ 3609673 w 6499861"/>
              <a:gd name="connsiteY12" fmla="*/ 0 h 3656244"/>
              <a:gd name="connsiteX13" fmla="*/ 3669930 w 6499861"/>
              <a:gd name="connsiteY13" fmla="*/ 0 h 3656244"/>
              <a:gd name="connsiteX14" fmla="*/ 6423387 w 6499861"/>
              <a:gd name="connsiteY14" fmla="*/ 0 h 3656244"/>
              <a:gd name="connsiteX15" fmla="*/ 6499861 w 6499861"/>
              <a:gd name="connsiteY15" fmla="*/ 76474 h 3656244"/>
              <a:gd name="connsiteX16" fmla="*/ 6499861 w 6499861"/>
              <a:gd name="connsiteY16" fmla="*/ 2253622 h 3656244"/>
              <a:gd name="connsiteX17" fmla="*/ 6499859 w 6499861"/>
              <a:gd name="connsiteY17" fmla="*/ 2253626 h 3656244"/>
              <a:gd name="connsiteX18" fmla="*/ 6499859 w 6499861"/>
              <a:gd name="connsiteY18" fmla="*/ 3656244 h 3656244"/>
              <a:gd name="connsiteX19" fmla="*/ 2 w 6499861"/>
              <a:gd name="connsiteY19" fmla="*/ 3656244 h 3656244"/>
              <a:gd name="connsiteX20" fmla="*/ 2 w 6499861"/>
              <a:gd name="connsiteY20" fmla="*/ 2253623 h 3656244"/>
              <a:gd name="connsiteX21" fmla="*/ 0 w 6499861"/>
              <a:gd name="connsiteY21" fmla="*/ 2253622 h 3656244"/>
              <a:gd name="connsiteX22" fmla="*/ 0 w 6499861"/>
              <a:gd name="connsiteY22" fmla="*/ 76474 h 3656244"/>
              <a:gd name="connsiteX23" fmla="*/ 76474 w 6499861"/>
              <a:gd name="connsiteY23" fmla="*/ 0 h 365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99861" h="3656244">
                <a:moveTo>
                  <a:pt x="76474" y="0"/>
                </a:moveTo>
                <a:lnTo>
                  <a:pt x="2829932" y="0"/>
                </a:lnTo>
                <a:lnTo>
                  <a:pt x="2895938" y="0"/>
                </a:lnTo>
                <a:lnTo>
                  <a:pt x="2899812" y="1615"/>
                </a:lnTo>
                <a:cubicBezTo>
                  <a:pt x="2903875" y="5698"/>
                  <a:pt x="2906387" y="11339"/>
                  <a:pt x="2906387" y="17571"/>
                </a:cubicBezTo>
                <a:lnTo>
                  <a:pt x="2906387" y="41898"/>
                </a:lnTo>
                <a:cubicBezTo>
                  <a:pt x="2906387" y="87086"/>
                  <a:pt x="2942821" y="123718"/>
                  <a:pt x="2987767" y="123718"/>
                </a:cubicBezTo>
                <a:lnTo>
                  <a:pt x="3199931" y="123718"/>
                </a:lnTo>
                <a:lnTo>
                  <a:pt x="3517843" y="123718"/>
                </a:lnTo>
                <a:cubicBezTo>
                  <a:pt x="3562788" y="123718"/>
                  <a:pt x="3599224" y="87086"/>
                  <a:pt x="3599224" y="41898"/>
                </a:cubicBezTo>
                <a:lnTo>
                  <a:pt x="3599224" y="17571"/>
                </a:lnTo>
                <a:cubicBezTo>
                  <a:pt x="3599224" y="11339"/>
                  <a:pt x="3601736" y="5698"/>
                  <a:pt x="3605797" y="1615"/>
                </a:cubicBezTo>
                <a:lnTo>
                  <a:pt x="3609673" y="0"/>
                </a:lnTo>
                <a:lnTo>
                  <a:pt x="3669930" y="0"/>
                </a:lnTo>
                <a:lnTo>
                  <a:pt x="6423387" y="0"/>
                </a:lnTo>
                <a:cubicBezTo>
                  <a:pt x="6465622" y="0"/>
                  <a:pt x="6499861" y="34239"/>
                  <a:pt x="6499861" y="76474"/>
                </a:cubicBezTo>
                <a:lnTo>
                  <a:pt x="6499861" y="2253622"/>
                </a:lnTo>
                <a:lnTo>
                  <a:pt x="6499859" y="2253626"/>
                </a:lnTo>
                <a:lnTo>
                  <a:pt x="6499859" y="3656244"/>
                </a:lnTo>
                <a:lnTo>
                  <a:pt x="2" y="3656244"/>
                </a:lnTo>
                <a:lnTo>
                  <a:pt x="2" y="2253623"/>
                </a:lnTo>
                <a:lnTo>
                  <a:pt x="0" y="2253622"/>
                </a:lnTo>
                <a:lnTo>
                  <a:pt x="0" y="76474"/>
                </a:lnTo>
                <a:cubicBezTo>
                  <a:pt x="0" y="34239"/>
                  <a:pt x="34239" y="0"/>
                  <a:pt x="7647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buFont typeface="+mj-lt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cs-CZ"/>
              <a:t>Laptop Screenshot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B5C868D4-6F84-650B-D516-34B61DC4A86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3320972" y="5452592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6" name="Text Placeholder 30">
            <a:extLst>
              <a:ext uri="{FF2B5EF4-FFF2-40B4-BE49-F238E27FC236}">
                <a16:creationId xmlns:a16="http://schemas.microsoft.com/office/drawing/2014/main" id="{E5880657-5848-5AD2-C49E-43990B1FEB33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418166" y="5452592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7" name="Text Placeholder 30">
            <a:extLst>
              <a:ext uri="{FF2B5EF4-FFF2-40B4-BE49-F238E27FC236}">
                <a16:creationId xmlns:a16="http://schemas.microsoft.com/office/drawing/2014/main" id="{86310025-4843-3DF5-4244-4C52EBA713D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515364" y="5452592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E56FAF51-631C-243A-58AB-34CA11E74CD5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7031" y="5452592"/>
            <a:ext cx="2393253" cy="998458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4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pace for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5CFB99A-DC4F-A292-080F-74222C6E7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578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gional Map + Local Representa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5CFB99A-DC4F-A292-080F-74222C6E7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3" name="Picture Placeholder 34">
            <a:extLst>
              <a:ext uri="{FF2B5EF4-FFF2-40B4-BE49-F238E27FC236}">
                <a16:creationId xmlns:a16="http://schemas.microsoft.com/office/drawing/2014/main" id="{5B88E1DB-C0A0-0DA2-11FD-D8A92866BD4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90233" y="2047874"/>
            <a:ext cx="802800" cy="802800"/>
          </a:xfrm>
          <a:prstGeom prst="roundRect">
            <a:avLst>
              <a:gd name="adj" fmla="val 15820"/>
            </a:avLst>
          </a:prstGeom>
        </p:spPr>
        <p:txBody>
          <a:bodyPr/>
          <a:lstStyle>
            <a:lvl1pPr marL="0" indent="0">
              <a:buNone/>
              <a:defRPr sz="1400" i="1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Foto</a:t>
            </a:r>
            <a:endParaRPr lang="en-US" dirty="0"/>
          </a:p>
        </p:txBody>
      </p:sp>
      <p:sp>
        <p:nvSpPr>
          <p:cNvPr id="44" name="Picture Placeholder 34">
            <a:extLst>
              <a:ext uri="{FF2B5EF4-FFF2-40B4-BE49-F238E27FC236}">
                <a16:creationId xmlns:a16="http://schemas.microsoft.com/office/drawing/2014/main" id="{C5F3000C-3CAB-7BAB-AD4C-C9D30890A54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18362" y="3286398"/>
            <a:ext cx="802800" cy="802800"/>
          </a:xfrm>
          <a:prstGeom prst="roundRect">
            <a:avLst>
              <a:gd name="adj" fmla="val 15820"/>
            </a:avLst>
          </a:prstGeom>
        </p:spPr>
        <p:txBody>
          <a:bodyPr/>
          <a:lstStyle>
            <a:lvl1pPr marL="0" indent="0">
              <a:buNone/>
              <a:defRPr sz="1400"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Foto</a:t>
            </a:r>
          </a:p>
        </p:txBody>
      </p:sp>
      <p:sp>
        <p:nvSpPr>
          <p:cNvPr id="45" name="Picture Placeholder 34">
            <a:extLst>
              <a:ext uri="{FF2B5EF4-FFF2-40B4-BE49-F238E27FC236}">
                <a16:creationId xmlns:a16="http://schemas.microsoft.com/office/drawing/2014/main" id="{6F5C20E8-DEFE-466D-E6C2-F98B1EBA02A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26853" y="4531414"/>
            <a:ext cx="802800" cy="802800"/>
          </a:xfrm>
          <a:prstGeom prst="roundRect">
            <a:avLst>
              <a:gd name="adj" fmla="val 15820"/>
            </a:avLst>
          </a:prstGeom>
        </p:spPr>
        <p:txBody>
          <a:bodyPr/>
          <a:lstStyle>
            <a:lvl1pPr marL="0" indent="0">
              <a:buNone/>
              <a:defRPr sz="1400"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Foto</a:t>
            </a:r>
          </a:p>
        </p:txBody>
      </p:sp>
      <p:sp>
        <p:nvSpPr>
          <p:cNvPr id="46" name="Picture Placeholder 34">
            <a:extLst>
              <a:ext uri="{FF2B5EF4-FFF2-40B4-BE49-F238E27FC236}">
                <a16:creationId xmlns:a16="http://schemas.microsoft.com/office/drawing/2014/main" id="{5A7C9827-6A96-6F88-BCF8-1735F36FF8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2213" y="5763913"/>
            <a:ext cx="802800" cy="802800"/>
          </a:xfrm>
          <a:prstGeom prst="roundRect">
            <a:avLst>
              <a:gd name="adj" fmla="val 15820"/>
            </a:avLst>
          </a:prstGeom>
        </p:spPr>
        <p:txBody>
          <a:bodyPr/>
          <a:lstStyle>
            <a:lvl1pPr marL="0" indent="0">
              <a:buNone/>
              <a:defRPr sz="1400"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Foto</a:t>
            </a:r>
          </a:p>
        </p:txBody>
      </p:sp>
      <p:sp>
        <p:nvSpPr>
          <p:cNvPr id="47" name="Picture Placeholder 34">
            <a:extLst>
              <a:ext uri="{FF2B5EF4-FFF2-40B4-BE49-F238E27FC236}">
                <a16:creationId xmlns:a16="http://schemas.microsoft.com/office/drawing/2014/main" id="{403148BA-263E-3151-7A88-F9FFA5919F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947617" y="2047406"/>
            <a:ext cx="802800" cy="802800"/>
          </a:xfrm>
          <a:prstGeom prst="roundRect">
            <a:avLst>
              <a:gd name="adj" fmla="val 15820"/>
            </a:avLst>
          </a:prstGeom>
        </p:spPr>
        <p:txBody>
          <a:bodyPr/>
          <a:lstStyle>
            <a:lvl1pPr marL="0" indent="0">
              <a:buNone/>
              <a:defRPr sz="1400"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Foto</a:t>
            </a:r>
          </a:p>
        </p:txBody>
      </p:sp>
      <p:sp>
        <p:nvSpPr>
          <p:cNvPr id="48" name="Picture Placeholder 34">
            <a:extLst>
              <a:ext uri="{FF2B5EF4-FFF2-40B4-BE49-F238E27FC236}">
                <a16:creationId xmlns:a16="http://schemas.microsoft.com/office/drawing/2014/main" id="{637710CC-F8BF-BD2B-A190-135CF0FEC2A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975746" y="3285930"/>
            <a:ext cx="802800" cy="802800"/>
          </a:xfrm>
          <a:prstGeom prst="roundRect">
            <a:avLst>
              <a:gd name="adj" fmla="val 15820"/>
            </a:avLst>
          </a:prstGeom>
        </p:spPr>
        <p:txBody>
          <a:bodyPr/>
          <a:lstStyle>
            <a:lvl1pPr marL="0" indent="0">
              <a:buNone/>
              <a:defRPr sz="1400"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Foto</a:t>
            </a:r>
          </a:p>
          <a:p>
            <a:endParaRPr lang="en-US" dirty="0"/>
          </a:p>
        </p:txBody>
      </p:sp>
      <p:sp>
        <p:nvSpPr>
          <p:cNvPr id="49" name="Picture Placeholder 34">
            <a:extLst>
              <a:ext uri="{FF2B5EF4-FFF2-40B4-BE49-F238E27FC236}">
                <a16:creationId xmlns:a16="http://schemas.microsoft.com/office/drawing/2014/main" id="{99EEA1F0-F065-3766-7416-36AB2DA978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84237" y="4530946"/>
            <a:ext cx="802800" cy="802800"/>
          </a:xfrm>
          <a:prstGeom prst="roundRect">
            <a:avLst>
              <a:gd name="adj" fmla="val 15820"/>
            </a:avLst>
          </a:prstGeom>
        </p:spPr>
        <p:txBody>
          <a:bodyPr/>
          <a:lstStyle>
            <a:lvl1pPr marL="0" indent="0">
              <a:buNone/>
              <a:defRPr sz="1400"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Foto</a:t>
            </a:r>
          </a:p>
        </p:txBody>
      </p:sp>
      <p:sp>
        <p:nvSpPr>
          <p:cNvPr id="73" name="Picture Placeholder 34">
            <a:extLst>
              <a:ext uri="{FF2B5EF4-FFF2-40B4-BE49-F238E27FC236}">
                <a16:creationId xmlns:a16="http://schemas.microsoft.com/office/drawing/2014/main" id="{DD4D7E96-395C-E47D-EDF2-17B26D9C778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975746" y="5763913"/>
            <a:ext cx="802800" cy="802800"/>
          </a:xfrm>
          <a:prstGeom prst="roundRect">
            <a:avLst>
              <a:gd name="adj" fmla="val 15820"/>
            </a:avLst>
          </a:prstGeom>
        </p:spPr>
        <p:txBody>
          <a:bodyPr/>
          <a:lstStyle>
            <a:lvl1pPr marL="0" indent="0">
              <a:buNone/>
              <a:defRPr sz="1400"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dirty="0"/>
              <a:t>Foto</a:t>
            </a:r>
          </a:p>
        </p:txBody>
      </p:sp>
    </p:spTree>
    <p:extLst>
      <p:ext uri="{BB962C8B-B14F-4D97-AF65-F5344CB8AC3E}">
        <p14:creationId xmlns:p14="http://schemas.microsoft.com/office/powerpoint/2010/main" val="128218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26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tro Slide -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obrázku 10">
            <a:extLst>
              <a:ext uri="{FF2B5EF4-FFF2-40B4-BE49-F238E27FC236}">
                <a16:creationId xmlns:a16="http://schemas.microsoft.com/office/drawing/2014/main" id="{C8412F74-3BB2-8BD5-842A-05AE602D0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096522" cy="1842353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269A3E-79A3-D9CA-0EBD-4AEC0E83F2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28" y="4630054"/>
            <a:ext cx="9082008" cy="10305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/>
          </a:p>
        </p:txBody>
      </p:sp>
      <p:sp>
        <p:nvSpPr>
          <p:cNvPr id="4" name="Obdélník 11">
            <a:extLst>
              <a:ext uri="{FF2B5EF4-FFF2-40B4-BE49-F238E27FC236}">
                <a16:creationId xmlns:a16="http://schemas.microsoft.com/office/drawing/2014/main" id="{BD2C00E3-5021-B174-A7D5-06762A404CEE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414380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Slide - No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28E1849B-958F-A559-C5AF-DA9BF783B9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777811"/>
            <a:ext cx="9144000" cy="184235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1417A6-C4A3-8243-AEF3-CAB737511F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4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cs-CZ"/>
              <a:t>Name </a:t>
            </a:r>
            <a:r>
              <a:rPr lang="cs-CZ" err="1"/>
              <a:t>Surname</a:t>
            </a:r>
            <a:endParaRPr lang="cs-CZ"/>
          </a:p>
        </p:txBody>
      </p:sp>
      <p:sp>
        <p:nvSpPr>
          <p:cNvPr id="27" name="Zástupný text 26">
            <a:extLst>
              <a:ext uri="{FF2B5EF4-FFF2-40B4-BE49-F238E27FC236}">
                <a16:creationId xmlns:a16="http://schemas.microsoft.com/office/drawing/2014/main" id="{19AAFAF6-BD8A-391D-FC01-20BE40790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err="1"/>
              <a:t>Date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347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grafu 8">
            <a:extLst>
              <a:ext uri="{FF2B5EF4-FFF2-40B4-BE49-F238E27FC236}">
                <a16:creationId xmlns:a16="http://schemas.microsoft.com/office/drawing/2014/main" id="{237D7716-34DF-F72F-ADC5-AC5C6345E41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3771901" y="281765"/>
            <a:ext cx="8267700" cy="6149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Chart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285053"/>
            <a:ext cx="3114987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DDA0CE27-B816-2432-E492-8ACC0F2E5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3114985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2" name="Text Placeholder 30">
            <a:extLst>
              <a:ext uri="{FF2B5EF4-FFF2-40B4-BE49-F238E27FC236}">
                <a16:creationId xmlns:a16="http://schemas.microsoft.com/office/drawing/2014/main" id="{9E39FAB1-3CE3-552B-DEBE-85AB4C4FAB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6" y="4174271"/>
            <a:ext cx="3114987" cy="2257925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2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168" y="291287"/>
            <a:ext cx="575207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953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A2510F76-D629-C9E4-8C49-2D6C3E81420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51171" y="3771900"/>
            <a:ext cx="5752078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11ED24B8-2CEF-8B09-FD96-A73C0C8AA4E3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151161" y="4661117"/>
            <a:ext cx="5752079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</p:spTree>
    <p:extLst>
      <p:ext uri="{BB962C8B-B14F-4D97-AF65-F5344CB8AC3E}">
        <p14:creationId xmlns:p14="http://schemas.microsoft.com/office/powerpoint/2010/main" val="227289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Text, 1/2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5439086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830D194B-7685-625F-590D-1DD660E173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285053"/>
            <a:ext cx="5439085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786BD1BA-8666-5AF3-54DF-DB7FF7E8596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6" y="4174271"/>
            <a:ext cx="5439085" cy="2257925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9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Text, 1/2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168" y="291287"/>
            <a:ext cx="575207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953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C22DF383-AC5E-DC8D-856C-3141E4AAB1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51169" y="3285053"/>
            <a:ext cx="5752074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359CD112-942C-B96C-7062-70713DCF281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51168" y="4174271"/>
            <a:ext cx="5752074" cy="2257925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5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, obrázek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8818A5E2-DDEE-038F-52FE-AF6BBF707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775" y="4661120"/>
            <a:ext cx="3818835" cy="167551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Text slidu </a:t>
            </a:r>
            <a:r>
              <a:rPr lang="cs-CZ" err="1"/>
              <a:t>optiasit</a:t>
            </a:r>
            <a:r>
              <a:rPr lang="cs-CZ"/>
              <a:t> </a:t>
            </a:r>
            <a:r>
              <a:rPr lang="cs-CZ" err="1"/>
              <a:t>prem</a:t>
            </a:r>
            <a:r>
              <a:rPr lang="cs-CZ"/>
              <a:t> </a:t>
            </a:r>
            <a:r>
              <a:rPr lang="cs-CZ" err="1"/>
              <a:t>dionse</a:t>
            </a:r>
            <a:r>
              <a:rPr lang="cs-CZ"/>
              <a:t> </a:t>
            </a:r>
            <a:r>
              <a:rPr lang="cs-CZ" err="1"/>
              <a:t>nullenis</a:t>
            </a:r>
            <a:r>
              <a:rPr lang="cs-CZ"/>
              <a:t> </a:t>
            </a:r>
            <a:r>
              <a:rPr lang="cs-CZ" err="1"/>
              <a:t>consequibus</a:t>
            </a:r>
            <a:r>
              <a:rPr lang="cs-CZ"/>
              <a:t> </a:t>
            </a:r>
            <a:r>
              <a:rPr lang="cs-CZ" err="1"/>
              <a:t>ulparci</a:t>
            </a:r>
            <a:r>
              <a:rPr lang="cs-CZ"/>
              <a:t> to </a:t>
            </a:r>
            <a:r>
              <a:rPr lang="cs-CZ" err="1"/>
              <a:t>corepra</a:t>
            </a:r>
            <a:r>
              <a:rPr lang="cs-CZ"/>
              <a:t> </a:t>
            </a:r>
            <a:r>
              <a:rPr lang="cs-CZ" err="1"/>
              <a:t>tquae</a:t>
            </a:r>
            <a:r>
              <a:rPr lang="cs-CZ"/>
              <a:t>. </a:t>
            </a:r>
            <a:r>
              <a:rPr lang="cs-CZ" err="1"/>
              <a:t>Itatiis</a:t>
            </a:r>
            <a:r>
              <a:rPr lang="cs-CZ"/>
              <a:t> </a:t>
            </a:r>
            <a:r>
              <a:rPr lang="cs-CZ" err="1"/>
              <a:t>eum</a:t>
            </a:r>
            <a:r>
              <a:rPr lang="cs-CZ"/>
              <a:t> </a:t>
            </a:r>
            <a:r>
              <a:rPr lang="cs-CZ" err="1"/>
              <a:t>sus</a:t>
            </a:r>
            <a:r>
              <a:rPr lang="cs-CZ"/>
              <a:t> </a:t>
            </a:r>
            <a:r>
              <a:rPr lang="cs-CZ" err="1"/>
              <a:t>nonsequam</a:t>
            </a:r>
            <a:r>
              <a:rPr lang="cs-CZ"/>
              <a:t> </a:t>
            </a:r>
            <a:r>
              <a:rPr lang="cs-CZ" err="1"/>
              <a:t>volor</a:t>
            </a:r>
            <a:r>
              <a:rPr lang="cs-CZ"/>
              <a:t> re </a:t>
            </a:r>
            <a:r>
              <a:rPr lang="cs-CZ" err="1"/>
              <a:t>volute</a:t>
            </a:r>
            <a:r>
              <a:rPr lang="cs-CZ"/>
              <a:t> </a:t>
            </a:r>
            <a:r>
              <a:rPr lang="cs-CZ" err="1"/>
              <a:t>verferum</a:t>
            </a:r>
            <a:r>
              <a:rPr lang="cs-CZ"/>
              <a:t> id </a:t>
            </a:r>
            <a:r>
              <a:rPr lang="cs-CZ" err="1"/>
              <a:t>quia</a:t>
            </a:r>
            <a:r>
              <a:rPr lang="cs-CZ"/>
              <a:t> </a:t>
            </a:r>
            <a:r>
              <a:rPr lang="cs-CZ" err="1"/>
              <a:t>consece</a:t>
            </a:r>
            <a:r>
              <a:rPr lang="cs-CZ"/>
              <a:t> provit </a:t>
            </a:r>
            <a:r>
              <a:rPr lang="cs-CZ" err="1"/>
              <a:t>officime</a:t>
            </a:r>
            <a:r>
              <a:rPr lang="cs-CZ"/>
              <a:t> </a:t>
            </a:r>
            <a:r>
              <a:rPr lang="cs-CZ" err="1"/>
              <a:t>nimusan</a:t>
            </a:r>
            <a:r>
              <a:rPr lang="cs-CZ"/>
              <a:t> </a:t>
            </a:r>
            <a:r>
              <a:rPr lang="cs-CZ" err="1"/>
              <a:t>imoluptat</a:t>
            </a:r>
            <a:r>
              <a:rPr lang="cs-CZ"/>
              <a:t>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3776" y="291287"/>
            <a:ext cx="3818835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66387" y="0"/>
            <a:ext cx="7925613" cy="6858000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3776" y="4069204"/>
            <a:ext cx="3818835" cy="471761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Podnadpis odstavce</a:t>
            </a:r>
          </a:p>
        </p:txBody>
      </p:sp>
    </p:spTree>
    <p:extLst>
      <p:ext uri="{BB962C8B-B14F-4D97-AF65-F5344CB8AC3E}">
        <p14:creationId xmlns:p14="http://schemas.microsoft.com/office/powerpoint/2010/main" val="101821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Text, 2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582443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6387" y="0"/>
            <a:ext cx="7925613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11" name="Zástupný text 26">
            <a:extLst>
              <a:ext uri="{FF2B5EF4-FFF2-40B4-BE49-F238E27FC236}">
                <a16:creationId xmlns:a16="http://schemas.microsoft.com/office/drawing/2014/main" id="{C5A752DC-CFA4-9282-A6D9-418FB27DF9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285053"/>
            <a:ext cx="3622197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A3004865-5640-4C1C-AC4D-B7D030E9C2F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6" y="4174271"/>
            <a:ext cx="3622197" cy="2257925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7A80A9FC-8C3E-0017-B939-546DE32FEC49}"/>
              </a:ext>
            </a:extLst>
          </p:cNvPr>
          <p:cNvSpPr/>
          <p:nvPr userDrawn="1"/>
        </p:nvSpPr>
        <p:spPr>
          <a:xfrm>
            <a:off x="10940156" y="6297892"/>
            <a:ext cx="1019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2N.com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8E1849B-958F-A559-C5AF-DA9BF783B9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5650" y="2777810"/>
            <a:ext cx="9144000" cy="1842353"/>
          </a:xfrm>
        </p:spPr>
        <p:txBody>
          <a:bodyPr anchor="t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Název prezentace</a:t>
            </a:r>
            <a:br>
              <a:rPr lang="cs-CZ"/>
            </a:br>
            <a:r>
              <a:rPr lang="cs-CZ"/>
              <a:t>na dva řádky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1417A6-C4A3-8243-AEF3-CAB737511F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7642" y="4639213"/>
            <a:ext cx="9082008" cy="365125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Jméno Příjmení</a:t>
            </a:r>
          </a:p>
        </p:txBody>
      </p:sp>
      <p:sp>
        <p:nvSpPr>
          <p:cNvPr id="27" name="Zástupný text 26">
            <a:extLst>
              <a:ext uri="{FF2B5EF4-FFF2-40B4-BE49-F238E27FC236}">
                <a16:creationId xmlns:a16="http://schemas.microsoft.com/office/drawing/2014/main" id="{19AAFAF6-BD8A-391D-FC01-20BE40790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642" y="4919876"/>
            <a:ext cx="9082008" cy="365125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13126347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3CB4A063-304F-C574-B27E-C8A3BE59F46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5650" y="1925053"/>
            <a:ext cx="5716192" cy="2663026"/>
          </a:xfrm>
        </p:spPr>
        <p:txBody>
          <a:bodyPr anchor="t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Název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1417A6-C4A3-8243-AEF3-CAB737511F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7642" y="4607129"/>
            <a:ext cx="5654200" cy="365125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Jméno Příjmení</a:t>
            </a:r>
          </a:p>
        </p:txBody>
      </p:sp>
      <p:sp>
        <p:nvSpPr>
          <p:cNvPr id="27" name="Zástupný text 26">
            <a:extLst>
              <a:ext uri="{FF2B5EF4-FFF2-40B4-BE49-F238E27FC236}">
                <a16:creationId xmlns:a16="http://schemas.microsoft.com/office/drawing/2014/main" id="{19AAFAF6-BD8A-391D-FC01-20BE40790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642" y="4879166"/>
            <a:ext cx="5654200" cy="365125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Datum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7334BEA6-B80D-693B-32ED-6027A5B40037}"/>
              </a:ext>
            </a:extLst>
          </p:cNvPr>
          <p:cNvSpPr/>
          <p:nvPr/>
        </p:nvSpPr>
        <p:spPr>
          <a:xfrm>
            <a:off x="10944470" y="6297892"/>
            <a:ext cx="1019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2N.com</a:t>
            </a:r>
            <a:endParaRPr lang="cs-CZ" sz="18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97563774-9870-9E77-3C9E-F2E4ABDC6154}"/>
              </a:ext>
            </a:extLst>
          </p:cNvPr>
          <p:cNvSpPr/>
          <p:nvPr userDrawn="1"/>
        </p:nvSpPr>
        <p:spPr>
          <a:xfrm>
            <a:off x="10944470" y="6297892"/>
            <a:ext cx="1019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2N.com</a:t>
            </a:r>
            <a:endParaRPr lang="cs-CZ" sz="18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17540200-27B0-5D6D-9951-46B71BB0249B}"/>
              </a:ext>
            </a:extLst>
          </p:cNvPr>
          <p:cNvSpPr/>
          <p:nvPr userDrawn="1"/>
        </p:nvSpPr>
        <p:spPr>
          <a:xfrm>
            <a:off x="10940156" y="6297892"/>
            <a:ext cx="1019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2N.com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2E61A94F-4AFE-4304-7C57-160E2449B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802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a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875749D-DBA7-EF63-1338-FA1F46F20F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965" y="503480"/>
            <a:ext cx="11403406" cy="629563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3776" y="291287"/>
            <a:ext cx="6064729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</p:spTree>
    <p:extLst>
      <p:ext uri="{BB962C8B-B14F-4D97-AF65-F5344CB8AC3E}">
        <p14:creationId xmlns:p14="http://schemas.microsoft.com/office/powerpoint/2010/main" val="20279760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a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39CE94A0-443A-05FE-2184-198BA8AF9F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965" y="514497"/>
            <a:ext cx="11403405" cy="629563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3776" y="291287"/>
            <a:ext cx="6064729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BB5FF5AC-27D8-308F-E89E-F34A2EA93A2C}"/>
              </a:ext>
            </a:extLst>
          </p:cNvPr>
          <p:cNvSpPr>
            <a:spLocks noChangeAspect="1"/>
          </p:cNvSpPr>
          <p:nvPr/>
        </p:nvSpPr>
        <p:spPr>
          <a:xfrm>
            <a:off x="309740" y="4384092"/>
            <a:ext cx="216000" cy="216000"/>
          </a:xfrm>
          <a:prstGeom prst="ellipse">
            <a:avLst/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1362DEE9-AD3E-40CA-A8E0-84E054C2E7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588" y="4658752"/>
            <a:ext cx="1704688" cy="879019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0B6566EB-6B56-CB1B-3CEA-14088FB24BDD}"/>
              </a:ext>
            </a:extLst>
          </p:cNvPr>
          <p:cNvSpPr>
            <a:spLocks noChangeAspect="1"/>
          </p:cNvSpPr>
          <p:nvPr userDrawn="1"/>
        </p:nvSpPr>
        <p:spPr>
          <a:xfrm>
            <a:off x="309740" y="4384092"/>
            <a:ext cx="216000" cy="216000"/>
          </a:xfrm>
          <a:prstGeom prst="ellipse">
            <a:avLst/>
          </a:prstGeom>
          <a:solidFill>
            <a:srgbClr val="C3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7082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a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88272ED0-D815-BDD2-111F-5C05A43099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634" y="516112"/>
            <a:ext cx="11403405" cy="629563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3776" y="291287"/>
            <a:ext cx="6064729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BB5FF5AC-27D8-308F-E89E-F34A2EA93A2C}"/>
              </a:ext>
            </a:extLst>
          </p:cNvPr>
          <p:cNvSpPr>
            <a:spLocks noChangeAspect="1"/>
          </p:cNvSpPr>
          <p:nvPr/>
        </p:nvSpPr>
        <p:spPr>
          <a:xfrm>
            <a:off x="309740" y="4352008"/>
            <a:ext cx="216000" cy="216000"/>
          </a:xfrm>
          <a:prstGeom prst="ellipse">
            <a:avLst/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1362DEE9-AD3E-40CA-A8E0-84E054C2E7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588" y="4626668"/>
            <a:ext cx="1756059" cy="601582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290513B9-6A20-8455-EE64-526D966936A8}"/>
              </a:ext>
            </a:extLst>
          </p:cNvPr>
          <p:cNvSpPr>
            <a:spLocks noChangeAspect="1"/>
          </p:cNvSpPr>
          <p:nvPr/>
        </p:nvSpPr>
        <p:spPr>
          <a:xfrm>
            <a:off x="288158" y="5371383"/>
            <a:ext cx="216000" cy="216000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text 26">
            <a:extLst>
              <a:ext uri="{FF2B5EF4-FFF2-40B4-BE49-F238E27FC236}">
                <a16:creationId xmlns:a16="http://schemas.microsoft.com/office/drawing/2014/main" id="{E029CB40-8F66-09D3-A3A4-8E898EDA92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257" y="5650306"/>
            <a:ext cx="1759390" cy="601582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CDBA0CBB-4805-E5AD-4B3A-E30842225BDF}"/>
              </a:ext>
            </a:extLst>
          </p:cNvPr>
          <p:cNvSpPr>
            <a:spLocks noChangeAspect="1"/>
          </p:cNvSpPr>
          <p:nvPr userDrawn="1"/>
        </p:nvSpPr>
        <p:spPr>
          <a:xfrm>
            <a:off x="309740" y="4352008"/>
            <a:ext cx="216000" cy="216000"/>
          </a:xfrm>
          <a:prstGeom prst="ellipse">
            <a:avLst/>
          </a:prstGeom>
          <a:solidFill>
            <a:srgbClr val="C3C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4E07C144-A666-6BAD-5C04-0E1FE2BE1C10}"/>
              </a:ext>
            </a:extLst>
          </p:cNvPr>
          <p:cNvSpPr>
            <a:spLocks noChangeAspect="1"/>
          </p:cNvSpPr>
          <p:nvPr userDrawn="1"/>
        </p:nvSpPr>
        <p:spPr>
          <a:xfrm>
            <a:off x="288158" y="5371383"/>
            <a:ext cx="216000" cy="216000"/>
          </a:xfrm>
          <a:prstGeom prst="ellipse">
            <a:avLst/>
          </a:prstGeom>
          <a:solidFill>
            <a:srgbClr val="9191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75143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a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F09E531B-9D9E-88DE-1C8C-B80192A2E4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635" y="516112"/>
            <a:ext cx="11403404" cy="629563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3776" y="291287"/>
            <a:ext cx="6064729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BB5FF5AC-27D8-308F-E89E-F34A2EA93A2C}"/>
              </a:ext>
            </a:extLst>
          </p:cNvPr>
          <p:cNvSpPr>
            <a:spLocks noChangeAspect="1"/>
          </p:cNvSpPr>
          <p:nvPr/>
        </p:nvSpPr>
        <p:spPr>
          <a:xfrm>
            <a:off x="309740" y="4352008"/>
            <a:ext cx="216000" cy="216000"/>
          </a:xfrm>
          <a:prstGeom prst="ellipse">
            <a:avLst/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1362DEE9-AD3E-40CA-A8E0-84E054C2E7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6588" y="4626668"/>
            <a:ext cx="1745785" cy="601582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290513B9-6A20-8455-EE64-526D966936A8}"/>
              </a:ext>
            </a:extLst>
          </p:cNvPr>
          <p:cNvSpPr>
            <a:spLocks noChangeAspect="1"/>
          </p:cNvSpPr>
          <p:nvPr/>
        </p:nvSpPr>
        <p:spPr>
          <a:xfrm>
            <a:off x="288158" y="5371383"/>
            <a:ext cx="216000" cy="216000"/>
          </a:xfrm>
          <a:prstGeom prst="ellipse">
            <a:avLst/>
          </a:prstGeom>
          <a:solidFill>
            <a:srgbClr val="5A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ástupný text 26">
            <a:extLst>
              <a:ext uri="{FF2B5EF4-FFF2-40B4-BE49-F238E27FC236}">
                <a16:creationId xmlns:a16="http://schemas.microsoft.com/office/drawing/2014/main" id="{E029CB40-8F66-09D3-A3A4-8E898EDA92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257" y="5650306"/>
            <a:ext cx="1745785" cy="601582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Text</a:t>
            </a:r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4015FB3A-AD97-E1DB-958F-2912017E8855}"/>
              </a:ext>
            </a:extLst>
          </p:cNvPr>
          <p:cNvSpPr>
            <a:spLocks noChangeAspect="1"/>
          </p:cNvSpPr>
          <p:nvPr userDrawn="1"/>
        </p:nvSpPr>
        <p:spPr>
          <a:xfrm>
            <a:off x="309740" y="4352008"/>
            <a:ext cx="216000" cy="216000"/>
          </a:xfrm>
          <a:prstGeom prst="ellipse">
            <a:avLst/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8268E678-03B0-40F0-5063-380BC198A8EA}"/>
              </a:ext>
            </a:extLst>
          </p:cNvPr>
          <p:cNvSpPr>
            <a:spLocks noChangeAspect="1"/>
          </p:cNvSpPr>
          <p:nvPr userDrawn="1"/>
        </p:nvSpPr>
        <p:spPr>
          <a:xfrm>
            <a:off x="288158" y="5371383"/>
            <a:ext cx="216000" cy="216000"/>
          </a:xfrm>
          <a:prstGeom prst="ellipse">
            <a:avLst/>
          </a:prstGeom>
          <a:solidFill>
            <a:srgbClr val="5A5A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9890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7652899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4">
            <a:extLst>
              <a:ext uri="{FF2B5EF4-FFF2-40B4-BE49-F238E27FC236}">
                <a16:creationId xmlns:a16="http://schemas.microsoft.com/office/drawing/2014/main" id="{4C426573-76AE-9B04-AC0C-6BA29B5B5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09813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1/3 Image Picture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D32DA639-378A-268A-1638-1C0A7EEC956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5" y="3771900"/>
            <a:ext cx="7652899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5A91B9D8-B958-78CE-3143-E07DB64181A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5" y="4661117"/>
            <a:ext cx="7652894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</p:spTree>
    <p:extLst>
      <p:ext uri="{BB962C8B-B14F-4D97-AF65-F5344CB8AC3E}">
        <p14:creationId xmlns:p14="http://schemas.microsoft.com/office/powerpoint/2010/main" val="33237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obrázek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8818A5E2-DDEE-038F-52FE-AF6BBF707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775" y="4661120"/>
            <a:ext cx="3818835" cy="167551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Text slidu </a:t>
            </a:r>
            <a:r>
              <a:rPr lang="cs-CZ" err="1"/>
              <a:t>optiasit</a:t>
            </a:r>
            <a:r>
              <a:rPr lang="cs-CZ"/>
              <a:t> </a:t>
            </a:r>
            <a:r>
              <a:rPr lang="cs-CZ" err="1"/>
              <a:t>prem</a:t>
            </a:r>
            <a:r>
              <a:rPr lang="cs-CZ"/>
              <a:t> </a:t>
            </a:r>
            <a:r>
              <a:rPr lang="cs-CZ" err="1"/>
              <a:t>dionse</a:t>
            </a:r>
            <a:r>
              <a:rPr lang="cs-CZ"/>
              <a:t> </a:t>
            </a:r>
            <a:r>
              <a:rPr lang="cs-CZ" err="1"/>
              <a:t>nullenis</a:t>
            </a:r>
            <a:r>
              <a:rPr lang="cs-CZ"/>
              <a:t> </a:t>
            </a:r>
            <a:r>
              <a:rPr lang="cs-CZ" err="1"/>
              <a:t>consequibus</a:t>
            </a:r>
            <a:r>
              <a:rPr lang="cs-CZ"/>
              <a:t> </a:t>
            </a:r>
            <a:r>
              <a:rPr lang="cs-CZ" err="1"/>
              <a:t>ulparci</a:t>
            </a:r>
            <a:r>
              <a:rPr lang="cs-CZ"/>
              <a:t> to </a:t>
            </a:r>
            <a:r>
              <a:rPr lang="cs-CZ" err="1"/>
              <a:t>corepra</a:t>
            </a:r>
            <a:r>
              <a:rPr lang="cs-CZ"/>
              <a:t> </a:t>
            </a:r>
            <a:r>
              <a:rPr lang="cs-CZ" err="1"/>
              <a:t>tquae</a:t>
            </a:r>
            <a:r>
              <a:rPr lang="cs-CZ"/>
              <a:t>. </a:t>
            </a:r>
            <a:r>
              <a:rPr lang="cs-CZ" err="1"/>
              <a:t>Itatiis</a:t>
            </a:r>
            <a:r>
              <a:rPr lang="cs-CZ"/>
              <a:t> </a:t>
            </a:r>
            <a:r>
              <a:rPr lang="cs-CZ" err="1"/>
              <a:t>eum</a:t>
            </a:r>
            <a:r>
              <a:rPr lang="cs-CZ"/>
              <a:t> </a:t>
            </a:r>
            <a:r>
              <a:rPr lang="cs-CZ" err="1"/>
              <a:t>sus</a:t>
            </a:r>
            <a:r>
              <a:rPr lang="cs-CZ"/>
              <a:t> </a:t>
            </a:r>
            <a:r>
              <a:rPr lang="cs-CZ" err="1"/>
              <a:t>nonsequam</a:t>
            </a:r>
            <a:r>
              <a:rPr lang="cs-CZ"/>
              <a:t> </a:t>
            </a:r>
            <a:r>
              <a:rPr lang="cs-CZ" err="1"/>
              <a:t>volor</a:t>
            </a:r>
            <a:r>
              <a:rPr lang="cs-CZ"/>
              <a:t> re </a:t>
            </a:r>
            <a:r>
              <a:rPr lang="cs-CZ" err="1"/>
              <a:t>volute</a:t>
            </a:r>
            <a:r>
              <a:rPr lang="cs-CZ"/>
              <a:t> </a:t>
            </a:r>
            <a:r>
              <a:rPr lang="cs-CZ" err="1"/>
              <a:t>verferum</a:t>
            </a:r>
            <a:r>
              <a:rPr lang="cs-CZ"/>
              <a:t> id </a:t>
            </a:r>
            <a:r>
              <a:rPr lang="cs-CZ" err="1"/>
              <a:t>quia</a:t>
            </a:r>
            <a:r>
              <a:rPr lang="cs-CZ"/>
              <a:t> </a:t>
            </a:r>
            <a:r>
              <a:rPr lang="cs-CZ" err="1"/>
              <a:t>consece</a:t>
            </a:r>
            <a:r>
              <a:rPr lang="cs-CZ"/>
              <a:t> provit </a:t>
            </a:r>
            <a:r>
              <a:rPr lang="cs-CZ" err="1"/>
              <a:t>officime</a:t>
            </a:r>
            <a:r>
              <a:rPr lang="cs-CZ"/>
              <a:t> </a:t>
            </a:r>
            <a:r>
              <a:rPr lang="cs-CZ" err="1"/>
              <a:t>nimusan</a:t>
            </a:r>
            <a:r>
              <a:rPr lang="cs-CZ"/>
              <a:t> </a:t>
            </a:r>
            <a:r>
              <a:rPr lang="cs-CZ" err="1"/>
              <a:t>imoluptat</a:t>
            </a:r>
            <a:r>
              <a:rPr lang="cs-CZ"/>
              <a:t>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3776" y="291287"/>
            <a:ext cx="3818835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66387" y="0"/>
            <a:ext cx="7925613" cy="6858000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3776" y="4069204"/>
            <a:ext cx="3818835" cy="471761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Podnadpis odstavce</a:t>
            </a:r>
          </a:p>
        </p:txBody>
      </p:sp>
    </p:spTree>
    <p:extLst>
      <p:ext uri="{BB962C8B-B14F-4D97-AF65-F5344CB8AC3E}">
        <p14:creationId xmlns:p14="http://schemas.microsoft.com/office/powerpoint/2010/main" val="25143104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obrázek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3776" y="291287"/>
            <a:ext cx="3818835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3776" y="4069204"/>
            <a:ext cx="3818835" cy="471761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Podnadpis odstavce</a:t>
            </a:r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E4140927-5E40-DF22-E943-DB36233AFB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775" y="4661120"/>
            <a:ext cx="3818835" cy="167551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Text slidu </a:t>
            </a:r>
            <a:r>
              <a:rPr lang="cs-CZ" err="1"/>
              <a:t>optiasit</a:t>
            </a:r>
            <a:r>
              <a:rPr lang="cs-CZ"/>
              <a:t> </a:t>
            </a:r>
            <a:r>
              <a:rPr lang="cs-CZ" err="1"/>
              <a:t>prem</a:t>
            </a:r>
            <a:r>
              <a:rPr lang="cs-CZ"/>
              <a:t> </a:t>
            </a:r>
            <a:r>
              <a:rPr lang="cs-CZ" err="1"/>
              <a:t>dionse</a:t>
            </a:r>
            <a:r>
              <a:rPr lang="cs-CZ"/>
              <a:t> </a:t>
            </a:r>
            <a:r>
              <a:rPr lang="cs-CZ" err="1"/>
              <a:t>nullenis</a:t>
            </a:r>
            <a:r>
              <a:rPr lang="cs-CZ"/>
              <a:t> </a:t>
            </a:r>
            <a:r>
              <a:rPr lang="cs-CZ" err="1"/>
              <a:t>consequibus</a:t>
            </a:r>
            <a:r>
              <a:rPr lang="cs-CZ"/>
              <a:t> </a:t>
            </a:r>
            <a:r>
              <a:rPr lang="cs-CZ" err="1"/>
              <a:t>ulparci</a:t>
            </a:r>
            <a:r>
              <a:rPr lang="cs-CZ"/>
              <a:t> to </a:t>
            </a:r>
            <a:r>
              <a:rPr lang="cs-CZ" err="1"/>
              <a:t>corepra</a:t>
            </a:r>
            <a:r>
              <a:rPr lang="cs-CZ"/>
              <a:t> </a:t>
            </a:r>
            <a:r>
              <a:rPr lang="cs-CZ" err="1"/>
              <a:t>tquae</a:t>
            </a:r>
            <a:r>
              <a:rPr lang="cs-CZ"/>
              <a:t>. </a:t>
            </a:r>
            <a:r>
              <a:rPr lang="cs-CZ" err="1"/>
              <a:t>Itatiis</a:t>
            </a:r>
            <a:r>
              <a:rPr lang="cs-CZ"/>
              <a:t> </a:t>
            </a:r>
            <a:r>
              <a:rPr lang="cs-CZ" err="1"/>
              <a:t>eum</a:t>
            </a:r>
            <a:r>
              <a:rPr lang="cs-CZ"/>
              <a:t> </a:t>
            </a:r>
            <a:r>
              <a:rPr lang="cs-CZ" err="1"/>
              <a:t>sus</a:t>
            </a:r>
            <a:r>
              <a:rPr lang="cs-CZ"/>
              <a:t> </a:t>
            </a:r>
            <a:r>
              <a:rPr lang="cs-CZ" err="1"/>
              <a:t>nonsequam</a:t>
            </a:r>
            <a:r>
              <a:rPr lang="cs-CZ"/>
              <a:t> </a:t>
            </a:r>
            <a:r>
              <a:rPr lang="cs-CZ" err="1"/>
              <a:t>volor</a:t>
            </a:r>
            <a:r>
              <a:rPr lang="cs-CZ"/>
              <a:t> re </a:t>
            </a:r>
            <a:r>
              <a:rPr lang="cs-CZ" err="1"/>
              <a:t>volute</a:t>
            </a:r>
            <a:r>
              <a:rPr lang="cs-CZ"/>
              <a:t> </a:t>
            </a:r>
            <a:r>
              <a:rPr lang="cs-CZ" err="1"/>
              <a:t>verferum</a:t>
            </a:r>
            <a:r>
              <a:rPr lang="cs-CZ"/>
              <a:t> id </a:t>
            </a:r>
            <a:r>
              <a:rPr lang="cs-CZ" err="1"/>
              <a:t>quia</a:t>
            </a:r>
            <a:r>
              <a:rPr lang="cs-CZ"/>
              <a:t> </a:t>
            </a:r>
            <a:r>
              <a:rPr lang="cs-CZ" err="1"/>
              <a:t>consece</a:t>
            </a:r>
            <a:r>
              <a:rPr lang="cs-CZ"/>
              <a:t> provit </a:t>
            </a:r>
            <a:r>
              <a:rPr lang="cs-CZ" err="1"/>
              <a:t>officime</a:t>
            </a:r>
            <a:r>
              <a:rPr lang="cs-CZ"/>
              <a:t> </a:t>
            </a:r>
            <a:r>
              <a:rPr lang="cs-CZ" err="1"/>
              <a:t>nimusan</a:t>
            </a:r>
            <a:r>
              <a:rPr lang="cs-CZ"/>
              <a:t> </a:t>
            </a:r>
            <a:r>
              <a:rPr lang="cs-CZ" err="1"/>
              <a:t>imoluptat</a:t>
            </a:r>
            <a:r>
              <a:rPr lang="cs-CZ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46287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obrázek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7F7C8FB9-C59E-93FD-2CA0-4A31A79860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75393" y="4590572"/>
            <a:ext cx="4203849" cy="174606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Text slidu </a:t>
            </a:r>
            <a:r>
              <a:rPr lang="cs-CZ" err="1"/>
              <a:t>optiasit</a:t>
            </a:r>
            <a:r>
              <a:rPr lang="cs-CZ"/>
              <a:t> </a:t>
            </a:r>
            <a:r>
              <a:rPr lang="cs-CZ" err="1"/>
              <a:t>prem</a:t>
            </a:r>
            <a:r>
              <a:rPr lang="cs-CZ"/>
              <a:t> </a:t>
            </a:r>
            <a:r>
              <a:rPr lang="cs-CZ" err="1"/>
              <a:t>dionse</a:t>
            </a:r>
            <a:r>
              <a:rPr lang="cs-CZ"/>
              <a:t> </a:t>
            </a:r>
            <a:r>
              <a:rPr lang="cs-CZ" err="1"/>
              <a:t>nullenis</a:t>
            </a:r>
            <a:r>
              <a:rPr lang="cs-CZ"/>
              <a:t> </a:t>
            </a:r>
            <a:r>
              <a:rPr lang="cs-CZ" err="1"/>
              <a:t>consequibus</a:t>
            </a:r>
            <a:r>
              <a:rPr lang="cs-CZ"/>
              <a:t> </a:t>
            </a:r>
            <a:r>
              <a:rPr lang="cs-CZ" err="1"/>
              <a:t>ulparci</a:t>
            </a:r>
            <a:r>
              <a:rPr lang="cs-CZ"/>
              <a:t> to </a:t>
            </a:r>
            <a:r>
              <a:rPr lang="cs-CZ" err="1"/>
              <a:t>corepra</a:t>
            </a:r>
            <a:r>
              <a:rPr lang="cs-CZ"/>
              <a:t> </a:t>
            </a:r>
            <a:r>
              <a:rPr lang="cs-CZ" err="1"/>
              <a:t>tquae</a:t>
            </a:r>
            <a:r>
              <a:rPr lang="cs-CZ"/>
              <a:t>. </a:t>
            </a:r>
            <a:r>
              <a:rPr lang="cs-CZ" err="1"/>
              <a:t>Itatiis</a:t>
            </a:r>
            <a:r>
              <a:rPr lang="cs-CZ"/>
              <a:t> </a:t>
            </a:r>
            <a:r>
              <a:rPr lang="cs-CZ" err="1"/>
              <a:t>eum</a:t>
            </a:r>
            <a:r>
              <a:rPr lang="cs-CZ"/>
              <a:t> </a:t>
            </a:r>
            <a:r>
              <a:rPr lang="cs-CZ" err="1"/>
              <a:t>sus</a:t>
            </a:r>
            <a:r>
              <a:rPr lang="cs-CZ"/>
              <a:t> </a:t>
            </a:r>
            <a:r>
              <a:rPr lang="cs-CZ" err="1"/>
              <a:t>nonsequam</a:t>
            </a:r>
            <a:r>
              <a:rPr lang="cs-CZ"/>
              <a:t> </a:t>
            </a:r>
            <a:r>
              <a:rPr lang="cs-CZ" err="1"/>
              <a:t>volor</a:t>
            </a:r>
            <a:r>
              <a:rPr lang="cs-CZ"/>
              <a:t> re </a:t>
            </a:r>
            <a:r>
              <a:rPr lang="cs-CZ" err="1"/>
              <a:t>volute</a:t>
            </a:r>
            <a:r>
              <a:rPr lang="cs-CZ"/>
              <a:t> </a:t>
            </a:r>
            <a:r>
              <a:rPr lang="cs-CZ" err="1"/>
              <a:t>verferum</a:t>
            </a:r>
            <a:r>
              <a:rPr lang="cs-CZ"/>
              <a:t> id </a:t>
            </a:r>
            <a:r>
              <a:rPr lang="cs-CZ" err="1"/>
              <a:t>quia</a:t>
            </a:r>
            <a:r>
              <a:rPr lang="cs-CZ"/>
              <a:t> </a:t>
            </a:r>
            <a:r>
              <a:rPr lang="cs-CZ" err="1"/>
              <a:t>consece</a:t>
            </a:r>
            <a:r>
              <a:rPr lang="cs-CZ"/>
              <a:t> provit </a:t>
            </a:r>
            <a:r>
              <a:rPr lang="cs-CZ" err="1"/>
              <a:t>officime</a:t>
            </a:r>
            <a:r>
              <a:rPr lang="cs-CZ"/>
              <a:t> </a:t>
            </a:r>
            <a:r>
              <a:rPr lang="cs-CZ" err="1"/>
              <a:t>nimusan</a:t>
            </a:r>
            <a:r>
              <a:rPr lang="cs-CZ"/>
              <a:t> </a:t>
            </a:r>
            <a:r>
              <a:rPr lang="cs-CZ" err="1"/>
              <a:t>imoluptat</a:t>
            </a:r>
            <a:r>
              <a:rPr lang="cs-CZ"/>
              <a:t>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75393" y="291287"/>
            <a:ext cx="4203849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919537" cy="6858000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75393" y="4069204"/>
            <a:ext cx="4203849" cy="471761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Podnadpis odstavce</a:t>
            </a:r>
          </a:p>
        </p:txBody>
      </p:sp>
    </p:spTree>
    <p:extLst>
      <p:ext uri="{BB962C8B-B14F-4D97-AF65-F5344CB8AC3E}">
        <p14:creationId xmlns:p14="http://schemas.microsoft.com/office/powerpoint/2010/main" val="32121275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obrázek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3C0FCD2-EB41-6A17-2CBB-A69FFCCFCB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49390" y="4590572"/>
            <a:ext cx="3545306" cy="174606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Text slidu </a:t>
            </a:r>
            <a:r>
              <a:rPr lang="cs-CZ" err="1"/>
              <a:t>optiasit</a:t>
            </a:r>
            <a:r>
              <a:rPr lang="cs-CZ"/>
              <a:t> </a:t>
            </a:r>
            <a:r>
              <a:rPr lang="cs-CZ" err="1"/>
              <a:t>prem</a:t>
            </a:r>
            <a:r>
              <a:rPr lang="cs-CZ"/>
              <a:t> </a:t>
            </a:r>
            <a:r>
              <a:rPr lang="cs-CZ" err="1"/>
              <a:t>dionse</a:t>
            </a:r>
            <a:r>
              <a:rPr lang="cs-CZ"/>
              <a:t> </a:t>
            </a:r>
            <a:r>
              <a:rPr lang="cs-CZ" err="1"/>
              <a:t>nullenis</a:t>
            </a:r>
            <a:r>
              <a:rPr lang="cs-CZ"/>
              <a:t> </a:t>
            </a:r>
            <a:r>
              <a:rPr lang="cs-CZ" err="1"/>
              <a:t>consequibus</a:t>
            </a:r>
            <a:r>
              <a:rPr lang="cs-CZ"/>
              <a:t> </a:t>
            </a:r>
            <a:r>
              <a:rPr lang="cs-CZ" err="1"/>
              <a:t>ulparci</a:t>
            </a:r>
            <a:r>
              <a:rPr lang="cs-CZ"/>
              <a:t> to </a:t>
            </a:r>
            <a:r>
              <a:rPr lang="cs-CZ" err="1"/>
              <a:t>corepra</a:t>
            </a:r>
            <a:r>
              <a:rPr lang="cs-CZ"/>
              <a:t> </a:t>
            </a:r>
            <a:r>
              <a:rPr lang="cs-CZ" err="1"/>
              <a:t>tquae</a:t>
            </a:r>
            <a:r>
              <a:rPr lang="cs-CZ"/>
              <a:t>. </a:t>
            </a:r>
            <a:r>
              <a:rPr lang="cs-CZ" err="1"/>
              <a:t>Itatiis</a:t>
            </a:r>
            <a:r>
              <a:rPr lang="cs-CZ"/>
              <a:t> </a:t>
            </a:r>
            <a:r>
              <a:rPr lang="cs-CZ" err="1"/>
              <a:t>eum</a:t>
            </a:r>
            <a:r>
              <a:rPr lang="cs-CZ"/>
              <a:t> </a:t>
            </a:r>
            <a:r>
              <a:rPr lang="cs-CZ" err="1"/>
              <a:t>sus</a:t>
            </a:r>
            <a:r>
              <a:rPr lang="cs-CZ"/>
              <a:t> </a:t>
            </a:r>
            <a:r>
              <a:rPr lang="cs-CZ" err="1"/>
              <a:t>nonsequam</a:t>
            </a:r>
            <a:r>
              <a:rPr lang="cs-CZ"/>
              <a:t> </a:t>
            </a:r>
            <a:r>
              <a:rPr lang="cs-CZ" err="1"/>
              <a:t>volor</a:t>
            </a:r>
            <a:r>
              <a:rPr lang="cs-CZ"/>
              <a:t> re </a:t>
            </a:r>
            <a:r>
              <a:rPr lang="cs-CZ" err="1"/>
              <a:t>volute</a:t>
            </a:r>
            <a:r>
              <a:rPr lang="cs-CZ"/>
              <a:t> </a:t>
            </a:r>
            <a:r>
              <a:rPr lang="cs-CZ" err="1"/>
              <a:t>verferum</a:t>
            </a:r>
            <a:r>
              <a:rPr lang="cs-CZ"/>
              <a:t> id </a:t>
            </a:r>
            <a:r>
              <a:rPr lang="cs-CZ" err="1"/>
              <a:t>quia</a:t>
            </a:r>
            <a:r>
              <a:rPr lang="cs-CZ"/>
              <a:t> </a:t>
            </a:r>
            <a:r>
              <a:rPr lang="cs-CZ" err="1"/>
              <a:t>consece</a:t>
            </a:r>
            <a:r>
              <a:rPr lang="cs-CZ"/>
              <a:t> provit </a:t>
            </a:r>
            <a:r>
              <a:rPr lang="cs-CZ" err="1"/>
              <a:t>officime</a:t>
            </a:r>
            <a:r>
              <a:rPr lang="cs-CZ"/>
              <a:t> </a:t>
            </a:r>
            <a:r>
              <a:rPr lang="cs-CZ" err="1"/>
              <a:t>nimusan</a:t>
            </a:r>
            <a:r>
              <a:rPr lang="cs-CZ"/>
              <a:t> </a:t>
            </a:r>
            <a:r>
              <a:rPr lang="cs-CZ" err="1"/>
              <a:t>imoluptat</a:t>
            </a:r>
            <a:r>
              <a:rPr lang="cs-CZ"/>
              <a:t>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49389" y="291287"/>
            <a:ext cx="3545306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908758" cy="6858000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49389" y="4069204"/>
            <a:ext cx="3545307" cy="471761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Podnadpis odstavce</a:t>
            </a:r>
          </a:p>
        </p:txBody>
      </p:sp>
    </p:spTree>
    <p:extLst>
      <p:ext uri="{BB962C8B-B14F-4D97-AF65-F5344CB8AC3E}">
        <p14:creationId xmlns:p14="http://schemas.microsoft.com/office/powerpoint/2010/main" val="8392643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koláž obrázků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text 5">
            <a:extLst>
              <a:ext uri="{FF2B5EF4-FFF2-40B4-BE49-F238E27FC236}">
                <a16:creationId xmlns:a16="http://schemas.microsoft.com/office/drawing/2014/main" id="{FF672DDF-F8D6-6AE0-ADFD-092E3B8F4E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3775" y="4661119"/>
            <a:ext cx="2887725" cy="183457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Text slidu </a:t>
            </a:r>
            <a:r>
              <a:rPr lang="cs-CZ" err="1"/>
              <a:t>optiasit</a:t>
            </a:r>
            <a:r>
              <a:rPr lang="cs-CZ"/>
              <a:t> </a:t>
            </a:r>
            <a:r>
              <a:rPr lang="cs-CZ" err="1"/>
              <a:t>prem</a:t>
            </a:r>
            <a:r>
              <a:rPr lang="cs-CZ"/>
              <a:t> </a:t>
            </a:r>
            <a:r>
              <a:rPr lang="cs-CZ" err="1"/>
              <a:t>dionse</a:t>
            </a:r>
            <a:r>
              <a:rPr lang="cs-CZ"/>
              <a:t> </a:t>
            </a:r>
            <a:r>
              <a:rPr lang="cs-CZ" err="1"/>
              <a:t>nullenis</a:t>
            </a:r>
            <a:r>
              <a:rPr lang="cs-CZ"/>
              <a:t> </a:t>
            </a:r>
            <a:r>
              <a:rPr lang="cs-CZ" err="1"/>
              <a:t>consequibus</a:t>
            </a:r>
            <a:r>
              <a:rPr lang="cs-CZ"/>
              <a:t> </a:t>
            </a:r>
            <a:r>
              <a:rPr lang="cs-CZ" err="1"/>
              <a:t>ulparci</a:t>
            </a:r>
            <a:r>
              <a:rPr lang="cs-CZ"/>
              <a:t> to </a:t>
            </a:r>
            <a:r>
              <a:rPr lang="cs-CZ" err="1"/>
              <a:t>corepra</a:t>
            </a:r>
            <a:r>
              <a:rPr lang="cs-CZ"/>
              <a:t> </a:t>
            </a:r>
            <a:r>
              <a:rPr lang="cs-CZ" err="1"/>
              <a:t>tquae</a:t>
            </a:r>
            <a:r>
              <a:rPr lang="cs-CZ"/>
              <a:t>. </a:t>
            </a:r>
            <a:r>
              <a:rPr lang="cs-CZ" err="1"/>
              <a:t>Itatiis</a:t>
            </a:r>
            <a:r>
              <a:rPr lang="cs-CZ"/>
              <a:t> </a:t>
            </a:r>
            <a:r>
              <a:rPr lang="cs-CZ" err="1"/>
              <a:t>eum</a:t>
            </a:r>
            <a:r>
              <a:rPr lang="cs-CZ"/>
              <a:t> </a:t>
            </a:r>
            <a:r>
              <a:rPr lang="cs-CZ" err="1"/>
              <a:t>sus</a:t>
            </a:r>
            <a:r>
              <a:rPr lang="cs-CZ"/>
              <a:t> </a:t>
            </a:r>
            <a:r>
              <a:rPr lang="cs-CZ" err="1"/>
              <a:t>nonsequam</a:t>
            </a:r>
            <a:r>
              <a:rPr lang="cs-CZ"/>
              <a:t> </a:t>
            </a:r>
            <a:r>
              <a:rPr lang="cs-CZ" err="1"/>
              <a:t>volor</a:t>
            </a:r>
            <a:r>
              <a:rPr lang="cs-CZ"/>
              <a:t> re </a:t>
            </a:r>
            <a:r>
              <a:rPr lang="cs-CZ" err="1"/>
              <a:t>volute</a:t>
            </a:r>
            <a:r>
              <a:rPr lang="cs-CZ"/>
              <a:t> </a:t>
            </a:r>
            <a:r>
              <a:rPr lang="cs-CZ" err="1"/>
              <a:t>verferum</a:t>
            </a:r>
            <a:r>
              <a:rPr lang="cs-CZ"/>
              <a:t> id </a:t>
            </a:r>
            <a:r>
              <a:rPr lang="cs-CZ" err="1"/>
              <a:t>quia</a:t>
            </a:r>
            <a:r>
              <a:rPr lang="cs-CZ"/>
              <a:t> </a:t>
            </a:r>
            <a:r>
              <a:rPr lang="cs-CZ" err="1"/>
              <a:t>consece</a:t>
            </a:r>
            <a:r>
              <a:rPr lang="cs-CZ"/>
              <a:t>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3777" y="291287"/>
            <a:ext cx="3658414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15326" y="291288"/>
            <a:ext cx="3577390" cy="6140114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3777" y="3771900"/>
            <a:ext cx="2887724" cy="768015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Podnadpis</a:t>
            </a:r>
            <a:br>
              <a:rPr lang="cs-CZ"/>
            </a:br>
            <a:r>
              <a:rPr lang="cs-CZ"/>
              <a:t>odstavce</a:t>
            </a:r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25852" y="291287"/>
            <a:ext cx="3577389" cy="2880603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25852" y="3550799"/>
            <a:ext cx="3577390" cy="2880603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40179477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koláž obrázků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3777" y="291287"/>
            <a:ext cx="3658414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3777" y="3771900"/>
            <a:ext cx="2887724" cy="768015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Podnadpis</a:t>
            </a:r>
            <a:br>
              <a:rPr lang="cs-CZ"/>
            </a:br>
            <a:r>
              <a:rPr lang="cs-CZ"/>
              <a:t>odstavce</a:t>
            </a:r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25852" y="291287"/>
            <a:ext cx="3577389" cy="2880603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25852" y="3550799"/>
            <a:ext cx="3577390" cy="2880603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58EB2B43-435C-2527-C359-5D7241F9A1F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07305" y="291286"/>
            <a:ext cx="3577389" cy="2880603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0" name="Zástupný symbol obrázku 4">
            <a:extLst>
              <a:ext uri="{FF2B5EF4-FFF2-40B4-BE49-F238E27FC236}">
                <a16:creationId xmlns:a16="http://schemas.microsoft.com/office/drawing/2014/main" id="{F960B84B-3AA6-A6DE-F3DF-DCF1772AC1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07305" y="3550798"/>
            <a:ext cx="3577389" cy="2880603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51C99CFE-6EBB-DFF2-D305-0AB7062D4E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3775" y="4661119"/>
            <a:ext cx="2887725" cy="183457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Text slidu </a:t>
            </a:r>
            <a:r>
              <a:rPr lang="cs-CZ" err="1"/>
              <a:t>optiasit</a:t>
            </a:r>
            <a:r>
              <a:rPr lang="cs-CZ"/>
              <a:t> </a:t>
            </a:r>
            <a:r>
              <a:rPr lang="cs-CZ" err="1"/>
              <a:t>prem</a:t>
            </a:r>
            <a:r>
              <a:rPr lang="cs-CZ"/>
              <a:t> </a:t>
            </a:r>
            <a:r>
              <a:rPr lang="cs-CZ" err="1"/>
              <a:t>dionse</a:t>
            </a:r>
            <a:r>
              <a:rPr lang="cs-CZ"/>
              <a:t> </a:t>
            </a:r>
            <a:r>
              <a:rPr lang="cs-CZ" err="1"/>
              <a:t>nullenis</a:t>
            </a:r>
            <a:r>
              <a:rPr lang="cs-CZ"/>
              <a:t> </a:t>
            </a:r>
            <a:r>
              <a:rPr lang="cs-CZ" err="1"/>
              <a:t>consequibus</a:t>
            </a:r>
            <a:r>
              <a:rPr lang="cs-CZ"/>
              <a:t> </a:t>
            </a:r>
            <a:r>
              <a:rPr lang="cs-CZ" err="1"/>
              <a:t>ulparci</a:t>
            </a:r>
            <a:r>
              <a:rPr lang="cs-CZ"/>
              <a:t> to </a:t>
            </a:r>
            <a:r>
              <a:rPr lang="cs-CZ" err="1"/>
              <a:t>corepra</a:t>
            </a:r>
            <a:r>
              <a:rPr lang="cs-CZ"/>
              <a:t> </a:t>
            </a:r>
            <a:r>
              <a:rPr lang="cs-CZ" err="1"/>
              <a:t>tquae</a:t>
            </a:r>
            <a:r>
              <a:rPr lang="cs-CZ"/>
              <a:t>. </a:t>
            </a:r>
            <a:r>
              <a:rPr lang="cs-CZ" err="1"/>
              <a:t>Itatiis</a:t>
            </a:r>
            <a:r>
              <a:rPr lang="cs-CZ"/>
              <a:t> </a:t>
            </a:r>
            <a:r>
              <a:rPr lang="cs-CZ" err="1"/>
              <a:t>eum</a:t>
            </a:r>
            <a:r>
              <a:rPr lang="cs-CZ"/>
              <a:t> </a:t>
            </a:r>
            <a:r>
              <a:rPr lang="cs-CZ" err="1"/>
              <a:t>sus</a:t>
            </a:r>
            <a:r>
              <a:rPr lang="cs-CZ"/>
              <a:t> </a:t>
            </a:r>
            <a:r>
              <a:rPr lang="cs-CZ" err="1"/>
              <a:t>nonsequam</a:t>
            </a:r>
            <a:r>
              <a:rPr lang="cs-CZ"/>
              <a:t> </a:t>
            </a:r>
            <a:r>
              <a:rPr lang="cs-CZ" err="1"/>
              <a:t>volor</a:t>
            </a:r>
            <a:r>
              <a:rPr lang="cs-CZ"/>
              <a:t> re </a:t>
            </a:r>
            <a:r>
              <a:rPr lang="cs-CZ" err="1"/>
              <a:t>volute</a:t>
            </a:r>
            <a:r>
              <a:rPr lang="cs-CZ"/>
              <a:t> </a:t>
            </a:r>
            <a:r>
              <a:rPr lang="cs-CZ" err="1"/>
              <a:t>verferum</a:t>
            </a:r>
            <a:r>
              <a:rPr lang="cs-CZ"/>
              <a:t> id </a:t>
            </a:r>
            <a:r>
              <a:rPr lang="cs-CZ" err="1"/>
              <a:t>quia</a:t>
            </a:r>
            <a:r>
              <a:rPr lang="cs-CZ"/>
              <a:t> </a:t>
            </a:r>
            <a:r>
              <a:rPr lang="cs-CZ" err="1"/>
              <a:t>consece</a:t>
            </a:r>
            <a:r>
              <a:rPr lang="cs-CZ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96187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obrázek, popis obrázk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3777" y="291287"/>
            <a:ext cx="3658414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3777" y="4062046"/>
            <a:ext cx="3345900" cy="477869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Podnadpis odstavce</a:t>
            </a:r>
          </a:p>
        </p:txBody>
      </p:sp>
      <p:sp>
        <p:nvSpPr>
          <p:cNvPr id="9" name="Zaoblený obdélník 13">
            <a:extLst>
              <a:ext uri="{FF2B5EF4-FFF2-40B4-BE49-F238E27FC236}">
                <a16:creationId xmlns:a16="http://schemas.microsoft.com/office/drawing/2014/main" id="{D14F12BB-E568-0D51-0EC6-38370CE8F7CA}"/>
              </a:ext>
            </a:extLst>
          </p:cNvPr>
          <p:cNvSpPr/>
          <p:nvPr/>
        </p:nvSpPr>
        <p:spPr>
          <a:xfrm>
            <a:off x="4315327" y="539822"/>
            <a:ext cx="3577389" cy="5891580"/>
          </a:xfrm>
          <a:prstGeom prst="roundRect">
            <a:avLst>
              <a:gd name="adj" fmla="val 30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aoblený obdélník 13">
            <a:extLst>
              <a:ext uri="{FF2B5EF4-FFF2-40B4-BE49-F238E27FC236}">
                <a16:creationId xmlns:a16="http://schemas.microsoft.com/office/drawing/2014/main" id="{DC3E0FF0-9D06-D6D7-696A-058DAA4F587D}"/>
              </a:ext>
            </a:extLst>
          </p:cNvPr>
          <p:cNvSpPr/>
          <p:nvPr/>
        </p:nvSpPr>
        <p:spPr>
          <a:xfrm>
            <a:off x="8390834" y="507259"/>
            <a:ext cx="3577389" cy="5924142"/>
          </a:xfrm>
          <a:prstGeom prst="roundRect">
            <a:avLst>
              <a:gd name="adj" fmla="val 30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15327" y="301397"/>
            <a:ext cx="3577389" cy="3893851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812" y="301396"/>
            <a:ext cx="3577388" cy="3893851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626FF52-E63C-3E98-3553-A68A7B05DA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426" y="4452979"/>
            <a:ext cx="345058" cy="360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DCA5DC4A-47F0-306D-F861-8304C78DF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458" y="4452979"/>
            <a:ext cx="360000" cy="360000"/>
          </a:xfrm>
          <a:prstGeom prst="rect">
            <a:avLst/>
          </a:prstGeom>
        </p:spPr>
      </p:pic>
      <p:sp>
        <p:nvSpPr>
          <p:cNvPr id="15" name="Zaoblený obdélník 13">
            <a:extLst>
              <a:ext uri="{FF2B5EF4-FFF2-40B4-BE49-F238E27FC236}">
                <a16:creationId xmlns:a16="http://schemas.microsoft.com/office/drawing/2014/main" id="{8F4E3949-2930-6572-E173-F4F940F54B70}"/>
              </a:ext>
            </a:extLst>
          </p:cNvPr>
          <p:cNvSpPr/>
          <p:nvPr userDrawn="1"/>
        </p:nvSpPr>
        <p:spPr>
          <a:xfrm>
            <a:off x="4315327" y="543217"/>
            <a:ext cx="3577389" cy="5891580"/>
          </a:xfrm>
          <a:prstGeom prst="roundRect">
            <a:avLst>
              <a:gd name="adj" fmla="val 3067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6" name="Zaoblený obdélník 13">
            <a:extLst>
              <a:ext uri="{FF2B5EF4-FFF2-40B4-BE49-F238E27FC236}">
                <a16:creationId xmlns:a16="http://schemas.microsoft.com/office/drawing/2014/main" id="{E684ADBD-1EA8-A850-1ED2-CD4ECB5EBF9F}"/>
              </a:ext>
            </a:extLst>
          </p:cNvPr>
          <p:cNvSpPr/>
          <p:nvPr userDrawn="1"/>
        </p:nvSpPr>
        <p:spPr>
          <a:xfrm>
            <a:off x="8390834" y="507259"/>
            <a:ext cx="3577389" cy="5924142"/>
          </a:xfrm>
          <a:prstGeom prst="roundRect">
            <a:avLst>
              <a:gd name="adj" fmla="val 3067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8" name="Zástupný text 17">
            <a:extLst>
              <a:ext uri="{FF2B5EF4-FFF2-40B4-BE49-F238E27FC236}">
                <a16:creationId xmlns:a16="http://schemas.microsoft.com/office/drawing/2014/main" id="{1E0554E2-3D41-E235-FAB6-D489541668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0248" y="4986855"/>
            <a:ext cx="3007255" cy="120032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bloku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blabor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omnis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dus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dolendi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ctenimus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alitios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aut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explaut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enimpore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et ad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queonet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cs-CZ"/>
          </a:p>
        </p:txBody>
      </p:sp>
      <p:sp>
        <p:nvSpPr>
          <p:cNvPr id="19" name="Zástupný text 17">
            <a:extLst>
              <a:ext uri="{FF2B5EF4-FFF2-40B4-BE49-F238E27FC236}">
                <a16:creationId xmlns:a16="http://schemas.microsoft.com/office/drawing/2014/main" id="{EDCA1B4F-925E-55A4-E2D3-276F0C8500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66308" y="4982610"/>
            <a:ext cx="3007255" cy="120032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bloku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blabor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omnis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dus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dolendi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ctenimus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alitios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aut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explaut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enimpore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et ad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queonet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cs-CZ"/>
          </a:p>
        </p:txBody>
      </p:sp>
      <p:sp>
        <p:nvSpPr>
          <p:cNvPr id="22" name="Zástupný text 5">
            <a:extLst>
              <a:ext uri="{FF2B5EF4-FFF2-40B4-BE49-F238E27FC236}">
                <a16:creationId xmlns:a16="http://schemas.microsoft.com/office/drawing/2014/main" id="{6D362B29-FD8A-391A-A134-7D561A36C7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3775" y="4661120"/>
            <a:ext cx="3345901" cy="167551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Text slidu </a:t>
            </a:r>
            <a:r>
              <a:rPr lang="cs-CZ" err="1"/>
              <a:t>optiasit</a:t>
            </a:r>
            <a:r>
              <a:rPr lang="cs-CZ"/>
              <a:t> </a:t>
            </a:r>
            <a:r>
              <a:rPr lang="cs-CZ" err="1"/>
              <a:t>prem</a:t>
            </a:r>
            <a:r>
              <a:rPr lang="cs-CZ"/>
              <a:t> </a:t>
            </a:r>
            <a:r>
              <a:rPr lang="cs-CZ" err="1"/>
              <a:t>dionse</a:t>
            </a:r>
            <a:r>
              <a:rPr lang="cs-CZ"/>
              <a:t> </a:t>
            </a:r>
            <a:r>
              <a:rPr lang="cs-CZ" err="1"/>
              <a:t>nullenis</a:t>
            </a:r>
            <a:r>
              <a:rPr lang="cs-CZ"/>
              <a:t> </a:t>
            </a:r>
            <a:r>
              <a:rPr lang="cs-CZ" err="1"/>
              <a:t>consequibus</a:t>
            </a:r>
            <a:r>
              <a:rPr lang="cs-CZ"/>
              <a:t> </a:t>
            </a:r>
            <a:r>
              <a:rPr lang="cs-CZ" err="1"/>
              <a:t>ulparci</a:t>
            </a:r>
            <a:r>
              <a:rPr lang="cs-CZ"/>
              <a:t> to </a:t>
            </a:r>
            <a:r>
              <a:rPr lang="cs-CZ" err="1"/>
              <a:t>corepra</a:t>
            </a:r>
            <a:r>
              <a:rPr lang="cs-CZ"/>
              <a:t> </a:t>
            </a:r>
            <a:r>
              <a:rPr lang="cs-CZ" err="1"/>
              <a:t>tquae</a:t>
            </a:r>
            <a:r>
              <a:rPr lang="cs-CZ"/>
              <a:t>. </a:t>
            </a:r>
            <a:r>
              <a:rPr lang="cs-CZ" err="1"/>
              <a:t>Itatiis</a:t>
            </a:r>
            <a:r>
              <a:rPr lang="cs-CZ"/>
              <a:t> </a:t>
            </a:r>
            <a:r>
              <a:rPr lang="cs-CZ" err="1"/>
              <a:t>eum</a:t>
            </a:r>
            <a:r>
              <a:rPr lang="cs-CZ"/>
              <a:t> </a:t>
            </a:r>
            <a:r>
              <a:rPr lang="cs-CZ" err="1"/>
              <a:t>sus</a:t>
            </a:r>
            <a:r>
              <a:rPr lang="cs-CZ"/>
              <a:t> </a:t>
            </a:r>
            <a:r>
              <a:rPr lang="cs-CZ" err="1"/>
              <a:t>nonsequam</a:t>
            </a:r>
            <a:r>
              <a:rPr lang="cs-CZ"/>
              <a:t> </a:t>
            </a:r>
            <a:r>
              <a:rPr lang="cs-CZ" err="1"/>
              <a:t>volor</a:t>
            </a:r>
            <a:r>
              <a:rPr lang="cs-CZ"/>
              <a:t> re </a:t>
            </a:r>
            <a:r>
              <a:rPr lang="cs-CZ" err="1"/>
              <a:t>volute</a:t>
            </a:r>
            <a:r>
              <a:rPr lang="cs-CZ"/>
              <a:t> </a:t>
            </a:r>
            <a:r>
              <a:rPr lang="cs-CZ" err="1"/>
              <a:t>verferum</a:t>
            </a:r>
            <a:r>
              <a:rPr lang="cs-CZ"/>
              <a:t> id </a:t>
            </a:r>
            <a:r>
              <a:rPr lang="cs-CZ" err="1"/>
              <a:t>quia</a:t>
            </a:r>
            <a:r>
              <a:rPr lang="cs-CZ"/>
              <a:t> </a:t>
            </a:r>
            <a:r>
              <a:rPr lang="cs-CZ" err="1"/>
              <a:t>consece</a:t>
            </a:r>
            <a:r>
              <a:rPr lang="cs-CZ"/>
              <a:t> provit </a:t>
            </a:r>
            <a:r>
              <a:rPr lang="cs-CZ" err="1"/>
              <a:t>officime</a:t>
            </a:r>
            <a:r>
              <a:rPr lang="cs-CZ"/>
              <a:t> </a:t>
            </a:r>
            <a:r>
              <a:rPr lang="cs-CZ" err="1"/>
              <a:t>nimusan</a:t>
            </a:r>
            <a:r>
              <a:rPr lang="cs-CZ"/>
              <a:t> </a:t>
            </a:r>
            <a:r>
              <a:rPr lang="cs-CZ" err="1"/>
              <a:t>imoluptat</a:t>
            </a:r>
            <a:r>
              <a:rPr lang="cs-CZ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81817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obrázek, popis obrázku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aoblený obdélník 13">
            <a:extLst>
              <a:ext uri="{FF2B5EF4-FFF2-40B4-BE49-F238E27FC236}">
                <a16:creationId xmlns:a16="http://schemas.microsoft.com/office/drawing/2014/main" id="{D14F12BB-E568-0D51-0EC6-38370CE8F7CA}"/>
              </a:ext>
            </a:extLst>
          </p:cNvPr>
          <p:cNvSpPr/>
          <p:nvPr/>
        </p:nvSpPr>
        <p:spPr>
          <a:xfrm>
            <a:off x="4315327" y="1818750"/>
            <a:ext cx="3577389" cy="4612651"/>
          </a:xfrm>
          <a:prstGeom prst="roundRect">
            <a:avLst>
              <a:gd name="adj" fmla="val 30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aoblený obdélník 13">
            <a:extLst>
              <a:ext uri="{FF2B5EF4-FFF2-40B4-BE49-F238E27FC236}">
                <a16:creationId xmlns:a16="http://schemas.microsoft.com/office/drawing/2014/main" id="{DC3E0FF0-9D06-D6D7-696A-058DAA4F587D}"/>
              </a:ext>
            </a:extLst>
          </p:cNvPr>
          <p:cNvSpPr/>
          <p:nvPr/>
        </p:nvSpPr>
        <p:spPr>
          <a:xfrm>
            <a:off x="8390834" y="1875389"/>
            <a:ext cx="3577389" cy="4556011"/>
          </a:xfrm>
          <a:prstGeom prst="roundRect">
            <a:avLst>
              <a:gd name="adj" fmla="val 30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15327" y="1748413"/>
            <a:ext cx="3577389" cy="2446835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90835" y="1748413"/>
            <a:ext cx="3577388" cy="2446834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5" name="Zaoblený obdélník 13">
            <a:extLst>
              <a:ext uri="{FF2B5EF4-FFF2-40B4-BE49-F238E27FC236}">
                <a16:creationId xmlns:a16="http://schemas.microsoft.com/office/drawing/2014/main" id="{633DE24C-2E04-24E6-9EAC-F2DEE911FF72}"/>
              </a:ext>
            </a:extLst>
          </p:cNvPr>
          <p:cNvSpPr/>
          <p:nvPr/>
        </p:nvSpPr>
        <p:spPr>
          <a:xfrm>
            <a:off x="247842" y="1818751"/>
            <a:ext cx="3577389" cy="4612649"/>
          </a:xfrm>
          <a:prstGeom prst="roundRect">
            <a:avLst>
              <a:gd name="adj" fmla="val 30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47842" y="1748413"/>
            <a:ext cx="3577389" cy="2446834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29" name="Nadpis 1">
            <a:extLst>
              <a:ext uri="{FF2B5EF4-FFF2-40B4-BE49-F238E27FC236}">
                <a16:creationId xmlns:a16="http://schemas.microsoft.com/office/drawing/2014/main" id="{1101E9C7-9C64-4301-C704-901884EFB2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3777" y="291287"/>
            <a:ext cx="7668940" cy="1269731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 prezentace</a:t>
            </a:r>
            <a:br>
              <a:rPr lang="cs-CZ"/>
            </a:br>
            <a:r>
              <a:rPr lang="cs-CZ"/>
              <a:t>na dva řádky</a:t>
            </a:r>
          </a:p>
        </p:txBody>
      </p:sp>
      <p:pic>
        <p:nvPicPr>
          <p:cNvPr id="30" name="Obrázek 29">
            <a:extLst>
              <a:ext uri="{FF2B5EF4-FFF2-40B4-BE49-F238E27FC236}">
                <a16:creationId xmlns:a16="http://schemas.microsoft.com/office/drawing/2014/main" id="{DCF1270D-4A62-886B-3A03-D2323FA1A7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426" y="4452979"/>
            <a:ext cx="345058" cy="360000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30F6AF7A-4181-33F3-A185-A3C5D9E193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3458" y="4452979"/>
            <a:ext cx="360000" cy="360000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47F03ED3-1313-48BA-C1EA-D49782CD03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55" y="4452979"/>
            <a:ext cx="293742" cy="360000"/>
          </a:xfrm>
          <a:prstGeom prst="rect">
            <a:avLst/>
          </a:prstGeom>
        </p:spPr>
      </p:pic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464CF212-048F-23EF-4B55-7DD8E4D2DE01}"/>
              </a:ext>
            </a:extLst>
          </p:cNvPr>
          <p:cNvSpPr/>
          <p:nvPr userDrawn="1"/>
        </p:nvSpPr>
        <p:spPr>
          <a:xfrm>
            <a:off x="4315327" y="1818750"/>
            <a:ext cx="3577389" cy="4612651"/>
          </a:xfrm>
          <a:prstGeom prst="roundRect">
            <a:avLst>
              <a:gd name="adj" fmla="val 3067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Zaoblený obdélník 13">
            <a:extLst>
              <a:ext uri="{FF2B5EF4-FFF2-40B4-BE49-F238E27FC236}">
                <a16:creationId xmlns:a16="http://schemas.microsoft.com/office/drawing/2014/main" id="{41E87465-B589-308E-E27A-1D1A89A3DEB7}"/>
              </a:ext>
            </a:extLst>
          </p:cNvPr>
          <p:cNvSpPr/>
          <p:nvPr userDrawn="1"/>
        </p:nvSpPr>
        <p:spPr>
          <a:xfrm>
            <a:off x="8390834" y="1875389"/>
            <a:ext cx="3577389" cy="4556011"/>
          </a:xfrm>
          <a:prstGeom prst="roundRect">
            <a:avLst>
              <a:gd name="adj" fmla="val 3067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Zaoblený obdélník 13">
            <a:extLst>
              <a:ext uri="{FF2B5EF4-FFF2-40B4-BE49-F238E27FC236}">
                <a16:creationId xmlns:a16="http://schemas.microsoft.com/office/drawing/2014/main" id="{54EE92CE-066D-526D-C689-731CC4BE2AFD}"/>
              </a:ext>
            </a:extLst>
          </p:cNvPr>
          <p:cNvSpPr/>
          <p:nvPr userDrawn="1"/>
        </p:nvSpPr>
        <p:spPr>
          <a:xfrm>
            <a:off x="247842" y="1818751"/>
            <a:ext cx="3577389" cy="4612649"/>
          </a:xfrm>
          <a:prstGeom prst="roundRect">
            <a:avLst>
              <a:gd name="adj" fmla="val 3067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Zástupný text 17">
            <a:extLst>
              <a:ext uri="{FF2B5EF4-FFF2-40B4-BE49-F238E27FC236}">
                <a16:creationId xmlns:a16="http://schemas.microsoft.com/office/drawing/2014/main" id="{1E0554E2-3D41-E235-FAB6-D489541668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0248" y="4986855"/>
            <a:ext cx="3007255" cy="120032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bloku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blabor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omnis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dus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dolendi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ctenimus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alitios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aut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explaut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enimpore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et ad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queonet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cs-CZ"/>
          </a:p>
        </p:txBody>
      </p:sp>
      <p:sp>
        <p:nvSpPr>
          <p:cNvPr id="19" name="Zástupný text 17">
            <a:extLst>
              <a:ext uri="{FF2B5EF4-FFF2-40B4-BE49-F238E27FC236}">
                <a16:creationId xmlns:a16="http://schemas.microsoft.com/office/drawing/2014/main" id="{EDCA1B4F-925E-55A4-E2D3-276F0C8500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66308" y="4982610"/>
            <a:ext cx="3007255" cy="120032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bloku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blabor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omnis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dus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dolendi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ctenimus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alitios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aut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explaut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enimpore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et ad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queonet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cs-CZ"/>
          </a:p>
        </p:txBody>
      </p:sp>
      <p:sp>
        <p:nvSpPr>
          <p:cNvPr id="20" name="Zástupný text 17">
            <a:extLst>
              <a:ext uri="{FF2B5EF4-FFF2-40B4-BE49-F238E27FC236}">
                <a16:creationId xmlns:a16="http://schemas.microsoft.com/office/drawing/2014/main" id="{19D1A00E-C8D3-8B67-A0A4-49662E4548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763" y="4986854"/>
            <a:ext cx="3007255" cy="120032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bloku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blabor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omnis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dus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dolendi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ctenimus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alitios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aut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explaut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enimpore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et ad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queonet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05519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, obrázek, popis obrázku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aoblený obdélník 13">
            <a:extLst>
              <a:ext uri="{FF2B5EF4-FFF2-40B4-BE49-F238E27FC236}">
                <a16:creationId xmlns:a16="http://schemas.microsoft.com/office/drawing/2014/main" id="{D14F12BB-E568-0D51-0EC6-38370CE8F7CA}"/>
              </a:ext>
            </a:extLst>
          </p:cNvPr>
          <p:cNvSpPr/>
          <p:nvPr/>
        </p:nvSpPr>
        <p:spPr>
          <a:xfrm>
            <a:off x="4315327" y="539822"/>
            <a:ext cx="3577389" cy="5891580"/>
          </a:xfrm>
          <a:prstGeom prst="roundRect">
            <a:avLst>
              <a:gd name="adj" fmla="val 30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Zaoblený obdélník 13">
            <a:extLst>
              <a:ext uri="{FF2B5EF4-FFF2-40B4-BE49-F238E27FC236}">
                <a16:creationId xmlns:a16="http://schemas.microsoft.com/office/drawing/2014/main" id="{DC3E0FF0-9D06-D6D7-696A-058DAA4F587D}"/>
              </a:ext>
            </a:extLst>
          </p:cNvPr>
          <p:cNvSpPr/>
          <p:nvPr/>
        </p:nvSpPr>
        <p:spPr>
          <a:xfrm>
            <a:off x="8390834" y="507259"/>
            <a:ext cx="3577389" cy="5924142"/>
          </a:xfrm>
          <a:prstGeom prst="roundRect">
            <a:avLst>
              <a:gd name="adj" fmla="val 30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15327" y="301397"/>
            <a:ext cx="3577389" cy="3893851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812" y="301396"/>
            <a:ext cx="3577388" cy="3893851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5" name="Zaoblený obdélník 13">
            <a:extLst>
              <a:ext uri="{FF2B5EF4-FFF2-40B4-BE49-F238E27FC236}">
                <a16:creationId xmlns:a16="http://schemas.microsoft.com/office/drawing/2014/main" id="{633DE24C-2E04-24E6-9EAC-F2DEE911FF72}"/>
              </a:ext>
            </a:extLst>
          </p:cNvPr>
          <p:cNvSpPr/>
          <p:nvPr/>
        </p:nvSpPr>
        <p:spPr>
          <a:xfrm>
            <a:off x="247842" y="539821"/>
            <a:ext cx="3577389" cy="5891580"/>
          </a:xfrm>
          <a:prstGeom prst="roundRect">
            <a:avLst>
              <a:gd name="adj" fmla="val 30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47842" y="301396"/>
            <a:ext cx="3577389" cy="3893851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1C737EFC-009E-4A4A-EFBA-07861027A5A3}"/>
              </a:ext>
            </a:extLst>
          </p:cNvPr>
          <p:cNvSpPr/>
          <p:nvPr userDrawn="1"/>
        </p:nvSpPr>
        <p:spPr>
          <a:xfrm>
            <a:off x="4315327" y="539822"/>
            <a:ext cx="3577389" cy="5891580"/>
          </a:xfrm>
          <a:prstGeom prst="roundRect">
            <a:avLst>
              <a:gd name="adj" fmla="val 3067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Zaoblený obdélník 13">
            <a:extLst>
              <a:ext uri="{FF2B5EF4-FFF2-40B4-BE49-F238E27FC236}">
                <a16:creationId xmlns:a16="http://schemas.microsoft.com/office/drawing/2014/main" id="{EAB84F00-73D4-9DA2-B5CD-7AE1C4D9F96A}"/>
              </a:ext>
            </a:extLst>
          </p:cNvPr>
          <p:cNvSpPr/>
          <p:nvPr userDrawn="1"/>
        </p:nvSpPr>
        <p:spPr>
          <a:xfrm>
            <a:off x="8390834" y="507259"/>
            <a:ext cx="3577389" cy="5924142"/>
          </a:xfrm>
          <a:prstGeom prst="roundRect">
            <a:avLst>
              <a:gd name="adj" fmla="val 3067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aoblený obdélník 13">
            <a:extLst>
              <a:ext uri="{FF2B5EF4-FFF2-40B4-BE49-F238E27FC236}">
                <a16:creationId xmlns:a16="http://schemas.microsoft.com/office/drawing/2014/main" id="{61ED0A1F-F68B-19E8-AF6D-0FAF35FD2BA8}"/>
              </a:ext>
            </a:extLst>
          </p:cNvPr>
          <p:cNvSpPr/>
          <p:nvPr userDrawn="1"/>
        </p:nvSpPr>
        <p:spPr>
          <a:xfrm>
            <a:off x="247842" y="539821"/>
            <a:ext cx="3577389" cy="5891580"/>
          </a:xfrm>
          <a:prstGeom prst="roundRect">
            <a:avLst>
              <a:gd name="adj" fmla="val 3067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Zástupný text 17">
            <a:extLst>
              <a:ext uri="{FF2B5EF4-FFF2-40B4-BE49-F238E27FC236}">
                <a16:creationId xmlns:a16="http://schemas.microsoft.com/office/drawing/2014/main" id="{1E0554E2-3D41-E235-FAB6-D489541668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0248" y="4986855"/>
            <a:ext cx="3007255" cy="120032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bloku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blabor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omnis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dus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dolendi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ctenimus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alitios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aut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explaut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enimpore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et ad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queonet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cs-CZ"/>
          </a:p>
        </p:txBody>
      </p:sp>
      <p:sp>
        <p:nvSpPr>
          <p:cNvPr id="19" name="Zástupný text 17">
            <a:extLst>
              <a:ext uri="{FF2B5EF4-FFF2-40B4-BE49-F238E27FC236}">
                <a16:creationId xmlns:a16="http://schemas.microsoft.com/office/drawing/2014/main" id="{EDCA1B4F-925E-55A4-E2D3-276F0C8500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66308" y="4982610"/>
            <a:ext cx="3007255" cy="120032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bloku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blabor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omnis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dus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dolendi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ctenimus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alitios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aut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explaut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enimpore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et ad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queonet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cs-CZ"/>
          </a:p>
        </p:txBody>
      </p:sp>
      <p:sp>
        <p:nvSpPr>
          <p:cNvPr id="20" name="Zástupný text 17">
            <a:extLst>
              <a:ext uri="{FF2B5EF4-FFF2-40B4-BE49-F238E27FC236}">
                <a16:creationId xmlns:a16="http://schemas.microsoft.com/office/drawing/2014/main" id="{19D1A00E-C8D3-8B67-A0A4-49662E4548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763" y="4986854"/>
            <a:ext cx="3007255" cy="1200329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bloku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blabor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omnis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dus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dolendi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ctenimus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alitios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aut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explaut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enimpore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et ad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queonet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  <a:endParaRPr lang="cs-CZ"/>
          </a:p>
        </p:txBody>
      </p:sp>
      <p:sp>
        <p:nvSpPr>
          <p:cNvPr id="21" name="Nadpis 1">
            <a:extLst>
              <a:ext uri="{FF2B5EF4-FFF2-40B4-BE49-F238E27FC236}">
                <a16:creationId xmlns:a16="http://schemas.microsoft.com/office/drawing/2014/main" id="{49057D35-995F-C1BB-99E2-9C90557E37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8091" y="4390406"/>
            <a:ext cx="3007254" cy="411747"/>
          </a:xfrm>
        </p:spPr>
        <p:txBody>
          <a:bodyPr anchor="t">
            <a:normAutofit/>
          </a:bodyPr>
          <a:lstStyle>
            <a:lvl1pPr algn="l">
              <a:defRPr sz="22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odstavce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0247" y="4391025"/>
            <a:ext cx="3007255" cy="41116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odstavce</a:t>
            </a:r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66307" y="4390990"/>
            <a:ext cx="3007255" cy="41116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odstavce</a:t>
            </a:r>
          </a:p>
        </p:txBody>
      </p:sp>
    </p:spTree>
    <p:extLst>
      <p:ext uri="{BB962C8B-B14F-4D97-AF65-F5344CB8AC3E}">
        <p14:creationId xmlns:p14="http://schemas.microsoft.com/office/powerpoint/2010/main" val="3558780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rážky text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ástupný text 23">
            <a:extLst>
              <a:ext uri="{FF2B5EF4-FFF2-40B4-BE49-F238E27FC236}">
                <a16:creationId xmlns:a16="http://schemas.microsoft.com/office/drawing/2014/main" id="{797EA28F-FAA6-3C04-08EF-5698357D49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3776" y="306159"/>
            <a:ext cx="3651250" cy="1755775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b="1">
                <a:latin typeface="+mj-lt"/>
              </a:rPr>
              <a:t>Nadpis</a:t>
            </a:r>
            <a:endParaRPr lang="cs-CZ"/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6B233BE5-657A-12D1-BBB0-C7F3832D2A44}"/>
              </a:ext>
            </a:extLst>
          </p:cNvPr>
          <p:cNvSpPr txBox="1">
            <a:spLocks/>
          </p:cNvSpPr>
          <p:nvPr/>
        </p:nvSpPr>
        <p:spPr>
          <a:xfrm>
            <a:off x="4589299" y="4986856"/>
            <a:ext cx="3007255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cs-CZ" sz="18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21" name="Nadpis 1">
            <a:extLst>
              <a:ext uri="{FF2B5EF4-FFF2-40B4-BE49-F238E27FC236}">
                <a16:creationId xmlns:a16="http://schemas.microsoft.com/office/drawing/2014/main" id="{49057D35-995F-C1BB-99E2-9C90557E37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0927" y="4390406"/>
            <a:ext cx="3105300" cy="411747"/>
          </a:xfrm>
        </p:spPr>
        <p:txBody>
          <a:bodyPr anchor="t">
            <a:normAutofit/>
          </a:bodyPr>
          <a:lstStyle>
            <a:lvl1pPr algn="l">
              <a:defRPr sz="22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odrážky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35107" y="4378290"/>
            <a:ext cx="3105300" cy="41116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84615" y="4390990"/>
            <a:ext cx="3105300" cy="41116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</a:p>
        </p:txBody>
      </p:sp>
      <p:sp>
        <p:nvSpPr>
          <p:cNvPr id="25" name="Zástupný text 17">
            <a:extLst>
              <a:ext uri="{FF2B5EF4-FFF2-40B4-BE49-F238E27FC236}">
                <a16:creationId xmlns:a16="http://schemas.microsoft.com/office/drawing/2014/main" id="{AABB8DCB-DD30-BC05-B791-F3583332F6F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0928" y="4986854"/>
            <a:ext cx="3105300" cy="118759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b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consequibus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b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Itatiis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eum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sus</a:t>
            </a:r>
            <a:b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nonsequam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volor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re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volute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26" name="Zástupný text 17">
            <a:extLst>
              <a:ext uri="{FF2B5EF4-FFF2-40B4-BE49-F238E27FC236}">
                <a16:creationId xmlns:a16="http://schemas.microsoft.com/office/drawing/2014/main" id="{3260C1A5-6E1A-0F64-326B-D7B3E8F02A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35108" y="4986856"/>
            <a:ext cx="3105299" cy="118759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b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consequibus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b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Itatiis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eum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sus</a:t>
            </a:r>
            <a:b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nonsequam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volor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re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volute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27" name="Zástupný text 17">
            <a:extLst>
              <a:ext uri="{FF2B5EF4-FFF2-40B4-BE49-F238E27FC236}">
                <a16:creationId xmlns:a16="http://schemas.microsoft.com/office/drawing/2014/main" id="{89EA66F1-DEFE-3C73-BDB8-3F5EBA108C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84616" y="4982611"/>
            <a:ext cx="3105299" cy="118759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b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consequibus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b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Itatiis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eum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sus</a:t>
            </a:r>
            <a:b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nonsequam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volor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re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volute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0270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7610" y="291287"/>
            <a:ext cx="7805631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1/3 Image Picture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59C78AD5-8A1D-4D63-6640-5F199C89A9C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097610" y="3771900"/>
            <a:ext cx="7805636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97DA9DD5-93FE-BCC5-A27C-798E6787BA32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097604" y="4661117"/>
            <a:ext cx="7805636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</p:spTree>
    <p:extLst>
      <p:ext uri="{BB962C8B-B14F-4D97-AF65-F5344CB8AC3E}">
        <p14:creationId xmlns:p14="http://schemas.microsoft.com/office/powerpoint/2010/main" val="6695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rážky textu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ástupný text 23">
            <a:extLst>
              <a:ext uri="{FF2B5EF4-FFF2-40B4-BE49-F238E27FC236}">
                <a16:creationId xmlns:a16="http://schemas.microsoft.com/office/drawing/2014/main" id="{797EA28F-FAA6-3C04-08EF-5698357D49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3776" y="306159"/>
            <a:ext cx="3651250" cy="1755775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b="1">
                <a:latin typeface="+mj-lt"/>
              </a:rPr>
              <a:t>Nadpis</a:t>
            </a:r>
            <a:endParaRPr lang="cs-CZ"/>
          </a:p>
        </p:txBody>
      </p:sp>
      <p:sp>
        <p:nvSpPr>
          <p:cNvPr id="14" name="Podnadpis 2">
            <a:extLst>
              <a:ext uri="{FF2B5EF4-FFF2-40B4-BE49-F238E27FC236}">
                <a16:creationId xmlns:a16="http://schemas.microsoft.com/office/drawing/2014/main" id="{6B233BE5-657A-12D1-BBB0-C7F3832D2A44}"/>
              </a:ext>
            </a:extLst>
          </p:cNvPr>
          <p:cNvSpPr txBox="1">
            <a:spLocks/>
          </p:cNvSpPr>
          <p:nvPr/>
        </p:nvSpPr>
        <p:spPr>
          <a:xfrm>
            <a:off x="4589299" y="4986856"/>
            <a:ext cx="3007255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828709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indent="0" algn="ctr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cs-CZ" sz="18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21" name="Nadpis 1">
            <a:extLst>
              <a:ext uri="{FF2B5EF4-FFF2-40B4-BE49-F238E27FC236}">
                <a16:creationId xmlns:a16="http://schemas.microsoft.com/office/drawing/2014/main" id="{49057D35-995F-C1BB-99E2-9C90557E37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600" y="4164727"/>
            <a:ext cx="2290823" cy="411747"/>
          </a:xfrm>
        </p:spPr>
        <p:txBody>
          <a:bodyPr anchor="t">
            <a:normAutofit/>
          </a:bodyPr>
          <a:lstStyle>
            <a:lvl1pPr algn="l">
              <a:defRPr sz="22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odrážky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1051" y="4144747"/>
            <a:ext cx="2290823" cy="41116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77283" y="4144747"/>
            <a:ext cx="2290823" cy="41116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14168" y="4165018"/>
            <a:ext cx="2290823" cy="41116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</a:p>
        </p:txBody>
      </p:sp>
      <p:sp>
        <p:nvSpPr>
          <p:cNvPr id="27" name="Zástupný text 17">
            <a:extLst>
              <a:ext uri="{FF2B5EF4-FFF2-40B4-BE49-F238E27FC236}">
                <a16:creationId xmlns:a16="http://schemas.microsoft.com/office/drawing/2014/main" id="{A79B5E21-1BE8-7436-9F06-8732383627C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85600" y="4576181"/>
            <a:ext cx="2283812" cy="118759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consequibus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28" name="Zástupný text 17">
            <a:extLst>
              <a:ext uri="{FF2B5EF4-FFF2-40B4-BE49-F238E27FC236}">
                <a16:creationId xmlns:a16="http://schemas.microsoft.com/office/drawing/2014/main" id="{6525FD08-4AE2-E78A-F20F-CD0ED4E5BA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4042" y="4576182"/>
            <a:ext cx="2295496" cy="120033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consequibus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30" name="Zástupný text 17">
            <a:extLst>
              <a:ext uri="{FF2B5EF4-FFF2-40B4-BE49-F238E27FC236}">
                <a16:creationId xmlns:a16="http://schemas.microsoft.com/office/drawing/2014/main" id="{11217A4F-07B5-C9ED-549D-24A864923CA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07157" y="4576182"/>
            <a:ext cx="2288485" cy="120033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consequibus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31" name="Zástupný text 17">
            <a:extLst>
              <a:ext uri="{FF2B5EF4-FFF2-40B4-BE49-F238E27FC236}">
                <a16:creationId xmlns:a16="http://schemas.microsoft.com/office/drawing/2014/main" id="{693CB894-F487-4605-925A-1155A17E250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63261" y="4576182"/>
            <a:ext cx="2295496" cy="120033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consequibus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51967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drážky textu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ástupný text 23">
            <a:extLst>
              <a:ext uri="{FF2B5EF4-FFF2-40B4-BE49-F238E27FC236}">
                <a16:creationId xmlns:a16="http://schemas.microsoft.com/office/drawing/2014/main" id="{797EA28F-FAA6-3C04-08EF-5698357D49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3776" y="306159"/>
            <a:ext cx="3651250" cy="1755775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b="1">
                <a:latin typeface="+mj-lt"/>
              </a:rPr>
              <a:t>Nadpis</a:t>
            </a:r>
            <a:endParaRPr lang="cs-CZ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77956" y="3418658"/>
            <a:ext cx="3105300" cy="703076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  <a:br>
              <a:rPr lang="cs-CZ"/>
            </a:br>
            <a:r>
              <a:rPr lang="cs-CZ"/>
              <a:t>delší na dva řádky</a:t>
            </a:r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27464" y="3431358"/>
            <a:ext cx="3105300" cy="690376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  <a:br>
              <a:rPr lang="cs-CZ"/>
            </a:br>
            <a:r>
              <a:rPr lang="cs-CZ"/>
              <a:t>delší na dva řádky</a:t>
            </a:r>
          </a:p>
        </p:txBody>
      </p:sp>
      <p:sp>
        <p:nvSpPr>
          <p:cNvPr id="16" name="Zástupný text 5">
            <a:extLst>
              <a:ext uri="{FF2B5EF4-FFF2-40B4-BE49-F238E27FC236}">
                <a16:creationId xmlns:a16="http://schemas.microsoft.com/office/drawing/2014/main" id="{8723D9B3-009F-9EFB-1DF3-E87170FF21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77956" y="5585824"/>
            <a:ext cx="3105300" cy="703076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  <a:br>
              <a:rPr lang="cs-CZ"/>
            </a:br>
            <a:r>
              <a:rPr lang="cs-CZ"/>
              <a:t>delší na dva řádky</a:t>
            </a:r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AC848373-8529-598C-C82C-8660CC202E9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27464" y="5598355"/>
            <a:ext cx="3105300" cy="690376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  <a:br>
              <a:rPr lang="cs-CZ"/>
            </a:br>
            <a:r>
              <a:rPr lang="cs-CZ"/>
              <a:t>delší na dva řádky</a:t>
            </a:r>
          </a:p>
        </p:txBody>
      </p:sp>
      <p:sp>
        <p:nvSpPr>
          <p:cNvPr id="28" name="Zástupný text 5">
            <a:extLst>
              <a:ext uri="{FF2B5EF4-FFF2-40B4-BE49-F238E27FC236}">
                <a16:creationId xmlns:a16="http://schemas.microsoft.com/office/drawing/2014/main" id="{E7D13BCF-9FE6-5C67-F8B0-E1894AB08F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3776" y="5580304"/>
            <a:ext cx="3105300" cy="703076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  <a:br>
              <a:rPr lang="cs-CZ"/>
            </a:br>
            <a:r>
              <a:rPr lang="cs-CZ"/>
              <a:t>delší na dva řádky</a:t>
            </a:r>
          </a:p>
        </p:txBody>
      </p:sp>
      <p:sp>
        <p:nvSpPr>
          <p:cNvPr id="30" name="Zástupný text 5">
            <a:extLst>
              <a:ext uri="{FF2B5EF4-FFF2-40B4-BE49-F238E27FC236}">
                <a16:creationId xmlns:a16="http://schemas.microsoft.com/office/drawing/2014/main" id="{52C49148-AF51-EFDB-2650-E271176CBF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91011" y="3418658"/>
            <a:ext cx="3105300" cy="703076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  <a:br>
              <a:rPr lang="cs-CZ"/>
            </a:br>
            <a:r>
              <a:rPr lang="cs-CZ"/>
              <a:t>delší na dva řádky</a:t>
            </a:r>
          </a:p>
        </p:txBody>
      </p:sp>
    </p:spTree>
    <p:extLst>
      <p:ext uri="{BB962C8B-B14F-4D97-AF65-F5344CB8AC3E}">
        <p14:creationId xmlns:p14="http://schemas.microsoft.com/office/powerpoint/2010/main" val="41008291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obrázek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3777" y="291287"/>
            <a:ext cx="3658414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3777" y="4062046"/>
            <a:ext cx="3345900" cy="477869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Podnadpis odstavce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2734" y="142875"/>
            <a:ext cx="3577388" cy="6400800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1" name="Zástupný text 5">
            <a:extLst>
              <a:ext uri="{FF2B5EF4-FFF2-40B4-BE49-F238E27FC236}">
                <a16:creationId xmlns:a16="http://schemas.microsoft.com/office/drawing/2014/main" id="{28CCCE4B-4D34-85FF-BE44-B72767E9E7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776" y="4661120"/>
            <a:ext cx="3345900" cy="167551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Text slidu </a:t>
            </a:r>
            <a:r>
              <a:rPr lang="cs-CZ" err="1"/>
              <a:t>optiasit</a:t>
            </a:r>
            <a:r>
              <a:rPr lang="cs-CZ"/>
              <a:t> </a:t>
            </a:r>
            <a:r>
              <a:rPr lang="cs-CZ" err="1"/>
              <a:t>prem</a:t>
            </a:r>
            <a:r>
              <a:rPr lang="cs-CZ"/>
              <a:t> </a:t>
            </a:r>
            <a:r>
              <a:rPr lang="cs-CZ" err="1"/>
              <a:t>dionse</a:t>
            </a:r>
            <a:r>
              <a:rPr lang="cs-CZ"/>
              <a:t> </a:t>
            </a:r>
            <a:r>
              <a:rPr lang="cs-CZ" err="1"/>
              <a:t>nullenis</a:t>
            </a:r>
            <a:r>
              <a:rPr lang="cs-CZ"/>
              <a:t> </a:t>
            </a:r>
            <a:r>
              <a:rPr lang="cs-CZ" err="1"/>
              <a:t>consequibus</a:t>
            </a:r>
            <a:r>
              <a:rPr lang="cs-CZ"/>
              <a:t> </a:t>
            </a:r>
            <a:r>
              <a:rPr lang="cs-CZ" err="1"/>
              <a:t>ulparci</a:t>
            </a:r>
            <a:r>
              <a:rPr lang="cs-CZ"/>
              <a:t> to </a:t>
            </a:r>
            <a:r>
              <a:rPr lang="cs-CZ" err="1"/>
              <a:t>corepra</a:t>
            </a:r>
            <a:r>
              <a:rPr lang="cs-CZ"/>
              <a:t> </a:t>
            </a:r>
            <a:r>
              <a:rPr lang="cs-CZ" err="1"/>
              <a:t>tquae</a:t>
            </a:r>
            <a:r>
              <a:rPr lang="cs-CZ"/>
              <a:t>. </a:t>
            </a:r>
            <a:r>
              <a:rPr lang="cs-CZ" err="1"/>
              <a:t>Itatiis</a:t>
            </a:r>
            <a:r>
              <a:rPr lang="cs-CZ"/>
              <a:t> </a:t>
            </a:r>
            <a:r>
              <a:rPr lang="cs-CZ" err="1"/>
              <a:t>eum</a:t>
            </a:r>
            <a:r>
              <a:rPr lang="cs-CZ"/>
              <a:t> </a:t>
            </a:r>
            <a:r>
              <a:rPr lang="cs-CZ" err="1"/>
              <a:t>sus</a:t>
            </a:r>
            <a:r>
              <a:rPr lang="cs-CZ"/>
              <a:t> </a:t>
            </a:r>
            <a:r>
              <a:rPr lang="cs-CZ" err="1"/>
              <a:t>nonsequam</a:t>
            </a:r>
            <a:r>
              <a:rPr lang="cs-CZ"/>
              <a:t> </a:t>
            </a:r>
            <a:r>
              <a:rPr lang="cs-CZ" err="1"/>
              <a:t>volor</a:t>
            </a:r>
            <a:r>
              <a:rPr lang="cs-CZ"/>
              <a:t> re </a:t>
            </a:r>
            <a:r>
              <a:rPr lang="cs-CZ" err="1"/>
              <a:t>volute</a:t>
            </a:r>
            <a:r>
              <a:rPr lang="cs-CZ"/>
              <a:t> </a:t>
            </a:r>
            <a:r>
              <a:rPr lang="cs-CZ" err="1"/>
              <a:t>verferum</a:t>
            </a:r>
            <a:r>
              <a:rPr lang="cs-CZ"/>
              <a:t> id </a:t>
            </a:r>
            <a:r>
              <a:rPr lang="cs-CZ" err="1"/>
              <a:t>quia</a:t>
            </a:r>
            <a:r>
              <a:rPr lang="cs-CZ"/>
              <a:t> </a:t>
            </a:r>
            <a:r>
              <a:rPr lang="cs-CZ" err="1"/>
              <a:t>consece</a:t>
            </a:r>
            <a:r>
              <a:rPr lang="cs-CZ"/>
              <a:t> provit </a:t>
            </a:r>
            <a:r>
              <a:rPr lang="cs-CZ" err="1"/>
              <a:t>officime</a:t>
            </a:r>
            <a:r>
              <a:rPr lang="cs-CZ"/>
              <a:t> </a:t>
            </a:r>
            <a:r>
              <a:rPr lang="cs-CZ" err="1"/>
              <a:t>nimusan</a:t>
            </a:r>
            <a:r>
              <a:rPr lang="cs-CZ"/>
              <a:t> </a:t>
            </a:r>
            <a:r>
              <a:rPr lang="cs-CZ" err="1"/>
              <a:t>imoluptat</a:t>
            </a:r>
            <a:r>
              <a:rPr lang="cs-CZ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01439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rážky textu, obrázek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ástupný text 23">
            <a:extLst>
              <a:ext uri="{FF2B5EF4-FFF2-40B4-BE49-F238E27FC236}">
                <a16:creationId xmlns:a16="http://schemas.microsoft.com/office/drawing/2014/main" id="{797EA28F-FAA6-3C04-08EF-5698357D49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3774" y="309236"/>
            <a:ext cx="6815199" cy="138929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b="1">
                <a:latin typeface="+mj-lt"/>
              </a:rPr>
              <a:t>Nadpis</a:t>
            </a:r>
            <a:endParaRPr lang="cs-CZ"/>
          </a:p>
        </p:txBody>
      </p:sp>
      <p:sp>
        <p:nvSpPr>
          <p:cNvPr id="21" name="Nadpis 1">
            <a:extLst>
              <a:ext uri="{FF2B5EF4-FFF2-40B4-BE49-F238E27FC236}">
                <a16:creationId xmlns:a16="http://schemas.microsoft.com/office/drawing/2014/main" id="{49057D35-995F-C1BB-99E2-9C90557E37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4293" y="2567127"/>
            <a:ext cx="2385074" cy="411747"/>
          </a:xfrm>
        </p:spPr>
        <p:txBody>
          <a:bodyPr anchor="t">
            <a:normAutofit/>
          </a:bodyPr>
          <a:lstStyle>
            <a:lvl1pPr algn="l">
              <a:defRPr sz="22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odrážky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23669" y="2553266"/>
            <a:ext cx="2339787" cy="41116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3775" y="4821022"/>
            <a:ext cx="2393255" cy="41116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21334" y="4837083"/>
            <a:ext cx="2393255" cy="41116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</a:p>
        </p:txBody>
      </p:sp>
      <p:sp>
        <p:nvSpPr>
          <p:cNvPr id="35" name="Zástupný symbol obrázku 4">
            <a:extLst>
              <a:ext uri="{FF2B5EF4-FFF2-40B4-BE49-F238E27FC236}">
                <a16:creationId xmlns:a16="http://schemas.microsoft.com/office/drawing/2014/main" id="{81AC8C8A-DCFC-A4B8-64CA-6CE2721B85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49382" y="228600"/>
            <a:ext cx="3577388" cy="6400800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28" name="Zástupný text 17">
            <a:extLst>
              <a:ext uri="{FF2B5EF4-FFF2-40B4-BE49-F238E27FC236}">
                <a16:creationId xmlns:a16="http://schemas.microsoft.com/office/drawing/2014/main" id="{0D5FD476-03D4-EDC5-904E-732471144E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3774" y="3005771"/>
            <a:ext cx="2393256" cy="99845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30" name="Zástupný text 17">
            <a:extLst>
              <a:ext uri="{FF2B5EF4-FFF2-40B4-BE49-F238E27FC236}">
                <a16:creationId xmlns:a16="http://schemas.microsoft.com/office/drawing/2014/main" id="{AC83F8DD-C311-D06A-E957-7A6EA2280A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21334" y="2978874"/>
            <a:ext cx="2342122" cy="99845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31" name="Zástupný text 17">
            <a:extLst>
              <a:ext uri="{FF2B5EF4-FFF2-40B4-BE49-F238E27FC236}">
                <a16:creationId xmlns:a16="http://schemas.microsoft.com/office/drawing/2014/main" id="{11ED7C1A-455F-D16F-5284-6F3F9F112A2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1440" y="5237517"/>
            <a:ext cx="2393256" cy="99845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32" name="Zástupný text 17">
            <a:extLst>
              <a:ext uri="{FF2B5EF4-FFF2-40B4-BE49-F238E27FC236}">
                <a16:creationId xmlns:a16="http://schemas.microsoft.com/office/drawing/2014/main" id="{2E2EF7E5-859D-04B0-633A-51D6856F5F7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21333" y="5271522"/>
            <a:ext cx="2393256" cy="99845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76602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obrázek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3777" y="291287"/>
            <a:ext cx="3500498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3777" y="4062046"/>
            <a:ext cx="3345900" cy="477869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Podnadpis odstavce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24275" y="1800225"/>
            <a:ext cx="8467725" cy="4419599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1" name="Zástupný text 5">
            <a:extLst>
              <a:ext uri="{FF2B5EF4-FFF2-40B4-BE49-F238E27FC236}">
                <a16:creationId xmlns:a16="http://schemas.microsoft.com/office/drawing/2014/main" id="{6D7FB0AF-6D23-3DFA-5641-D3C85D7805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776" y="4661120"/>
            <a:ext cx="3345900" cy="167551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Text slidu </a:t>
            </a:r>
            <a:r>
              <a:rPr lang="cs-CZ" err="1"/>
              <a:t>optiasit</a:t>
            </a:r>
            <a:r>
              <a:rPr lang="cs-CZ"/>
              <a:t> </a:t>
            </a:r>
            <a:r>
              <a:rPr lang="cs-CZ" err="1"/>
              <a:t>prem</a:t>
            </a:r>
            <a:r>
              <a:rPr lang="cs-CZ"/>
              <a:t> </a:t>
            </a:r>
            <a:r>
              <a:rPr lang="cs-CZ" err="1"/>
              <a:t>dionse</a:t>
            </a:r>
            <a:r>
              <a:rPr lang="cs-CZ"/>
              <a:t> </a:t>
            </a:r>
            <a:r>
              <a:rPr lang="cs-CZ" err="1"/>
              <a:t>nullenis</a:t>
            </a:r>
            <a:r>
              <a:rPr lang="cs-CZ"/>
              <a:t> </a:t>
            </a:r>
            <a:r>
              <a:rPr lang="cs-CZ" err="1"/>
              <a:t>consequibus</a:t>
            </a:r>
            <a:r>
              <a:rPr lang="cs-CZ"/>
              <a:t> </a:t>
            </a:r>
            <a:r>
              <a:rPr lang="cs-CZ" err="1"/>
              <a:t>ulparci</a:t>
            </a:r>
            <a:r>
              <a:rPr lang="cs-CZ"/>
              <a:t> to </a:t>
            </a:r>
            <a:r>
              <a:rPr lang="cs-CZ" err="1"/>
              <a:t>corepra</a:t>
            </a:r>
            <a:r>
              <a:rPr lang="cs-CZ"/>
              <a:t> </a:t>
            </a:r>
            <a:r>
              <a:rPr lang="cs-CZ" err="1"/>
              <a:t>tquae</a:t>
            </a:r>
            <a:r>
              <a:rPr lang="cs-CZ"/>
              <a:t>. </a:t>
            </a:r>
            <a:r>
              <a:rPr lang="cs-CZ" err="1"/>
              <a:t>Itatiis</a:t>
            </a:r>
            <a:r>
              <a:rPr lang="cs-CZ"/>
              <a:t> </a:t>
            </a:r>
            <a:r>
              <a:rPr lang="cs-CZ" err="1"/>
              <a:t>eum</a:t>
            </a:r>
            <a:r>
              <a:rPr lang="cs-CZ"/>
              <a:t> </a:t>
            </a:r>
            <a:r>
              <a:rPr lang="cs-CZ" err="1"/>
              <a:t>sus</a:t>
            </a:r>
            <a:r>
              <a:rPr lang="cs-CZ"/>
              <a:t> </a:t>
            </a:r>
            <a:r>
              <a:rPr lang="cs-CZ" err="1"/>
              <a:t>nonsequam</a:t>
            </a:r>
            <a:r>
              <a:rPr lang="cs-CZ"/>
              <a:t> </a:t>
            </a:r>
            <a:r>
              <a:rPr lang="cs-CZ" err="1"/>
              <a:t>volor</a:t>
            </a:r>
            <a:r>
              <a:rPr lang="cs-CZ"/>
              <a:t> re </a:t>
            </a:r>
            <a:r>
              <a:rPr lang="cs-CZ" err="1"/>
              <a:t>volute</a:t>
            </a:r>
            <a:r>
              <a:rPr lang="cs-CZ"/>
              <a:t> </a:t>
            </a:r>
            <a:r>
              <a:rPr lang="cs-CZ" err="1"/>
              <a:t>verferum</a:t>
            </a:r>
            <a:r>
              <a:rPr lang="cs-CZ"/>
              <a:t> id </a:t>
            </a:r>
            <a:r>
              <a:rPr lang="cs-CZ" err="1"/>
              <a:t>quia</a:t>
            </a:r>
            <a:r>
              <a:rPr lang="cs-CZ"/>
              <a:t> </a:t>
            </a:r>
            <a:r>
              <a:rPr lang="cs-CZ" err="1"/>
              <a:t>consece</a:t>
            </a:r>
            <a:r>
              <a:rPr lang="cs-CZ"/>
              <a:t> provit </a:t>
            </a:r>
            <a:r>
              <a:rPr lang="cs-CZ" err="1"/>
              <a:t>officime</a:t>
            </a:r>
            <a:r>
              <a:rPr lang="cs-CZ"/>
              <a:t> </a:t>
            </a:r>
            <a:r>
              <a:rPr lang="cs-CZ" err="1"/>
              <a:t>nimusan</a:t>
            </a:r>
            <a:r>
              <a:rPr lang="cs-CZ"/>
              <a:t> </a:t>
            </a:r>
            <a:r>
              <a:rPr lang="cs-CZ" err="1"/>
              <a:t>imoluptat</a:t>
            </a:r>
            <a:r>
              <a:rPr lang="cs-CZ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30442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rážky textu, obrázek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ástupný text 23">
            <a:extLst>
              <a:ext uri="{FF2B5EF4-FFF2-40B4-BE49-F238E27FC236}">
                <a16:creationId xmlns:a16="http://schemas.microsoft.com/office/drawing/2014/main" id="{797EA28F-FAA6-3C04-08EF-5698357D49D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3774" y="309236"/>
            <a:ext cx="3500499" cy="18689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4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b="1">
                <a:latin typeface="+mj-lt"/>
              </a:rPr>
              <a:t>Nadpis</a:t>
            </a:r>
            <a:endParaRPr lang="cs-CZ"/>
          </a:p>
        </p:txBody>
      </p:sp>
      <p:sp>
        <p:nvSpPr>
          <p:cNvPr id="21" name="Nadpis 1">
            <a:extLst>
              <a:ext uri="{FF2B5EF4-FFF2-40B4-BE49-F238E27FC236}">
                <a16:creationId xmlns:a16="http://schemas.microsoft.com/office/drawing/2014/main" id="{49057D35-995F-C1BB-99E2-9C90557E37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3631" y="4941174"/>
            <a:ext cx="2337450" cy="411747"/>
          </a:xfrm>
        </p:spPr>
        <p:txBody>
          <a:bodyPr anchor="t">
            <a:normAutofit/>
          </a:bodyPr>
          <a:lstStyle>
            <a:lvl1pPr algn="l">
              <a:defRPr sz="22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odrážky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58999" y="4980469"/>
            <a:ext cx="2339787" cy="41116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07423" y="4937506"/>
            <a:ext cx="2353792" cy="41116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06705" y="4961011"/>
            <a:ext cx="2337450" cy="41116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Nadpis odrážky</a:t>
            </a:r>
          </a:p>
        </p:txBody>
      </p:sp>
      <p:sp>
        <p:nvSpPr>
          <p:cNvPr id="35" name="Zástupný symbol obrázku 4">
            <a:extLst>
              <a:ext uri="{FF2B5EF4-FFF2-40B4-BE49-F238E27FC236}">
                <a16:creationId xmlns:a16="http://schemas.microsoft.com/office/drawing/2014/main" id="{81AC8C8A-DCFC-A4B8-64CA-6CE2721B85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81475" y="244558"/>
            <a:ext cx="7677149" cy="3889292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32" name="Zástupný text 17">
            <a:extLst>
              <a:ext uri="{FF2B5EF4-FFF2-40B4-BE49-F238E27FC236}">
                <a16:creationId xmlns:a16="http://schemas.microsoft.com/office/drawing/2014/main" id="{058531F2-11A3-F0CC-17FF-1EE0D3A3E7F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0487" y="5372836"/>
            <a:ext cx="2339787" cy="102868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33" name="Zástupný text 17">
            <a:extLst>
              <a:ext uri="{FF2B5EF4-FFF2-40B4-BE49-F238E27FC236}">
                <a16:creationId xmlns:a16="http://schemas.microsoft.com/office/drawing/2014/main" id="{1153EC7D-4188-353E-ED50-0C615FFD462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58999" y="5408884"/>
            <a:ext cx="2339787" cy="102868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34" name="Zástupný text 17">
            <a:extLst>
              <a:ext uri="{FF2B5EF4-FFF2-40B4-BE49-F238E27FC236}">
                <a16:creationId xmlns:a16="http://schemas.microsoft.com/office/drawing/2014/main" id="{14AEEDA7-59E8-3D7B-FE2D-F2278F3840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06248" y="5391632"/>
            <a:ext cx="2339787" cy="102868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36" name="Zástupný text 17">
            <a:extLst>
              <a:ext uri="{FF2B5EF4-FFF2-40B4-BE49-F238E27FC236}">
                <a16:creationId xmlns:a16="http://schemas.microsoft.com/office/drawing/2014/main" id="{73379F77-1A2A-8D3F-97FB-B6BC7FD6554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21427" y="5374713"/>
            <a:ext cx="2339787" cy="102868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Text odrážky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optiasit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dionse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nullenis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ulparci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corepra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cs-CZ" sz="180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tquae</a:t>
            </a:r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88423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grafu 8">
            <a:extLst>
              <a:ext uri="{FF2B5EF4-FFF2-40B4-BE49-F238E27FC236}">
                <a16:creationId xmlns:a16="http://schemas.microsoft.com/office/drawing/2014/main" id="{237D7716-34DF-F72F-ADC5-AC5C6345E41F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3771900" y="281763"/>
            <a:ext cx="8267700" cy="6347638"/>
          </a:xfrm>
        </p:spPr>
        <p:txBody>
          <a:bodyPr/>
          <a:lstStyle/>
          <a:p>
            <a:r>
              <a:rPr lang="cs-CZ"/>
              <a:t>Kliknutím na ikonu přidáte graf.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3777" y="326408"/>
            <a:ext cx="3345900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3777" y="3429000"/>
            <a:ext cx="2538473" cy="714375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Podnadpis</a:t>
            </a:r>
            <a:br>
              <a:rPr lang="cs-CZ"/>
            </a:br>
            <a:r>
              <a:rPr lang="cs-CZ"/>
              <a:t>odstavce</a:t>
            </a:r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7ACEBD74-9C7A-E101-34FB-08B32E1BEC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776" y="4174270"/>
            <a:ext cx="2538473" cy="219131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Text slidu </a:t>
            </a:r>
            <a:r>
              <a:rPr lang="cs-CZ" err="1"/>
              <a:t>optiasit</a:t>
            </a:r>
            <a:r>
              <a:rPr lang="cs-CZ"/>
              <a:t> </a:t>
            </a:r>
            <a:r>
              <a:rPr lang="cs-CZ" err="1"/>
              <a:t>prem</a:t>
            </a:r>
            <a:r>
              <a:rPr lang="cs-CZ"/>
              <a:t> </a:t>
            </a:r>
            <a:r>
              <a:rPr lang="cs-CZ" err="1"/>
              <a:t>dionse</a:t>
            </a:r>
            <a:r>
              <a:rPr lang="cs-CZ"/>
              <a:t> </a:t>
            </a:r>
            <a:r>
              <a:rPr lang="cs-CZ" err="1"/>
              <a:t>nullenis</a:t>
            </a:r>
            <a:r>
              <a:rPr lang="cs-CZ"/>
              <a:t> </a:t>
            </a:r>
            <a:r>
              <a:rPr lang="cs-CZ" err="1"/>
              <a:t>consequibus</a:t>
            </a:r>
            <a:r>
              <a:rPr lang="cs-CZ"/>
              <a:t> </a:t>
            </a:r>
            <a:r>
              <a:rPr lang="cs-CZ" err="1"/>
              <a:t>ulparci</a:t>
            </a:r>
            <a:r>
              <a:rPr lang="cs-CZ"/>
              <a:t> to </a:t>
            </a:r>
            <a:r>
              <a:rPr lang="cs-CZ" err="1"/>
              <a:t>corepra</a:t>
            </a:r>
            <a:r>
              <a:rPr lang="cs-CZ"/>
              <a:t> </a:t>
            </a:r>
            <a:r>
              <a:rPr lang="cs-CZ" err="1"/>
              <a:t>tquae</a:t>
            </a:r>
            <a:r>
              <a:rPr lang="cs-CZ"/>
              <a:t>. </a:t>
            </a:r>
            <a:r>
              <a:rPr lang="cs-CZ" err="1"/>
              <a:t>Itatiis</a:t>
            </a:r>
            <a:r>
              <a:rPr lang="cs-CZ"/>
              <a:t> </a:t>
            </a:r>
            <a:r>
              <a:rPr lang="cs-CZ" err="1"/>
              <a:t>eum</a:t>
            </a:r>
            <a:r>
              <a:rPr lang="cs-CZ"/>
              <a:t> </a:t>
            </a:r>
            <a:r>
              <a:rPr lang="cs-CZ" err="1"/>
              <a:t>sus</a:t>
            </a:r>
            <a:r>
              <a:rPr lang="cs-CZ"/>
              <a:t> </a:t>
            </a:r>
            <a:r>
              <a:rPr lang="cs-CZ" err="1"/>
              <a:t>nonsequam</a:t>
            </a:r>
            <a:r>
              <a:rPr lang="cs-CZ"/>
              <a:t> </a:t>
            </a:r>
            <a:r>
              <a:rPr lang="cs-CZ" err="1"/>
              <a:t>volor</a:t>
            </a:r>
            <a:r>
              <a:rPr lang="cs-CZ"/>
              <a:t> re </a:t>
            </a:r>
            <a:r>
              <a:rPr lang="cs-CZ" err="1"/>
              <a:t>volute</a:t>
            </a:r>
            <a:r>
              <a:rPr lang="cs-CZ"/>
              <a:t> </a:t>
            </a:r>
            <a:r>
              <a:rPr lang="cs-CZ" err="1"/>
              <a:t>verferum</a:t>
            </a:r>
            <a:r>
              <a:rPr lang="cs-CZ"/>
              <a:t> id </a:t>
            </a:r>
            <a:r>
              <a:rPr lang="cs-CZ" err="1"/>
              <a:t>quia</a:t>
            </a:r>
            <a:r>
              <a:rPr lang="cs-CZ"/>
              <a:t> </a:t>
            </a:r>
            <a:r>
              <a:rPr lang="cs-CZ" err="1"/>
              <a:t>consece</a:t>
            </a:r>
            <a:r>
              <a:rPr lang="cs-CZ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4556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5650" y="2777810"/>
            <a:ext cx="9144000" cy="1842353"/>
          </a:xfrm>
        </p:spPr>
        <p:txBody>
          <a:bodyPr anchor="t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Text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00DD6A92-187A-A36F-9C2C-A83582B2C96B}"/>
              </a:ext>
            </a:extLst>
          </p:cNvPr>
          <p:cNvSpPr/>
          <p:nvPr/>
        </p:nvSpPr>
        <p:spPr>
          <a:xfrm>
            <a:off x="10944470" y="6297892"/>
            <a:ext cx="1019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8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2N.com</a:t>
            </a:r>
            <a:endParaRPr lang="cs-CZ" sz="18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269A3E-79A3-D9CA-0EBD-4AEC0E83F2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128" y="4630054"/>
            <a:ext cx="9082008" cy="103051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Podnadpis prezentace</a:t>
            </a:r>
            <a:br>
              <a:rPr lang="cs-CZ"/>
            </a:br>
            <a:r>
              <a:rPr lang="cs-CZ"/>
              <a:t>na dva řádky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306C7FEA-7754-9D49-77E4-9367679F24E7}"/>
              </a:ext>
            </a:extLst>
          </p:cNvPr>
          <p:cNvSpPr/>
          <p:nvPr userDrawn="1"/>
        </p:nvSpPr>
        <p:spPr>
          <a:xfrm>
            <a:off x="10940156" y="6297892"/>
            <a:ext cx="1019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2N.com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332F835-2EBF-0F9E-0826-3324E7F210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289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, Text, 1/2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168" y="291287"/>
            <a:ext cx="575207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953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C22DF383-AC5E-DC8D-856C-3141E4AAB1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51169" y="3285053"/>
            <a:ext cx="5752074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359CD112-942C-B96C-7062-70713DCF281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51168" y="4174271"/>
            <a:ext cx="5752074" cy="2257925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Text, 2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582443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6387" y="0"/>
            <a:ext cx="7925613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7" name="Zástupný text 26">
            <a:extLst>
              <a:ext uri="{FF2B5EF4-FFF2-40B4-BE49-F238E27FC236}">
                <a16:creationId xmlns:a16="http://schemas.microsoft.com/office/drawing/2014/main" id="{A0325583-1644-6C11-160C-8C86AF4C65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80" y="3771900"/>
            <a:ext cx="3582445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9B32C263-5B88-2700-7503-E72465F0B4F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5" y="4661117"/>
            <a:ext cx="3582443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</p:spTree>
    <p:extLst>
      <p:ext uri="{BB962C8B-B14F-4D97-AF65-F5344CB8AC3E}">
        <p14:creationId xmlns:p14="http://schemas.microsoft.com/office/powerpoint/2010/main" val="147876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grafu 8">
            <a:extLst>
              <a:ext uri="{FF2B5EF4-FFF2-40B4-BE49-F238E27FC236}">
                <a16:creationId xmlns:a16="http://schemas.microsoft.com/office/drawing/2014/main" id="{237D7716-34DF-F72F-ADC5-AC5C6345E41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3771900" y="281763"/>
            <a:ext cx="8267700" cy="6149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Chart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DDA0CE27-B816-2432-E492-8ACC0F2E5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114985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51F3617B-B526-F8BF-7F90-3737F4ED1AE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7" y="3285051"/>
            <a:ext cx="3114985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AD45DED1-36AE-7A2E-2CB1-4A8EEB361E8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3" y="4174269"/>
            <a:ext cx="3114983" cy="225713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</p:spTree>
    <p:extLst>
      <p:ext uri="{BB962C8B-B14F-4D97-AF65-F5344CB8AC3E}">
        <p14:creationId xmlns:p14="http://schemas.microsoft.com/office/powerpoint/2010/main" val="59758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Text, 2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0983" y="291287"/>
            <a:ext cx="3762257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927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EF9A87B1-04DD-94ED-5E58-0F223E32A5E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40983" y="3771900"/>
            <a:ext cx="3762266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CEA6EC55-4FCE-585D-4CCA-496B6F848A1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140974" y="4661117"/>
            <a:ext cx="3762266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</p:spTree>
    <p:extLst>
      <p:ext uri="{BB962C8B-B14F-4D97-AF65-F5344CB8AC3E}">
        <p14:creationId xmlns:p14="http://schemas.microsoft.com/office/powerpoint/2010/main" val="276531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Subtitle, Text, 1/2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5439086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C4407947-B5D9-F3B4-35B0-5C429613F9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82" y="3771900"/>
            <a:ext cx="5439088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E28A144F-E605-0895-BDB7-4E45EC3F362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6" y="4661117"/>
            <a:ext cx="5439085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</p:spTree>
    <p:extLst>
      <p:ext uri="{BB962C8B-B14F-4D97-AF65-F5344CB8AC3E}">
        <p14:creationId xmlns:p14="http://schemas.microsoft.com/office/powerpoint/2010/main" val="266763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Subtitle, Text, 1/2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168" y="291287"/>
            <a:ext cx="575207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953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A2510F76-D629-C9E4-8C49-2D6C3E81420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51171" y="3771900"/>
            <a:ext cx="5752078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11ED24B8-2CEF-8B09-FD96-A73C0C8AA4E3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151161" y="4661117"/>
            <a:ext cx="5752079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</p:spTree>
    <p:extLst>
      <p:ext uri="{BB962C8B-B14F-4D97-AF65-F5344CB8AC3E}">
        <p14:creationId xmlns:p14="http://schemas.microsoft.com/office/powerpoint/2010/main" val="400660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Text, 1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7652899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4">
            <a:extLst>
              <a:ext uri="{FF2B5EF4-FFF2-40B4-BE49-F238E27FC236}">
                <a16:creationId xmlns:a16="http://schemas.microsoft.com/office/drawing/2014/main" id="{4C426573-76AE-9B04-AC0C-6BA29B5B5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09813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1/3 Image Picture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D32DA639-378A-268A-1638-1C0A7EEC956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5" y="3771900"/>
            <a:ext cx="7652899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5A91B9D8-B958-78CE-3143-E07DB64181A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5" y="4661117"/>
            <a:ext cx="7652894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</p:spTree>
    <p:extLst>
      <p:ext uri="{BB962C8B-B14F-4D97-AF65-F5344CB8AC3E}">
        <p14:creationId xmlns:p14="http://schemas.microsoft.com/office/powerpoint/2010/main" val="92880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Text, 1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7610" y="291287"/>
            <a:ext cx="7805631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1/3 Image Picture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59C78AD5-8A1D-4D63-6640-5F199C89A9C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097610" y="3771900"/>
            <a:ext cx="7805636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97DA9DD5-93FE-BCC5-A27C-798E6787BA32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097604" y="4661117"/>
            <a:ext cx="7805636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</p:spTree>
    <p:extLst>
      <p:ext uri="{BB962C8B-B14F-4D97-AF65-F5344CB8AC3E}">
        <p14:creationId xmlns:p14="http://schemas.microsoft.com/office/powerpoint/2010/main" val="234931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Text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grafu 8">
            <a:extLst>
              <a:ext uri="{FF2B5EF4-FFF2-40B4-BE49-F238E27FC236}">
                <a16:creationId xmlns:a16="http://schemas.microsoft.com/office/drawing/2014/main" id="{237D7716-34DF-F72F-ADC5-AC5C6345E41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3771900" y="281763"/>
            <a:ext cx="8267700" cy="6149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Chart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DDA0CE27-B816-2432-E492-8ACC0F2E5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114985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51F3617B-B526-F8BF-7F90-3737F4ED1AE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7" y="3285051"/>
            <a:ext cx="3114985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AD45DED1-36AE-7A2E-2CB1-4A8EEB361E8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3" y="4174269"/>
            <a:ext cx="3114983" cy="225713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</p:txBody>
      </p:sp>
    </p:spTree>
    <p:extLst>
      <p:ext uri="{BB962C8B-B14F-4D97-AF65-F5344CB8AC3E}">
        <p14:creationId xmlns:p14="http://schemas.microsoft.com/office/powerpoint/2010/main" val="386211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3CB4A063-304F-C574-B27E-C8A3BE59F4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Picture (</a:t>
            </a:r>
            <a:r>
              <a:rPr lang="cs-CZ" err="1"/>
              <a:t>recommend</a:t>
            </a:r>
            <a:r>
              <a:rPr lang="cs-CZ"/>
              <a:t> to </a:t>
            </a:r>
            <a:r>
              <a:rPr lang="cs-CZ" err="1"/>
              <a:t>choose</a:t>
            </a:r>
            <a:r>
              <a:rPr lang="cs-CZ"/>
              <a:t> </a:t>
            </a:r>
            <a:r>
              <a:rPr lang="cs-CZ" err="1"/>
              <a:t>bright</a:t>
            </a:r>
            <a:r>
              <a:rPr lang="cs-CZ"/>
              <a:t> </a:t>
            </a:r>
            <a:r>
              <a:rPr lang="cs-CZ" err="1"/>
              <a:t>images</a:t>
            </a:r>
            <a:r>
              <a:rPr lang="cs-CZ"/>
              <a:t>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E61A94F-4AFE-4304-7C57-160E2449B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A4E14F02-5DCE-8269-04FF-9E67B5D6E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4" y="2507824"/>
            <a:ext cx="9095875" cy="1842353"/>
          </a:xfrm>
          <a:prstGeom prst="rect">
            <a:avLst/>
          </a:prstGeom>
        </p:spPr>
        <p:txBody>
          <a:bodyPr anchor="ctr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90711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69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 Slide - Image, Title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10">
            <a:extLst>
              <a:ext uri="{FF2B5EF4-FFF2-40B4-BE49-F238E27FC236}">
                <a16:creationId xmlns:a16="http://schemas.microsoft.com/office/drawing/2014/main" id="{66B4491A-648D-FDA3-721E-3EC7B920D5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1925053"/>
            <a:ext cx="5716192" cy="266302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C8CEE668-1D72-4BA6-C900-21767290B1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3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Name </a:t>
            </a:r>
            <a:r>
              <a:rPr lang="cs-CZ" err="1"/>
              <a:t>Surname</a:t>
            </a:r>
            <a:endParaRPr lang="cs-CZ"/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9C6FEE71-9CA6-FB7C-09A7-33AF78DC9D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cs-CZ" err="1"/>
              <a:t>Date</a:t>
            </a:r>
            <a:endParaRPr lang="cs-CZ"/>
          </a:p>
        </p:txBody>
      </p:sp>
      <p:sp>
        <p:nvSpPr>
          <p:cNvPr id="7" name="Obdélník 11">
            <a:extLst>
              <a:ext uri="{FF2B5EF4-FFF2-40B4-BE49-F238E27FC236}">
                <a16:creationId xmlns:a16="http://schemas.microsoft.com/office/drawing/2014/main" id="{ED7AE27F-CE13-27E0-D510-F70C31D9A78A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329892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5">
            <a:extLst>
              <a:ext uri="{FF2B5EF4-FFF2-40B4-BE49-F238E27FC236}">
                <a16:creationId xmlns:a16="http://schemas.microsoft.com/office/drawing/2014/main" id="{6910A0A9-7231-438F-B786-232CCCB9C8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727AA80-5C86-441D-A4CE-6584ABA40DB8}"/>
              </a:ext>
            </a:extLst>
          </p:cNvPr>
          <p:cNvSpPr/>
          <p:nvPr userDrawn="1"/>
        </p:nvSpPr>
        <p:spPr>
          <a:xfrm>
            <a:off x="10164146" y="6332376"/>
            <a:ext cx="2027853" cy="525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093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3CB4A063-304F-C574-B27E-C8A3BE59F4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Picture (</a:t>
            </a:r>
            <a:r>
              <a:rPr lang="cs-CZ" err="1"/>
              <a:t>recommend</a:t>
            </a:r>
            <a:r>
              <a:rPr lang="cs-CZ"/>
              <a:t> to </a:t>
            </a:r>
            <a:r>
              <a:rPr lang="cs-CZ" err="1"/>
              <a:t>choose</a:t>
            </a:r>
            <a:r>
              <a:rPr lang="cs-CZ"/>
              <a:t> </a:t>
            </a:r>
            <a:r>
              <a:rPr lang="cs-CZ" err="1"/>
              <a:t>bright</a:t>
            </a:r>
            <a:r>
              <a:rPr lang="cs-CZ"/>
              <a:t> </a:t>
            </a:r>
            <a:r>
              <a:rPr lang="cs-CZ" err="1"/>
              <a:t>images</a:t>
            </a:r>
            <a:r>
              <a:rPr lang="cs-CZ"/>
              <a:t>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E61A94F-4AFE-4304-7C57-160E2449B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A4E14F02-5DCE-8269-04FF-9E67B5D6E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4" y="2507824"/>
            <a:ext cx="9095875" cy="1842353"/>
          </a:xfrm>
          <a:prstGeom prst="rect">
            <a:avLst/>
          </a:prstGeom>
        </p:spPr>
        <p:txBody>
          <a:bodyPr anchor="ctr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65107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14D4CD08-17BF-4570-B0AF-C463FDD66B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633046" y="388735"/>
            <a:ext cx="6729046" cy="6080530"/>
          </a:xfrm>
          <a:prstGeom prst="roundRect">
            <a:avLst>
              <a:gd name="adj" fmla="val 2506"/>
            </a:avLst>
          </a:pr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cs-CZ"/>
              <a:t>Kliknutím na ikonu přidáte obrázek.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1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pace for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5CFB99A-DC4F-A292-080F-74222C6E7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57446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582443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6387" y="0"/>
            <a:ext cx="7925613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7" name="Zástupný text 26">
            <a:extLst>
              <a:ext uri="{FF2B5EF4-FFF2-40B4-BE49-F238E27FC236}">
                <a16:creationId xmlns:a16="http://schemas.microsoft.com/office/drawing/2014/main" id="{A0325583-1644-6C11-160C-8C86AF4C65C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80" y="3771900"/>
            <a:ext cx="3582445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9B32C263-5B88-2700-7503-E72465F0B4F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5" y="4661117"/>
            <a:ext cx="3582443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6453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0983" y="291287"/>
            <a:ext cx="3762257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927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EF9A87B1-04DD-94ED-5E58-0F223E32A5E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40983" y="3771900"/>
            <a:ext cx="3762266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CEA6EC55-4FCE-585D-4CCA-496B6F848A1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140974" y="4661117"/>
            <a:ext cx="3762266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9906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2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5439086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C4407947-B5D9-F3B4-35B0-5C429613F9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82" y="3771900"/>
            <a:ext cx="5439088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E28A144F-E605-0895-BDB7-4E45EC3F362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6" y="4661117"/>
            <a:ext cx="5439085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2646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2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168" y="291287"/>
            <a:ext cx="575207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953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A2510F76-D629-C9E4-8C49-2D6C3E81420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51171" y="3771900"/>
            <a:ext cx="5752078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11ED24B8-2CEF-8B09-FD96-A73C0C8AA4E3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6151161" y="4661117"/>
            <a:ext cx="5752079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6156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7652899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Zástupný symbol obrázku 4">
            <a:extLst>
              <a:ext uri="{FF2B5EF4-FFF2-40B4-BE49-F238E27FC236}">
                <a16:creationId xmlns:a16="http://schemas.microsoft.com/office/drawing/2014/main" id="{4C426573-76AE-9B04-AC0C-6BA29B5B5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09813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1/3 Image Picture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D32DA639-378A-268A-1638-1C0A7EEC956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5" y="3771900"/>
            <a:ext cx="7652899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5A91B9D8-B958-78CE-3143-E07DB64181A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5" y="4661117"/>
            <a:ext cx="7652894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8075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7610" y="291287"/>
            <a:ext cx="7805631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1/3 Image Picture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59C78AD5-8A1D-4D63-6640-5F199C89A9C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097610" y="3771900"/>
            <a:ext cx="7805636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97DA9DD5-93FE-BCC5-A27C-798E6787BA32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097604" y="4661117"/>
            <a:ext cx="7805636" cy="1770283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0848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grafu 8">
            <a:extLst>
              <a:ext uri="{FF2B5EF4-FFF2-40B4-BE49-F238E27FC236}">
                <a16:creationId xmlns:a16="http://schemas.microsoft.com/office/drawing/2014/main" id="{237D7716-34DF-F72F-ADC5-AC5C6345E41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3771900" y="281763"/>
            <a:ext cx="8267700" cy="6149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Chart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DDA0CE27-B816-2432-E492-8ACC0F2E5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114985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51F3617B-B526-F8BF-7F90-3737F4ED1AE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23777" y="3285051"/>
            <a:ext cx="3114985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AD45DED1-36AE-7A2E-2CB1-4A8EEB361E8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223773" y="4174269"/>
            <a:ext cx="3114983" cy="225713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0237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3CB4A063-304F-C574-B27E-C8A3BE59F4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Picture (</a:t>
            </a:r>
            <a:r>
              <a:rPr lang="cs-CZ" err="1"/>
              <a:t>recommend</a:t>
            </a:r>
            <a:r>
              <a:rPr lang="cs-CZ"/>
              <a:t> to </a:t>
            </a:r>
            <a:r>
              <a:rPr lang="cs-CZ" err="1"/>
              <a:t>choose</a:t>
            </a:r>
            <a:r>
              <a:rPr lang="cs-CZ"/>
              <a:t> </a:t>
            </a:r>
            <a:r>
              <a:rPr lang="cs-CZ" err="1"/>
              <a:t>bright</a:t>
            </a:r>
            <a:r>
              <a:rPr lang="cs-CZ"/>
              <a:t> </a:t>
            </a:r>
            <a:r>
              <a:rPr lang="cs-CZ" err="1"/>
              <a:t>images</a:t>
            </a:r>
            <a:r>
              <a:rPr lang="cs-CZ"/>
              <a:t>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E61A94F-4AFE-4304-7C57-160E2449B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A4E14F02-5DCE-8269-04FF-9E67B5D6E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4" y="2507824"/>
            <a:ext cx="9095875" cy="1842353"/>
          </a:xfrm>
          <a:prstGeom prst="rect">
            <a:avLst/>
          </a:prstGeom>
        </p:spPr>
        <p:txBody>
          <a:bodyPr anchor="ctr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944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65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25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 Slide - Image, Title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10">
            <a:extLst>
              <a:ext uri="{FF2B5EF4-FFF2-40B4-BE49-F238E27FC236}">
                <a16:creationId xmlns:a16="http://schemas.microsoft.com/office/drawing/2014/main" id="{66B4491A-648D-FDA3-721E-3EC7B920D5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1925053"/>
            <a:ext cx="5716192" cy="266302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C8CEE668-1D72-4BA6-C900-21767290B1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3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Name </a:t>
            </a:r>
            <a:r>
              <a:rPr lang="cs-CZ" err="1"/>
              <a:t>Surname</a:t>
            </a:r>
            <a:endParaRPr lang="cs-CZ"/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9C6FEE71-9CA6-FB7C-09A7-33AF78DC9D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cs-CZ" err="1"/>
              <a:t>Date</a:t>
            </a:r>
            <a:endParaRPr lang="cs-CZ"/>
          </a:p>
        </p:txBody>
      </p:sp>
      <p:sp>
        <p:nvSpPr>
          <p:cNvPr id="7" name="Obdélník 11">
            <a:extLst>
              <a:ext uri="{FF2B5EF4-FFF2-40B4-BE49-F238E27FC236}">
                <a16:creationId xmlns:a16="http://schemas.microsoft.com/office/drawing/2014/main" id="{ED7AE27F-CE13-27E0-D510-F70C31D9A78A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303900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5">
            <a:extLst>
              <a:ext uri="{FF2B5EF4-FFF2-40B4-BE49-F238E27FC236}">
                <a16:creationId xmlns:a16="http://schemas.microsoft.com/office/drawing/2014/main" id="{6910A0A9-7231-438F-B786-232CCCB9C8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727AA80-5C86-441D-A4CE-6584ABA40DB8}"/>
              </a:ext>
            </a:extLst>
          </p:cNvPr>
          <p:cNvSpPr/>
          <p:nvPr userDrawn="1"/>
        </p:nvSpPr>
        <p:spPr>
          <a:xfrm>
            <a:off x="10164146" y="6332376"/>
            <a:ext cx="2027853" cy="5256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88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pace for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C5CFB99A-DC4F-A292-080F-74222C6E7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293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Úvodní snímek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>
            <a:extLst>
              <a:ext uri="{FF2B5EF4-FFF2-40B4-BE49-F238E27FC236}">
                <a16:creationId xmlns:a16="http://schemas.microsoft.com/office/drawing/2014/main" id="{7A80A9FC-8C3E-0017-B939-546DE32FEC49}"/>
              </a:ext>
            </a:extLst>
          </p:cNvPr>
          <p:cNvSpPr/>
          <p:nvPr userDrawn="1"/>
        </p:nvSpPr>
        <p:spPr>
          <a:xfrm>
            <a:off x="10940156" y="6297892"/>
            <a:ext cx="1019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800">
                <a:latin typeface="Segoe UI Semilight" panose="020B0402040204020203" pitchFamily="34" charset="0"/>
                <a:cs typeface="Segoe UI Semilight" panose="020B0402040204020203" pitchFamily="34" charset="0"/>
              </a:rPr>
              <a:t> 2N.com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8E1849B-958F-A559-C5AF-DA9BF783B9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5650" y="2777810"/>
            <a:ext cx="9144000" cy="1842353"/>
          </a:xfrm>
        </p:spPr>
        <p:txBody>
          <a:bodyPr anchor="t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Název prezentace</a:t>
            </a:r>
            <a:br>
              <a:rPr lang="cs-CZ"/>
            </a:br>
            <a:r>
              <a:rPr lang="cs-CZ"/>
              <a:t>na dva řádky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1417A6-C4A3-8243-AEF3-CAB737511F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7642" y="4639213"/>
            <a:ext cx="9082008" cy="365125"/>
          </a:xfr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Jméno Příjmení</a:t>
            </a:r>
          </a:p>
        </p:txBody>
      </p:sp>
      <p:sp>
        <p:nvSpPr>
          <p:cNvPr id="27" name="Zástupný text 26">
            <a:extLst>
              <a:ext uri="{FF2B5EF4-FFF2-40B4-BE49-F238E27FC236}">
                <a16:creationId xmlns:a16="http://schemas.microsoft.com/office/drawing/2014/main" id="{19AAFAF6-BD8A-391D-FC01-20BE40790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642" y="4919876"/>
            <a:ext cx="9082008" cy="365125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6841038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, obrázek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3C0FCD2-EB41-6A17-2CBB-A69FFCCFCB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49390" y="4590572"/>
            <a:ext cx="3545306" cy="174606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Text slidu </a:t>
            </a:r>
            <a:r>
              <a:rPr lang="cs-CZ" err="1"/>
              <a:t>optiasit</a:t>
            </a:r>
            <a:r>
              <a:rPr lang="cs-CZ"/>
              <a:t> </a:t>
            </a:r>
            <a:r>
              <a:rPr lang="cs-CZ" err="1"/>
              <a:t>prem</a:t>
            </a:r>
            <a:r>
              <a:rPr lang="cs-CZ"/>
              <a:t> </a:t>
            </a:r>
            <a:r>
              <a:rPr lang="cs-CZ" err="1"/>
              <a:t>dionse</a:t>
            </a:r>
            <a:r>
              <a:rPr lang="cs-CZ"/>
              <a:t> </a:t>
            </a:r>
            <a:r>
              <a:rPr lang="cs-CZ" err="1"/>
              <a:t>nullenis</a:t>
            </a:r>
            <a:r>
              <a:rPr lang="cs-CZ"/>
              <a:t> </a:t>
            </a:r>
            <a:r>
              <a:rPr lang="cs-CZ" err="1"/>
              <a:t>consequibus</a:t>
            </a:r>
            <a:r>
              <a:rPr lang="cs-CZ"/>
              <a:t> </a:t>
            </a:r>
            <a:r>
              <a:rPr lang="cs-CZ" err="1"/>
              <a:t>ulparci</a:t>
            </a:r>
            <a:r>
              <a:rPr lang="cs-CZ"/>
              <a:t> to </a:t>
            </a:r>
            <a:r>
              <a:rPr lang="cs-CZ" err="1"/>
              <a:t>corepra</a:t>
            </a:r>
            <a:r>
              <a:rPr lang="cs-CZ"/>
              <a:t> </a:t>
            </a:r>
            <a:r>
              <a:rPr lang="cs-CZ" err="1"/>
              <a:t>tquae</a:t>
            </a:r>
            <a:r>
              <a:rPr lang="cs-CZ"/>
              <a:t>. </a:t>
            </a:r>
            <a:r>
              <a:rPr lang="cs-CZ" err="1"/>
              <a:t>Itatiis</a:t>
            </a:r>
            <a:r>
              <a:rPr lang="cs-CZ"/>
              <a:t> </a:t>
            </a:r>
            <a:r>
              <a:rPr lang="cs-CZ" err="1"/>
              <a:t>eum</a:t>
            </a:r>
            <a:r>
              <a:rPr lang="cs-CZ"/>
              <a:t> </a:t>
            </a:r>
            <a:r>
              <a:rPr lang="cs-CZ" err="1"/>
              <a:t>sus</a:t>
            </a:r>
            <a:r>
              <a:rPr lang="cs-CZ"/>
              <a:t> </a:t>
            </a:r>
            <a:r>
              <a:rPr lang="cs-CZ" err="1"/>
              <a:t>nonsequam</a:t>
            </a:r>
            <a:r>
              <a:rPr lang="cs-CZ"/>
              <a:t> </a:t>
            </a:r>
            <a:r>
              <a:rPr lang="cs-CZ" err="1"/>
              <a:t>volor</a:t>
            </a:r>
            <a:r>
              <a:rPr lang="cs-CZ"/>
              <a:t> re </a:t>
            </a:r>
            <a:r>
              <a:rPr lang="cs-CZ" err="1"/>
              <a:t>volute</a:t>
            </a:r>
            <a:r>
              <a:rPr lang="cs-CZ"/>
              <a:t> </a:t>
            </a:r>
            <a:r>
              <a:rPr lang="cs-CZ" err="1"/>
              <a:t>verferum</a:t>
            </a:r>
            <a:r>
              <a:rPr lang="cs-CZ"/>
              <a:t> id </a:t>
            </a:r>
            <a:r>
              <a:rPr lang="cs-CZ" err="1"/>
              <a:t>quia</a:t>
            </a:r>
            <a:r>
              <a:rPr lang="cs-CZ"/>
              <a:t> </a:t>
            </a:r>
            <a:r>
              <a:rPr lang="cs-CZ" err="1"/>
              <a:t>consece</a:t>
            </a:r>
            <a:r>
              <a:rPr lang="cs-CZ"/>
              <a:t> provit </a:t>
            </a:r>
            <a:r>
              <a:rPr lang="cs-CZ" err="1"/>
              <a:t>officime</a:t>
            </a:r>
            <a:r>
              <a:rPr lang="cs-CZ"/>
              <a:t> </a:t>
            </a:r>
            <a:r>
              <a:rPr lang="cs-CZ" err="1"/>
              <a:t>nimusan</a:t>
            </a:r>
            <a:r>
              <a:rPr lang="cs-CZ"/>
              <a:t> </a:t>
            </a:r>
            <a:r>
              <a:rPr lang="cs-CZ" err="1"/>
              <a:t>imoluptat</a:t>
            </a:r>
            <a:r>
              <a:rPr lang="cs-CZ"/>
              <a:t>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49389" y="291287"/>
            <a:ext cx="3545306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908758" cy="6858000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49389" y="4069204"/>
            <a:ext cx="3545307" cy="471761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Podnadpis odstavce</a:t>
            </a:r>
          </a:p>
        </p:txBody>
      </p:sp>
    </p:spTree>
    <p:extLst>
      <p:ext uri="{BB962C8B-B14F-4D97-AF65-F5344CB8AC3E}">
        <p14:creationId xmlns:p14="http://schemas.microsoft.com/office/powerpoint/2010/main" val="8997886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, Text, 1/2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168" y="291287"/>
            <a:ext cx="575207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953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C22DF383-AC5E-DC8D-856C-3141E4AAB1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51169" y="3285053"/>
            <a:ext cx="5752074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359CD112-942C-B96C-7062-70713DCF281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51168" y="4174271"/>
            <a:ext cx="5752074" cy="2257925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3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3x Image, 3x Icon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">
            <a:extLst>
              <a:ext uri="{FF2B5EF4-FFF2-40B4-BE49-F238E27FC236}">
                <a16:creationId xmlns:a16="http://schemas.microsoft.com/office/drawing/2014/main" id="{1101E9C7-9C64-4301-C704-901884EF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7668940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464CF212-048F-23EF-4B55-7DD8E4D2DE01}"/>
              </a:ext>
            </a:extLst>
          </p:cNvPr>
          <p:cNvSpPr/>
          <p:nvPr userDrawn="1"/>
        </p:nvSpPr>
        <p:spPr>
          <a:xfrm>
            <a:off x="4315327" y="1748413"/>
            <a:ext cx="3577389" cy="4294577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Zaoblený obdélník 13">
            <a:extLst>
              <a:ext uri="{FF2B5EF4-FFF2-40B4-BE49-F238E27FC236}">
                <a16:creationId xmlns:a16="http://schemas.microsoft.com/office/drawing/2014/main" id="{41E87465-B589-308E-E27A-1D1A89A3DEB7}"/>
              </a:ext>
            </a:extLst>
          </p:cNvPr>
          <p:cNvSpPr/>
          <p:nvPr userDrawn="1"/>
        </p:nvSpPr>
        <p:spPr>
          <a:xfrm>
            <a:off x="8390834" y="1748412"/>
            <a:ext cx="3577389" cy="4294577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Zaoblený obdélník 13">
            <a:extLst>
              <a:ext uri="{FF2B5EF4-FFF2-40B4-BE49-F238E27FC236}">
                <a16:creationId xmlns:a16="http://schemas.microsoft.com/office/drawing/2014/main" id="{54EE92CE-066D-526D-C689-731CC4BE2AFD}"/>
              </a:ext>
            </a:extLst>
          </p:cNvPr>
          <p:cNvSpPr/>
          <p:nvPr userDrawn="1"/>
        </p:nvSpPr>
        <p:spPr>
          <a:xfrm>
            <a:off x="247842" y="1748413"/>
            <a:ext cx="3577389" cy="429457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1748413"/>
            <a:ext cx="3577389" cy="2446835"/>
          </a:xfrm>
          <a:prstGeom prst="round2SameRect">
            <a:avLst>
              <a:gd name="adj1" fmla="val 545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5" y="1748413"/>
            <a:ext cx="3577388" cy="2446834"/>
          </a:xfrm>
          <a:prstGeom prst="round2SameRect">
            <a:avLst>
              <a:gd name="adj1" fmla="val 576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1748413"/>
            <a:ext cx="3577389" cy="2446834"/>
          </a:xfrm>
          <a:prstGeom prst="round2SameRect">
            <a:avLst>
              <a:gd name="adj1" fmla="val 496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F095D7CF-ABE4-9252-972F-F7F2667A1F2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2763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0221F98-DD81-8C7D-2811-14758DEDF49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024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372B523-91F6-1C76-BA9B-90C21C398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6630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067F1754-057D-C266-FB36-4CB2DDADFA5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18EA0E6A-5D45-665F-F6B1-5F2BC9CFB8C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32A3C7A5-45E6-6379-1B4B-1D30FC7C2C3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8982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, Text, 1/2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5439086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830D194B-7685-625F-590D-1DD660E173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285053"/>
            <a:ext cx="5439085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786BD1BA-8666-5AF3-54DF-DB7FF7E8596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6" y="4174271"/>
            <a:ext cx="5439085" cy="2257925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 marL="538163" indent="-182563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2pPr>
            <a:lvl3pPr marL="898525" indent="-180975">
              <a:defRPr sz="1400">
                <a:solidFill>
                  <a:schemeClr val="tx1"/>
                </a:solidFill>
              </a:defRPr>
            </a:lvl3pPr>
            <a:lvl4pPr marL="1255713" indent="-180975"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7pPr marL="2743132" indent="0">
              <a:buNone/>
              <a:defRPr/>
            </a:lvl7pPr>
          </a:lstStyle>
          <a:p>
            <a:pPr lvl="0"/>
            <a:r>
              <a:rPr lang="en-US"/>
              <a:t>Click to edit Master text styles</a:t>
            </a:r>
            <a:endParaRPr lang="cs-CZ"/>
          </a:p>
          <a:p>
            <a:pPr lvl="1"/>
            <a:r>
              <a:rPr lang="en-US"/>
              <a:t>Second level</a:t>
            </a:r>
            <a:endParaRPr lang="cs-CZ"/>
          </a:p>
          <a:p>
            <a:pPr lvl="2"/>
            <a:r>
              <a:rPr lang="cs-CZ" err="1"/>
              <a:t>Third</a:t>
            </a:r>
            <a:r>
              <a:rPr lang="cs-CZ"/>
              <a:t> level</a:t>
            </a:r>
          </a:p>
          <a:p>
            <a:pPr lvl="3"/>
            <a:r>
              <a:rPr lang="cs-CZ" err="1"/>
              <a:t>Fourth</a:t>
            </a:r>
            <a:r>
              <a:rPr lang="cs-CZ"/>
              <a:t>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7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, obrázek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8818A5E2-DDEE-038F-52FE-AF6BBF707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775" y="4661120"/>
            <a:ext cx="3818835" cy="167551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cs-CZ"/>
              <a:t>Text slidu </a:t>
            </a:r>
            <a:r>
              <a:rPr lang="cs-CZ" err="1"/>
              <a:t>optiasit</a:t>
            </a:r>
            <a:r>
              <a:rPr lang="cs-CZ"/>
              <a:t> </a:t>
            </a:r>
            <a:r>
              <a:rPr lang="cs-CZ" err="1"/>
              <a:t>prem</a:t>
            </a:r>
            <a:r>
              <a:rPr lang="cs-CZ"/>
              <a:t> </a:t>
            </a:r>
            <a:r>
              <a:rPr lang="cs-CZ" err="1"/>
              <a:t>dionse</a:t>
            </a:r>
            <a:r>
              <a:rPr lang="cs-CZ"/>
              <a:t> </a:t>
            </a:r>
            <a:r>
              <a:rPr lang="cs-CZ" err="1"/>
              <a:t>nullenis</a:t>
            </a:r>
            <a:r>
              <a:rPr lang="cs-CZ"/>
              <a:t> </a:t>
            </a:r>
            <a:r>
              <a:rPr lang="cs-CZ" err="1"/>
              <a:t>consequibus</a:t>
            </a:r>
            <a:r>
              <a:rPr lang="cs-CZ"/>
              <a:t> </a:t>
            </a:r>
            <a:r>
              <a:rPr lang="cs-CZ" err="1"/>
              <a:t>ulparci</a:t>
            </a:r>
            <a:r>
              <a:rPr lang="cs-CZ"/>
              <a:t> to </a:t>
            </a:r>
            <a:r>
              <a:rPr lang="cs-CZ" err="1"/>
              <a:t>corepra</a:t>
            </a:r>
            <a:r>
              <a:rPr lang="cs-CZ"/>
              <a:t> </a:t>
            </a:r>
            <a:r>
              <a:rPr lang="cs-CZ" err="1"/>
              <a:t>tquae</a:t>
            </a:r>
            <a:r>
              <a:rPr lang="cs-CZ"/>
              <a:t>. </a:t>
            </a:r>
            <a:r>
              <a:rPr lang="cs-CZ" err="1"/>
              <a:t>Itatiis</a:t>
            </a:r>
            <a:r>
              <a:rPr lang="cs-CZ"/>
              <a:t> </a:t>
            </a:r>
            <a:r>
              <a:rPr lang="cs-CZ" err="1"/>
              <a:t>eum</a:t>
            </a:r>
            <a:r>
              <a:rPr lang="cs-CZ"/>
              <a:t> </a:t>
            </a:r>
            <a:r>
              <a:rPr lang="cs-CZ" err="1"/>
              <a:t>sus</a:t>
            </a:r>
            <a:r>
              <a:rPr lang="cs-CZ"/>
              <a:t> </a:t>
            </a:r>
            <a:r>
              <a:rPr lang="cs-CZ" err="1"/>
              <a:t>nonsequam</a:t>
            </a:r>
            <a:r>
              <a:rPr lang="cs-CZ"/>
              <a:t> </a:t>
            </a:r>
            <a:r>
              <a:rPr lang="cs-CZ" err="1"/>
              <a:t>volor</a:t>
            </a:r>
            <a:r>
              <a:rPr lang="cs-CZ"/>
              <a:t> re </a:t>
            </a:r>
            <a:r>
              <a:rPr lang="cs-CZ" err="1"/>
              <a:t>volute</a:t>
            </a:r>
            <a:r>
              <a:rPr lang="cs-CZ"/>
              <a:t> </a:t>
            </a:r>
            <a:r>
              <a:rPr lang="cs-CZ" err="1"/>
              <a:t>verferum</a:t>
            </a:r>
            <a:r>
              <a:rPr lang="cs-CZ"/>
              <a:t> id </a:t>
            </a:r>
            <a:r>
              <a:rPr lang="cs-CZ" err="1"/>
              <a:t>quia</a:t>
            </a:r>
            <a:r>
              <a:rPr lang="cs-CZ"/>
              <a:t> </a:t>
            </a:r>
            <a:r>
              <a:rPr lang="cs-CZ" err="1"/>
              <a:t>consece</a:t>
            </a:r>
            <a:r>
              <a:rPr lang="cs-CZ"/>
              <a:t> provit </a:t>
            </a:r>
            <a:r>
              <a:rPr lang="cs-CZ" err="1"/>
              <a:t>officime</a:t>
            </a:r>
            <a:r>
              <a:rPr lang="cs-CZ"/>
              <a:t> </a:t>
            </a:r>
            <a:r>
              <a:rPr lang="cs-CZ" err="1"/>
              <a:t>nimusan</a:t>
            </a:r>
            <a:r>
              <a:rPr lang="cs-CZ"/>
              <a:t> </a:t>
            </a:r>
            <a:r>
              <a:rPr lang="cs-CZ" err="1"/>
              <a:t>imoluptat</a:t>
            </a:r>
            <a:r>
              <a:rPr lang="cs-CZ"/>
              <a:t>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3776" y="291287"/>
            <a:ext cx="3818835" cy="1746060"/>
          </a:xfr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cs-CZ"/>
              <a:t>Nadpis slidu</a:t>
            </a:r>
            <a:br>
              <a:rPr lang="cs-CZ"/>
            </a:br>
            <a:r>
              <a:rPr lang="cs-CZ"/>
              <a:t>prezentace</a:t>
            </a:r>
            <a:br>
              <a:rPr lang="cs-CZ"/>
            </a:br>
            <a:r>
              <a:rPr lang="cs-CZ"/>
              <a:t>na tři řádky</a:t>
            </a:r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66387" y="0"/>
            <a:ext cx="7925613" cy="6858000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3776" y="4069204"/>
            <a:ext cx="3818835" cy="471761"/>
          </a:xfrm>
        </p:spPr>
        <p:txBody>
          <a:bodyPr anchor="t">
            <a:norm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/>
              <a:t>Podnadpis odstavce</a:t>
            </a:r>
          </a:p>
        </p:txBody>
      </p:sp>
    </p:spTree>
    <p:extLst>
      <p:ext uri="{BB962C8B-B14F-4D97-AF65-F5344CB8AC3E}">
        <p14:creationId xmlns:p14="http://schemas.microsoft.com/office/powerpoint/2010/main" val="3927784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theme" Target="../theme/theme8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slideLayout" Target="../slideLayouts/slideLayout94.xml"/><Relationship Id="rId39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34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33" Type="http://schemas.openxmlformats.org/officeDocument/2006/relationships/slideLayout" Target="../slideLayouts/slideLayout101.xml"/><Relationship Id="rId38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29" Type="http://schemas.openxmlformats.org/officeDocument/2006/relationships/slideLayout" Target="../slideLayouts/slideLayout97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32" Type="http://schemas.openxmlformats.org/officeDocument/2006/relationships/slideLayout" Target="../slideLayouts/slideLayout100.xml"/><Relationship Id="rId37" Type="http://schemas.openxmlformats.org/officeDocument/2006/relationships/slideLayout" Target="../slideLayouts/slideLayout105.xml"/><Relationship Id="rId40" Type="http://schemas.openxmlformats.org/officeDocument/2006/relationships/theme" Target="../theme/theme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slideLayout" Target="../slideLayouts/slideLayout96.xml"/><Relationship Id="rId36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31" Type="http://schemas.openxmlformats.org/officeDocument/2006/relationships/slideLayout" Target="../slideLayouts/slideLayout99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slideLayout" Target="../slideLayouts/slideLayout95.xml"/><Relationship Id="rId30" Type="http://schemas.openxmlformats.org/officeDocument/2006/relationships/slideLayout" Target="../slideLayouts/slideLayout98.xml"/><Relationship Id="rId35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3255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802" r:id="rId7"/>
    <p:sldLayoutId id="2147483803" r:id="rId8"/>
    <p:sldLayoutId id="2147483961" r:id="rId9"/>
    <p:sldLayoutId id="2147483962" r:id="rId10"/>
    <p:sldLayoutId id="214748403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70898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169657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49972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867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5" r:id="rId2"/>
    <p:sldLayoutId id="214748372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1287853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/>
        </p:nvSpPr>
        <p:spPr>
          <a:xfrm>
            <a:off x="10598099" y="6434578"/>
            <a:ext cx="1472380" cy="423423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  <p:sp>
        <p:nvSpPr>
          <p:cNvPr id="2" name="Obdélník 11">
            <a:extLst>
              <a:ext uri="{FF2B5EF4-FFF2-40B4-BE49-F238E27FC236}">
                <a16:creationId xmlns:a16="http://schemas.microsoft.com/office/drawing/2014/main" id="{D78B0274-5576-675D-0AC0-9FE567D2D5BB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3681587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54" r:id="rId3"/>
    <p:sldLayoutId id="2147483955" r:id="rId4"/>
    <p:sldLayoutId id="2147484028" r:id="rId5"/>
    <p:sldLayoutId id="214748403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42BC677-89EB-877D-1FBB-EE8998A46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871EB23-DB30-E22F-5435-BF04A7CB6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DD095F-F2F8-F3DF-1A2F-8E61E28CBE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26D1431-7462-4B76-B225-680B1CE734F9}" type="datetimeFigureOut">
              <a:rPr lang="cs-CZ" smtClean="0"/>
              <a:pPr/>
              <a:t>21.05.2024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A264AB5-6283-48E9-CE98-B269234501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A1522A-CF07-5FC7-CA6E-BBBCDF723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E93BED0-8F65-43DC-A635-3FA4B874D5C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616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  <p:sldLayoutId id="2147483975" r:id="rId12"/>
    <p:sldLayoutId id="2147483976" r:id="rId13"/>
    <p:sldLayoutId id="2147483977" r:id="rId14"/>
    <p:sldLayoutId id="2147483978" r:id="rId15"/>
    <p:sldLayoutId id="2147483979" r:id="rId16"/>
    <p:sldLayoutId id="2147483980" r:id="rId17"/>
    <p:sldLayoutId id="2147483981" r:id="rId18"/>
    <p:sldLayoutId id="2147483982" r:id="rId19"/>
    <p:sldLayoutId id="2147483983" r:id="rId20"/>
    <p:sldLayoutId id="2147483984" r:id="rId21"/>
    <p:sldLayoutId id="2147483985" r:id="rId22"/>
    <p:sldLayoutId id="2147483986" r:id="rId23"/>
    <p:sldLayoutId id="2147483987" r:id="rId24"/>
    <p:sldLayoutId id="2147484027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93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  <p:sldLayoutId id="2147484001" r:id="rId13"/>
    <p:sldLayoutId id="2147484002" r:id="rId14"/>
    <p:sldLayoutId id="2147484003" r:id="rId15"/>
    <p:sldLayoutId id="2147484004" r:id="rId16"/>
    <p:sldLayoutId id="2147484005" r:id="rId17"/>
    <p:sldLayoutId id="2147484006" r:id="rId18"/>
    <p:sldLayoutId id="2147484007" r:id="rId19"/>
    <p:sldLayoutId id="2147484008" r:id="rId20"/>
    <p:sldLayoutId id="2147484009" r:id="rId21"/>
    <p:sldLayoutId id="2147484010" r:id="rId22"/>
    <p:sldLayoutId id="2147484011" r:id="rId23"/>
    <p:sldLayoutId id="2147484012" r:id="rId24"/>
    <p:sldLayoutId id="2147484013" r:id="rId25"/>
    <p:sldLayoutId id="2147484014" r:id="rId26"/>
    <p:sldLayoutId id="2147484015" r:id="rId27"/>
    <p:sldLayoutId id="2147484016" r:id="rId28"/>
    <p:sldLayoutId id="2147484017" r:id="rId29"/>
    <p:sldLayoutId id="2147484018" r:id="rId30"/>
    <p:sldLayoutId id="2147484019" r:id="rId31"/>
    <p:sldLayoutId id="2147484020" r:id="rId32"/>
    <p:sldLayoutId id="2147484021" r:id="rId33"/>
    <p:sldLayoutId id="2147484022" r:id="rId34"/>
    <p:sldLayoutId id="2147484023" r:id="rId35"/>
    <p:sldLayoutId id="2147484024" r:id="rId36"/>
    <p:sldLayoutId id="2147484025" r:id="rId37"/>
    <p:sldLayoutId id="2147484026" r:id="rId38"/>
    <p:sldLayoutId id="2147484031" r:id="rId3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2n.com/en_GB/documents/22902/10516348/2N+IP+One+-+Datashee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rázku 6" descr="Obsah obrázku elektronika, Elektronické zařízení, kruh, Reprobedna&#10;&#10;Popis byl vytvořen automaticky">
            <a:extLst>
              <a:ext uri="{FF2B5EF4-FFF2-40B4-BE49-F238E27FC236}">
                <a16:creationId xmlns:a16="http://schemas.microsoft.com/office/drawing/2014/main" id="{96387558-7ED1-B731-7043-E2D4A4F63D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93808" y="-130354"/>
            <a:ext cx="6346004" cy="7139255"/>
          </a:xfrm>
          <a:prstGeom prst="rect">
            <a:avLst/>
          </a:prstGeom>
        </p:spPr>
      </p:pic>
      <p:sp>
        <p:nvSpPr>
          <p:cNvPr id="9" name="Title 10">
            <a:extLst>
              <a:ext uri="{FF2B5EF4-FFF2-40B4-BE49-F238E27FC236}">
                <a16:creationId xmlns:a16="http://schemas.microsoft.com/office/drawing/2014/main" id="{F7CEE982-AC2F-FC58-BEB1-A5BCD93D0B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74" y="4172370"/>
            <a:ext cx="3816078" cy="1085970"/>
          </a:xfrm>
        </p:spPr>
        <p:txBody>
          <a:bodyPr lIns="91440" tIns="45720" rIns="91440" bIns="45720" anchor="t">
            <a:noAutofit/>
          </a:bodyPr>
          <a:lstStyle/>
          <a:p>
            <a:r>
              <a:rPr lang="cs-CZ" sz="2400" b="0" dirty="0" err="1">
                <a:solidFill>
                  <a:schemeClr val="bg1"/>
                </a:solidFill>
              </a:rPr>
              <a:t>One</a:t>
            </a:r>
            <a:r>
              <a:rPr lang="cs-CZ" sz="2400" b="0" dirty="0">
                <a:solidFill>
                  <a:schemeClr val="bg1"/>
                </a:solidFill>
              </a:rPr>
              <a:t> </a:t>
            </a:r>
            <a:r>
              <a:rPr lang="cs-CZ" sz="2400" b="0" dirty="0" err="1">
                <a:solidFill>
                  <a:schemeClr val="bg1"/>
                </a:solidFill>
              </a:rPr>
              <a:t>family</a:t>
            </a:r>
            <a:r>
              <a:rPr lang="cs-CZ" sz="2400" b="0" dirty="0">
                <a:solidFill>
                  <a:schemeClr val="bg1"/>
                </a:solidFill>
              </a:rPr>
              <a:t>. </a:t>
            </a:r>
            <a:r>
              <a:rPr lang="cs-CZ" sz="2400" b="0" dirty="0" err="1">
                <a:solidFill>
                  <a:schemeClr val="bg1"/>
                </a:solidFill>
              </a:rPr>
              <a:t>One</a:t>
            </a:r>
            <a:r>
              <a:rPr lang="cs-CZ" sz="2400" b="0" dirty="0">
                <a:solidFill>
                  <a:schemeClr val="bg1"/>
                </a:solidFill>
              </a:rPr>
              <a:t> </a:t>
            </a:r>
            <a:r>
              <a:rPr lang="cs-CZ" sz="2400" b="0" dirty="0" err="1">
                <a:solidFill>
                  <a:schemeClr val="bg1"/>
                </a:solidFill>
              </a:rPr>
              <a:t>home</a:t>
            </a:r>
            <a:r>
              <a:rPr lang="cs-CZ" sz="2400" b="0" dirty="0">
                <a:solidFill>
                  <a:schemeClr val="bg1"/>
                </a:solidFill>
              </a:rPr>
              <a:t>. </a:t>
            </a:r>
            <a:r>
              <a:rPr lang="cs-CZ" sz="2400" b="0" dirty="0" err="1">
                <a:solidFill>
                  <a:schemeClr val="bg1"/>
                </a:solidFill>
              </a:rPr>
              <a:t>One</a:t>
            </a:r>
            <a:r>
              <a:rPr lang="cs-CZ" sz="2400" b="0" dirty="0">
                <a:solidFill>
                  <a:schemeClr val="bg1"/>
                </a:solidFill>
              </a:rPr>
              <a:t> </a:t>
            </a:r>
            <a:r>
              <a:rPr lang="cs-CZ" sz="2400" b="0" dirty="0" err="1">
                <a:solidFill>
                  <a:schemeClr val="bg1"/>
                </a:solidFill>
              </a:rPr>
              <a:t>smart</a:t>
            </a:r>
            <a:r>
              <a:rPr lang="cs-CZ" sz="2400" b="0" dirty="0">
                <a:solidFill>
                  <a:schemeClr val="bg1"/>
                </a:solidFill>
              </a:rPr>
              <a:t> </a:t>
            </a:r>
            <a:r>
              <a:rPr lang="cs-CZ" sz="2400" b="0" dirty="0" err="1">
                <a:solidFill>
                  <a:schemeClr val="bg1"/>
                </a:solidFill>
              </a:rPr>
              <a:t>intercom</a:t>
            </a:r>
            <a:r>
              <a:rPr lang="cs-CZ" sz="2800" b="0" dirty="0">
                <a:solidFill>
                  <a:schemeClr val="bg1"/>
                </a:solidFill>
              </a:rPr>
              <a:t>.</a:t>
            </a:r>
            <a:endParaRPr lang="en-US" sz="2800" b="0" dirty="0">
              <a:solidFill>
                <a:schemeClr val="bg1"/>
              </a:solidFill>
            </a:endParaRPr>
          </a:p>
        </p:txBody>
      </p:sp>
      <p:sp>
        <p:nvSpPr>
          <p:cNvPr id="10" name="Subtitle 11">
            <a:extLst>
              <a:ext uri="{FF2B5EF4-FFF2-40B4-BE49-F238E27FC236}">
                <a16:creationId xmlns:a16="http://schemas.microsoft.com/office/drawing/2014/main" id="{8D71237C-A814-3D90-D564-1156347A9ED8}"/>
              </a:ext>
            </a:extLst>
          </p:cNvPr>
          <p:cNvSpPr txBox="1">
            <a:spLocks/>
          </p:cNvSpPr>
          <p:nvPr/>
        </p:nvSpPr>
        <p:spPr>
          <a:xfrm>
            <a:off x="484073" y="3263265"/>
            <a:ext cx="4596703" cy="8232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5400" b="1" dirty="0">
                <a:ea typeface="+mj-ea"/>
                <a:cs typeface="+mj-cs"/>
              </a:rPr>
              <a:t>2N IP </a:t>
            </a:r>
            <a:r>
              <a:rPr lang="cs-CZ" sz="5400" b="1" dirty="0" err="1">
                <a:ea typeface="+mj-ea"/>
                <a:cs typeface="+mj-cs"/>
              </a:rPr>
              <a:t>One</a:t>
            </a:r>
            <a:endParaRPr lang="en-US" sz="5400" b="1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1135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Nadpis 23">
            <a:extLst>
              <a:ext uri="{FF2B5EF4-FFF2-40B4-BE49-F238E27FC236}">
                <a16:creationId xmlns:a16="http://schemas.microsoft.com/office/drawing/2014/main" id="{E1903CAE-A972-4BE6-C7CD-A9DE54E9A1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Unthinkable for some, standard for us</a:t>
            </a:r>
            <a:endParaRPr lang="en-GB" dirty="0"/>
          </a:p>
        </p:txBody>
      </p:sp>
      <p:sp>
        <p:nvSpPr>
          <p:cNvPr id="25" name="Zástupný text 24">
            <a:extLst>
              <a:ext uri="{FF2B5EF4-FFF2-40B4-BE49-F238E27FC236}">
                <a16:creationId xmlns:a16="http://schemas.microsoft.com/office/drawing/2014/main" id="{D0A65E13-B002-C058-9D61-38D7196B115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247" y="4303161"/>
            <a:ext cx="3114823" cy="411163"/>
          </a:xfrm>
        </p:spPr>
        <p:txBody>
          <a:bodyPr/>
          <a:lstStyle/>
          <a:p>
            <a:r>
              <a:rPr lang="cs-CZ" dirty="0" err="1"/>
              <a:t>Secure</a:t>
            </a:r>
            <a:r>
              <a:rPr lang="cs-CZ" dirty="0"/>
              <a:t> by design</a:t>
            </a:r>
            <a:endParaRPr lang="en-GB" dirty="0"/>
          </a:p>
        </p:txBody>
      </p:sp>
      <p:sp>
        <p:nvSpPr>
          <p:cNvPr id="30" name="Zástupný text 29">
            <a:extLst>
              <a:ext uri="{FF2B5EF4-FFF2-40B4-BE49-F238E27FC236}">
                <a16:creationId xmlns:a16="http://schemas.microsoft.com/office/drawing/2014/main" id="{8F0CAFAD-5349-0B48-7884-7485DE28D74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66307" y="4303126"/>
            <a:ext cx="3007255" cy="411163"/>
          </a:xfrm>
        </p:spPr>
        <p:txBody>
          <a:bodyPr/>
          <a:lstStyle/>
          <a:p>
            <a:r>
              <a:rPr lang="cs-CZ" dirty="0"/>
              <a:t>Made in </a:t>
            </a:r>
            <a:r>
              <a:rPr lang="cs-CZ" dirty="0" err="1"/>
              <a:t>the</a:t>
            </a:r>
            <a:r>
              <a:rPr lang="cs-CZ" dirty="0"/>
              <a:t> EU</a:t>
            </a:r>
            <a:endParaRPr lang="en-GB" dirty="0"/>
          </a:p>
        </p:txBody>
      </p:sp>
      <p:sp>
        <p:nvSpPr>
          <p:cNvPr id="35" name="Zástupný text 34">
            <a:extLst>
              <a:ext uri="{FF2B5EF4-FFF2-40B4-BE49-F238E27FC236}">
                <a16:creationId xmlns:a16="http://schemas.microsoft.com/office/drawing/2014/main" id="{BF7EECE9-386D-13B6-6276-0B4985CDCB3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2762" y="4294778"/>
            <a:ext cx="3007255" cy="411163"/>
          </a:xfrm>
        </p:spPr>
        <p:txBody>
          <a:bodyPr/>
          <a:lstStyle/>
          <a:p>
            <a:r>
              <a:rPr lang="cs-CZ" dirty="0"/>
              <a:t>5-year warranty</a:t>
            </a:r>
            <a:endParaRPr lang="en-GB" dirty="0"/>
          </a:p>
        </p:txBody>
      </p:sp>
      <p:sp>
        <p:nvSpPr>
          <p:cNvPr id="36" name="Zástupný text 35">
            <a:extLst>
              <a:ext uri="{FF2B5EF4-FFF2-40B4-BE49-F238E27FC236}">
                <a16:creationId xmlns:a16="http://schemas.microsoft.com/office/drawing/2014/main" id="{616D5E11-ABD1-A3C3-6814-72BF409FCB7B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666307" y="4802153"/>
            <a:ext cx="3022932" cy="1537002"/>
          </a:xfrm>
        </p:spPr>
        <p:txBody>
          <a:bodyPr/>
          <a:lstStyle/>
          <a:p>
            <a:r>
              <a:rPr lang="en-US" dirty="0"/>
              <a:t>The 2N IP One was proudly </a:t>
            </a:r>
            <a:r>
              <a:rPr lang="en-US" b="1" dirty="0">
                <a:solidFill>
                  <a:srgbClr val="0088EF"/>
                </a:solidFill>
              </a:rPr>
              <a:t>manufactured within the European Union</a:t>
            </a:r>
            <a:r>
              <a:rPr lang="en-US" dirty="0"/>
              <a:t>,</a:t>
            </a:r>
            <a:r>
              <a:rPr lang="cs-CZ" dirty="0"/>
              <a:t> </a:t>
            </a:r>
            <a:r>
              <a:rPr lang="en-US" dirty="0"/>
              <a:t>using components</a:t>
            </a:r>
            <a:r>
              <a:rPr lang="cs-CZ" dirty="0"/>
              <a:t> </a:t>
            </a:r>
            <a:r>
              <a:rPr lang="en-US" dirty="0"/>
              <a:t>only from trusted and</a:t>
            </a:r>
            <a:r>
              <a:rPr lang="cs-CZ" dirty="0"/>
              <a:t> </a:t>
            </a:r>
            <a:r>
              <a:rPr lang="en-US" b="1" dirty="0">
                <a:solidFill>
                  <a:srgbClr val="0088EF"/>
                </a:solidFill>
              </a:rPr>
              <a:t>NDAA</a:t>
            </a:r>
            <a:r>
              <a:rPr lang="en-US" dirty="0"/>
              <a:t> compliant suppliers.</a:t>
            </a:r>
            <a:endParaRPr lang="en-GB" dirty="0"/>
          </a:p>
        </p:txBody>
      </p:sp>
      <p:sp>
        <p:nvSpPr>
          <p:cNvPr id="37" name="Zástupný text 36">
            <a:extLst>
              <a:ext uri="{FF2B5EF4-FFF2-40B4-BE49-F238E27FC236}">
                <a16:creationId xmlns:a16="http://schemas.microsoft.com/office/drawing/2014/main" id="{00EBE606-F87F-82A2-1858-DDB9CC431E0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570247" y="4796161"/>
            <a:ext cx="3114823" cy="1537002"/>
          </a:xfrm>
        </p:spPr>
        <p:txBody>
          <a:bodyPr/>
          <a:lstStyle/>
          <a:p>
            <a:r>
              <a:rPr lang="en-US" sz="1800" dirty="0">
                <a:latin typeface="+mj-lt"/>
              </a:rPr>
              <a:t>Being an </a:t>
            </a:r>
            <a:r>
              <a:rPr lang="en-US" sz="1800" b="1" dirty="0">
                <a:solidFill>
                  <a:srgbClr val="0088EF"/>
                </a:solidFill>
                <a:latin typeface="+mj-lt"/>
              </a:rPr>
              <a:t>ISO 27001 </a:t>
            </a:r>
            <a:r>
              <a:rPr lang="en-US" sz="1800" dirty="0">
                <a:latin typeface="+mj-lt"/>
              </a:rPr>
              <a:t>certified company, </a:t>
            </a:r>
            <a:r>
              <a:rPr lang="en-US" sz="1800" b="1" dirty="0">
                <a:solidFill>
                  <a:srgbClr val="0088EF"/>
                </a:solidFill>
                <a:latin typeface="+mj-lt"/>
              </a:rPr>
              <a:t>cybersecurity</a:t>
            </a:r>
            <a:r>
              <a:rPr lang="en-US" sz="1800" dirty="0">
                <a:latin typeface="+mj-lt"/>
              </a:rPr>
              <a:t> is at the forefront of our minds. We design</a:t>
            </a:r>
            <a:r>
              <a:rPr lang="cs-CZ" sz="1800" dirty="0" err="1">
                <a:latin typeface="+mj-lt"/>
              </a:rPr>
              <a:t>ed</a:t>
            </a:r>
            <a:r>
              <a:rPr lang="cs-CZ" sz="1800" dirty="0">
                <a:latin typeface="+mj-lt"/>
              </a:rPr>
              <a:t> 2N IP </a:t>
            </a:r>
            <a:r>
              <a:rPr lang="cs-CZ" sz="1800" dirty="0" err="1">
                <a:latin typeface="+mj-lt"/>
              </a:rPr>
              <a:t>One</a:t>
            </a:r>
            <a:r>
              <a:rPr lang="cs-CZ" sz="1800" dirty="0">
                <a:latin typeface="+mj-lt"/>
              </a:rPr>
              <a:t> </a:t>
            </a:r>
            <a:r>
              <a:rPr lang="en-US" sz="1800" dirty="0">
                <a:latin typeface="+mj-lt"/>
              </a:rPr>
              <a:t>based on </a:t>
            </a:r>
            <a:r>
              <a:rPr lang="en-US" sz="1800" b="1" dirty="0">
                <a:solidFill>
                  <a:srgbClr val="0088EF"/>
                </a:solidFill>
                <a:latin typeface="+mj-lt"/>
              </a:rPr>
              <a:t>proven security models </a:t>
            </a:r>
            <a:r>
              <a:rPr lang="en-US" sz="1800" dirty="0">
                <a:latin typeface="+mj-lt"/>
              </a:rPr>
              <a:t>such as Axis' ASDM.</a:t>
            </a:r>
            <a:endParaRPr lang="en-GB" dirty="0"/>
          </a:p>
        </p:txBody>
      </p:sp>
      <p:sp>
        <p:nvSpPr>
          <p:cNvPr id="38" name="Zástupný text 37">
            <a:extLst>
              <a:ext uri="{FF2B5EF4-FFF2-40B4-BE49-F238E27FC236}">
                <a16:creationId xmlns:a16="http://schemas.microsoft.com/office/drawing/2014/main" id="{3BFC0024-762D-58CB-561D-EAEFA1D239B3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502761" y="4802153"/>
            <a:ext cx="3022933" cy="1327218"/>
          </a:xfrm>
        </p:spPr>
        <p:txBody>
          <a:bodyPr/>
          <a:lstStyle/>
          <a:p>
            <a:r>
              <a:rPr lang="en-US" dirty="0"/>
              <a:t>Reflects the confidence we have in all our products and guarantees you are secure and supported </a:t>
            </a:r>
            <a:r>
              <a:rPr lang="en-US" b="1" dirty="0">
                <a:solidFill>
                  <a:srgbClr val="0088EF"/>
                </a:solidFill>
              </a:rPr>
              <a:t>at no extra cost.</a:t>
            </a:r>
            <a:endParaRPr lang="cs-CZ" b="1" dirty="0">
              <a:solidFill>
                <a:srgbClr val="0088EF"/>
              </a:solidFill>
            </a:endParaRPr>
          </a:p>
        </p:txBody>
      </p:sp>
      <p:pic>
        <p:nvPicPr>
          <p:cNvPr id="50" name="Zástupný symbol obrázku 49" descr="Obsah obrázku světlo, snímek obrazovky, Grafika, tma&#10;&#10;Popis byl vytvořen automaticky">
            <a:extLst>
              <a:ext uri="{FF2B5EF4-FFF2-40B4-BE49-F238E27FC236}">
                <a16:creationId xmlns:a16="http://schemas.microsoft.com/office/drawing/2014/main" id="{94C6CBE2-FDAC-6950-273A-002FCE21F32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7842" y="1648847"/>
            <a:ext cx="3577389" cy="2446834"/>
          </a:xfrm>
        </p:spPr>
      </p:pic>
      <p:pic>
        <p:nvPicPr>
          <p:cNvPr id="5122" name="Picture 2" descr="ISO 27001, icons, hand">
            <a:extLst>
              <a:ext uri="{FF2B5EF4-FFF2-40B4-BE49-F238E27FC236}">
                <a16:creationId xmlns:a16="http://schemas.microsoft.com/office/drawing/2014/main" id="{EDB53EB3-03C9-CBDC-D4B7-3E883FE51C58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4825" y="1649413"/>
            <a:ext cx="3578225" cy="2446337"/>
          </a:xfrm>
          <a:prstGeom prst="round2SameRect">
            <a:avLst>
              <a:gd name="adj1" fmla="val 6587"/>
              <a:gd name="adj2" fmla="val 0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Obrázky &quot;Made In Europe&quot; – procházejte fotografie, vektory a videa 417 |  Adobe Stock">
            <a:extLst>
              <a:ext uri="{FF2B5EF4-FFF2-40B4-BE49-F238E27FC236}">
                <a16:creationId xmlns:a16="http://schemas.microsoft.com/office/drawing/2014/main" id="{1E3045E7-F58A-EB4B-B179-64FFD1F44CDF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1525" y="1649413"/>
            <a:ext cx="3576638" cy="2446337"/>
          </a:xfrm>
          <a:prstGeom prst="round2SameRect">
            <a:avLst>
              <a:gd name="adj1" fmla="val 7007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76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>
            <a:extLst>
              <a:ext uri="{FF2B5EF4-FFF2-40B4-BE49-F238E27FC236}">
                <a16:creationId xmlns:a16="http://schemas.microsoft.com/office/drawing/2014/main" id="{69949C8E-F52D-0623-5A9B-57F60C1E0C7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" y="1"/>
            <a:chExt cx="12192000" cy="6858000"/>
          </a:xfrm>
        </p:grpSpPr>
        <p:pic>
          <p:nvPicPr>
            <p:cNvPr id="5" name="Obrázek 4" descr="Obsah obrázku šedé, území&#10;&#10;Popis byl vytvořen automaticky">
              <a:extLst>
                <a:ext uri="{FF2B5EF4-FFF2-40B4-BE49-F238E27FC236}">
                  <a16:creationId xmlns:a16="http://schemas.microsoft.com/office/drawing/2014/main" id="{15852E93-B9F2-7059-ACB0-74FAC36119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1"/>
              <a:ext cx="12192000" cy="6858000"/>
            </a:xfrm>
            <a:prstGeom prst="rect">
              <a:avLst/>
            </a:prstGeom>
          </p:spPr>
        </p:pic>
        <p:pic>
          <p:nvPicPr>
            <p:cNvPr id="8" name="Obrázek 7" descr="Obsah obrázku elektronika, Elektronické zařízení, kruh, reproduktor&#10;&#10;Popis byl vytvořen automaticky">
              <a:extLst>
                <a:ext uri="{FF2B5EF4-FFF2-40B4-BE49-F238E27FC236}">
                  <a16:creationId xmlns:a16="http://schemas.microsoft.com/office/drawing/2014/main" id="{0360844E-FC96-59CE-9B4D-3F7CCFC6E9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89438" y="1173892"/>
              <a:ext cx="9032790" cy="5239265"/>
            </a:xfrm>
            <a:prstGeom prst="rect">
              <a:avLst/>
            </a:prstGeom>
          </p:spPr>
        </p:pic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4045E4D7-E320-7935-021C-1CE7ACBEA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189" y="291287"/>
            <a:ext cx="7324894" cy="71397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Segoe UI"/>
                <a:cs typeface="Segoe UI"/>
              </a:rPr>
              <a:t>A technological masterpiece</a:t>
            </a:r>
          </a:p>
        </p:txBody>
      </p:sp>
      <p:sp>
        <p:nvSpPr>
          <p:cNvPr id="10" name="Bublinový popisek: zahnutá čára se zvýrazněním 9">
            <a:extLst>
              <a:ext uri="{FF2B5EF4-FFF2-40B4-BE49-F238E27FC236}">
                <a16:creationId xmlns:a16="http://schemas.microsoft.com/office/drawing/2014/main" id="{41002488-B275-C942-7549-D17F77F295E9}"/>
              </a:ext>
            </a:extLst>
          </p:cNvPr>
          <p:cNvSpPr/>
          <p:nvPr/>
        </p:nvSpPr>
        <p:spPr>
          <a:xfrm>
            <a:off x="9578456" y="862862"/>
            <a:ext cx="2346584" cy="622058"/>
          </a:xfrm>
          <a:prstGeom prst="accentCallout2">
            <a:avLst>
              <a:gd name="adj1" fmla="val 40858"/>
              <a:gd name="adj2" fmla="val -617"/>
              <a:gd name="adj3" fmla="val 38614"/>
              <a:gd name="adj4" fmla="val -17720"/>
              <a:gd name="adj5" fmla="val 241789"/>
              <a:gd name="adj6" fmla="val -41190"/>
            </a:avLst>
          </a:prstGeom>
          <a:noFill/>
          <a:ln w="19050">
            <a:solidFill>
              <a:srgbClr val="0088E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cs-CZ" b="1" dirty="0">
                <a:solidFill>
                  <a:schemeClr val="bg1"/>
                </a:solidFill>
                <a:latin typeface="Segoe UI"/>
              </a:rPr>
              <a:t>1080p </a:t>
            </a:r>
            <a:r>
              <a:rPr lang="cs-CZ" b="1" dirty="0" err="1">
                <a:solidFill>
                  <a:schemeClr val="bg1"/>
                </a:solidFill>
                <a:latin typeface="Segoe UI"/>
              </a:rPr>
              <a:t>resolution</a:t>
            </a:r>
            <a:r>
              <a:rPr lang="cs-CZ" b="1" dirty="0">
                <a:solidFill>
                  <a:schemeClr val="bg1"/>
                </a:solidFill>
                <a:latin typeface="Segoe UI"/>
              </a:rPr>
              <a:t>, </a:t>
            </a:r>
            <a:r>
              <a:rPr lang="cs-CZ" sz="1600" dirty="0">
                <a:solidFill>
                  <a:schemeClr val="bg1"/>
                </a:solidFill>
                <a:latin typeface="Segoe UI"/>
              </a:rPr>
              <a:t>(WDR, Face </a:t>
            </a:r>
            <a:r>
              <a:rPr lang="cs-CZ" sz="1600" dirty="0" err="1">
                <a:solidFill>
                  <a:schemeClr val="bg1"/>
                </a:solidFill>
                <a:latin typeface="Segoe UI"/>
              </a:rPr>
              <a:t>Zooming</a:t>
            </a:r>
            <a:r>
              <a:rPr lang="cs-CZ" sz="1600" dirty="0">
                <a:solidFill>
                  <a:schemeClr val="bg1"/>
                </a:solidFill>
                <a:latin typeface="Segoe UI"/>
              </a:rPr>
              <a:t>)</a:t>
            </a:r>
            <a:endParaRPr lang="en-US" dirty="0">
              <a:solidFill>
                <a:schemeClr val="bg1"/>
              </a:solidFill>
              <a:latin typeface="Segoe UI"/>
            </a:endParaRPr>
          </a:p>
        </p:txBody>
      </p:sp>
      <p:sp>
        <p:nvSpPr>
          <p:cNvPr id="24" name="Bublinový popisek: zahnutá čára se zvýrazněním 23">
            <a:extLst>
              <a:ext uri="{FF2B5EF4-FFF2-40B4-BE49-F238E27FC236}">
                <a16:creationId xmlns:a16="http://schemas.microsoft.com/office/drawing/2014/main" id="{96365B58-AB85-CB59-341B-7F39C4F74240}"/>
              </a:ext>
            </a:extLst>
          </p:cNvPr>
          <p:cNvSpPr/>
          <p:nvPr/>
        </p:nvSpPr>
        <p:spPr>
          <a:xfrm>
            <a:off x="10215622" y="2806942"/>
            <a:ext cx="1858941" cy="622058"/>
          </a:xfrm>
          <a:prstGeom prst="accentCallout2">
            <a:avLst>
              <a:gd name="adj1" fmla="val 39502"/>
              <a:gd name="adj2" fmla="val -2111"/>
              <a:gd name="adj3" fmla="val 39502"/>
              <a:gd name="adj4" fmla="val -18256"/>
              <a:gd name="adj5" fmla="val -17632"/>
              <a:gd name="adj6" fmla="val -72019"/>
            </a:avLst>
          </a:prstGeom>
          <a:noFill/>
          <a:ln w="19050">
            <a:solidFill>
              <a:srgbClr val="0088E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QR 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code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cs-CZ" sz="1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access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5" name="Bublinový popisek: zahnutá čára se zvýrazněním 24">
            <a:extLst>
              <a:ext uri="{FF2B5EF4-FFF2-40B4-BE49-F238E27FC236}">
                <a16:creationId xmlns:a16="http://schemas.microsoft.com/office/drawing/2014/main" id="{66226DA3-5C8C-0F45-08CB-CB8B9E0FC17F}"/>
              </a:ext>
            </a:extLst>
          </p:cNvPr>
          <p:cNvSpPr/>
          <p:nvPr/>
        </p:nvSpPr>
        <p:spPr>
          <a:xfrm>
            <a:off x="8568936" y="6016618"/>
            <a:ext cx="2501483" cy="622058"/>
          </a:xfrm>
          <a:prstGeom prst="accentCallout2">
            <a:avLst>
              <a:gd name="adj1" fmla="val 40601"/>
              <a:gd name="adj2" fmla="val -2111"/>
              <a:gd name="adj3" fmla="val 42587"/>
              <a:gd name="adj4" fmla="val -13703"/>
              <a:gd name="adj5" fmla="val -127955"/>
              <a:gd name="adj6" fmla="val -62105"/>
            </a:avLst>
          </a:prstGeom>
          <a:noFill/>
          <a:ln w="19050">
            <a:solidFill>
              <a:srgbClr val="0088E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cs-CZ" dirty="0">
                <a:solidFill>
                  <a:schemeClr val="bg1"/>
                </a:solidFill>
                <a:latin typeface="Segoe UI"/>
              </a:rPr>
              <a:t>M</a:t>
            </a:r>
            <a:r>
              <a:rPr lang="en-US" dirty="0" err="1">
                <a:solidFill>
                  <a:schemeClr val="bg1"/>
                </a:solidFill>
                <a:latin typeface="Segoe UI"/>
              </a:rPr>
              <a:t>ade</a:t>
            </a:r>
            <a:r>
              <a:rPr lang="en-US" dirty="0">
                <a:solidFill>
                  <a:schemeClr val="bg1"/>
                </a:solidFill>
                <a:latin typeface="Segoe UI"/>
              </a:rPr>
              <a:t> of </a:t>
            </a:r>
            <a:r>
              <a:rPr lang="cs-CZ" b="1" dirty="0" err="1">
                <a:solidFill>
                  <a:schemeClr val="bg1"/>
                </a:solidFill>
                <a:latin typeface="Segoe UI"/>
              </a:rPr>
              <a:t>anodized</a:t>
            </a:r>
            <a:r>
              <a:rPr lang="cs-CZ" dirty="0">
                <a:solidFill>
                  <a:schemeClr val="bg1"/>
                </a:solidFill>
                <a:latin typeface="Segoe UI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Segoe UI"/>
              </a:rPr>
              <a:t>aluminium</a:t>
            </a:r>
            <a:endParaRPr lang="en-US" b="1" dirty="0">
              <a:solidFill>
                <a:schemeClr val="bg1"/>
              </a:solidFill>
              <a:latin typeface="Segoe UI"/>
            </a:endParaRPr>
          </a:p>
        </p:txBody>
      </p:sp>
      <p:sp>
        <p:nvSpPr>
          <p:cNvPr id="26" name="Bublinový popisek: zahnutá čára se zvýrazněním 25">
            <a:extLst>
              <a:ext uri="{FF2B5EF4-FFF2-40B4-BE49-F238E27FC236}">
                <a16:creationId xmlns:a16="http://schemas.microsoft.com/office/drawing/2014/main" id="{30045F94-3DD4-D0F6-61C7-C53BE82F36DF}"/>
              </a:ext>
            </a:extLst>
          </p:cNvPr>
          <p:cNvSpPr/>
          <p:nvPr/>
        </p:nvSpPr>
        <p:spPr>
          <a:xfrm>
            <a:off x="10001801" y="4602891"/>
            <a:ext cx="2286581" cy="622058"/>
          </a:xfrm>
          <a:prstGeom prst="accentCallout2">
            <a:avLst>
              <a:gd name="adj1" fmla="val 29935"/>
              <a:gd name="adj2" fmla="val -1676"/>
              <a:gd name="adj3" fmla="val 28337"/>
              <a:gd name="adj4" fmla="val -16667"/>
              <a:gd name="adj5" fmla="val -71062"/>
              <a:gd name="adj6" fmla="val -42590"/>
            </a:avLst>
          </a:prstGeom>
          <a:noFill/>
          <a:ln w="19050">
            <a:solidFill>
              <a:srgbClr val="0088E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 err="1">
                <a:solidFill>
                  <a:schemeClr val="bg1"/>
                </a:solidFill>
                <a:latin typeface="+mj-lt"/>
              </a:rPr>
              <a:t>Certified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</a:rPr>
              <a:t>durability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 </a:t>
            </a:r>
            <a:r>
              <a:rPr lang="cs-CZ" b="1" dirty="0">
                <a:solidFill>
                  <a:schemeClr val="bg1"/>
                </a:solidFill>
                <a:latin typeface="+mj-lt"/>
              </a:rPr>
              <a:t>IK08 </a:t>
            </a:r>
            <a:r>
              <a:rPr lang="en-US" b="1" dirty="0">
                <a:solidFill>
                  <a:schemeClr val="bg1"/>
                </a:solidFill>
                <a:latin typeface="+mj-lt"/>
              </a:rPr>
              <a:t>&amp;</a:t>
            </a:r>
            <a:r>
              <a:rPr lang="cs-CZ" b="1" dirty="0">
                <a:solidFill>
                  <a:schemeClr val="bg1"/>
                </a:solidFill>
                <a:latin typeface="+mj-lt"/>
              </a:rPr>
              <a:t> IP66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Bublinový popisek: zahnutá čára se zvýrazněním 28">
            <a:extLst>
              <a:ext uri="{FF2B5EF4-FFF2-40B4-BE49-F238E27FC236}">
                <a16:creationId xmlns:a16="http://schemas.microsoft.com/office/drawing/2014/main" id="{AF6150C3-ADAF-3734-8509-2B5CD052BAF5}"/>
              </a:ext>
            </a:extLst>
          </p:cNvPr>
          <p:cNvSpPr/>
          <p:nvPr/>
        </p:nvSpPr>
        <p:spPr>
          <a:xfrm flipH="1">
            <a:off x="395879" y="3093256"/>
            <a:ext cx="2167979" cy="622058"/>
          </a:xfrm>
          <a:prstGeom prst="accentCallout2">
            <a:avLst>
              <a:gd name="adj1" fmla="val 33199"/>
              <a:gd name="adj2" fmla="val 912"/>
              <a:gd name="adj3" fmla="val 32585"/>
              <a:gd name="adj4" fmla="val -20636"/>
              <a:gd name="adj5" fmla="val 73340"/>
              <a:gd name="adj6" fmla="val -60436"/>
            </a:avLst>
          </a:prstGeom>
          <a:noFill/>
          <a:ln w="19050">
            <a:solidFill>
              <a:srgbClr val="0088E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Uniquely designed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speaker</a:t>
            </a:r>
          </a:p>
        </p:txBody>
      </p:sp>
      <p:sp>
        <p:nvSpPr>
          <p:cNvPr id="30" name="Bublinový popisek: zahnutá čára se zvýrazněním 29">
            <a:extLst>
              <a:ext uri="{FF2B5EF4-FFF2-40B4-BE49-F238E27FC236}">
                <a16:creationId xmlns:a16="http://schemas.microsoft.com/office/drawing/2014/main" id="{54B05CCC-EA17-4FB2-EE51-FFDA2C653BCE}"/>
              </a:ext>
            </a:extLst>
          </p:cNvPr>
          <p:cNvSpPr/>
          <p:nvPr/>
        </p:nvSpPr>
        <p:spPr>
          <a:xfrm flipH="1">
            <a:off x="379189" y="5394560"/>
            <a:ext cx="1846188" cy="622058"/>
          </a:xfrm>
          <a:prstGeom prst="accentCallout2">
            <a:avLst>
              <a:gd name="adj1" fmla="val 66053"/>
              <a:gd name="adj2" fmla="val -1936"/>
              <a:gd name="adj3" fmla="val 66310"/>
              <a:gd name="adj4" fmla="val -23539"/>
              <a:gd name="adj5" fmla="val -4824"/>
              <a:gd name="adj6" fmla="val -71500"/>
            </a:avLst>
          </a:prstGeom>
          <a:noFill/>
          <a:ln w="19050">
            <a:solidFill>
              <a:srgbClr val="0088E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  <a:latin typeface="+mj-lt"/>
              </a:rPr>
              <a:t>Microphone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in a special sealing</a:t>
            </a:r>
          </a:p>
        </p:txBody>
      </p:sp>
      <p:sp>
        <p:nvSpPr>
          <p:cNvPr id="31" name="Bublinový popisek: zahnutá čára se zvýrazněním 30">
            <a:extLst>
              <a:ext uri="{FF2B5EF4-FFF2-40B4-BE49-F238E27FC236}">
                <a16:creationId xmlns:a16="http://schemas.microsoft.com/office/drawing/2014/main" id="{2F34A0B8-070F-83A5-1379-72E3F1D8E0E8}"/>
              </a:ext>
            </a:extLst>
          </p:cNvPr>
          <p:cNvSpPr/>
          <p:nvPr/>
        </p:nvSpPr>
        <p:spPr>
          <a:xfrm flipH="1">
            <a:off x="586285" y="1566766"/>
            <a:ext cx="1787169" cy="612388"/>
          </a:xfrm>
          <a:prstGeom prst="accentCallout2">
            <a:avLst>
              <a:gd name="adj1" fmla="val 31420"/>
              <a:gd name="adj2" fmla="val 36"/>
              <a:gd name="adj3" fmla="val 75402"/>
              <a:gd name="adj4" fmla="val -22196"/>
              <a:gd name="adj5" fmla="val 74235"/>
              <a:gd name="adj6" fmla="val -91708"/>
            </a:avLst>
          </a:prstGeom>
          <a:noFill/>
          <a:ln w="19050">
            <a:solidFill>
              <a:srgbClr val="0088E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IR</a:t>
            </a:r>
            <a:r>
              <a:rPr kumimoji="0" lang="cs-CZ" sz="1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lang="cs-CZ">
                <a:solidFill>
                  <a:schemeClr val="bg1"/>
                </a:solidFill>
                <a:latin typeface="Segoe UI"/>
              </a:rPr>
              <a:t>i</a:t>
            </a:r>
            <a:r>
              <a:rPr kumimoji="0" lang="cs-CZ" sz="18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llumination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1" name="Bublinový popisek: zahnutá čára se zvýrazněním 10">
            <a:extLst>
              <a:ext uri="{FF2B5EF4-FFF2-40B4-BE49-F238E27FC236}">
                <a16:creationId xmlns:a16="http://schemas.microsoft.com/office/drawing/2014/main" id="{FACB0FAB-F9BB-A7AD-A2E9-A2954D8605BD}"/>
              </a:ext>
            </a:extLst>
          </p:cNvPr>
          <p:cNvSpPr/>
          <p:nvPr/>
        </p:nvSpPr>
        <p:spPr>
          <a:xfrm flipH="1">
            <a:off x="3286440" y="6100237"/>
            <a:ext cx="1932792" cy="622058"/>
          </a:xfrm>
          <a:prstGeom prst="accentCallout2">
            <a:avLst>
              <a:gd name="adj1" fmla="val 50161"/>
              <a:gd name="adj2" fmla="val -1936"/>
              <a:gd name="adj3" fmla="val 48432"/>
              <a:gd name="adj4" fmla="val -27375"/>
              <a:gd name="adj5" fmla="val -245182"/>
              <a:gd name="adj6" fmla="val -45928"/>
            </a:avLst>
          </a:prstGeom>
          <a:noFill/>
          <a:ln w="19050">
            <a:solidFill>
              <a:srgbClr val="0088EF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chemeClr val="bg1"/>
                </a:solidFill>
                <a:latin typeface="+mj-lt"/>
              </a:rPr>
              <a:t>Customisable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backlight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colour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437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délník: se zakulacenými rohy na opačné straně 29">
            <a:extLst>
              <a:ext uri="{FF2B5EF4-FFF2-40B4-BE49-F238E27FC236}">
                <a16:creationId xmlns:a16="http://schemas.microsoft.com/office/drawing/2014/main" id="{D35BA3CD-A42C-CEAE-36A9-D117801D6EAE}"/>
              </a:ext>
            </a:extLst>
          </p:cNvPr>
          <p:cNvSpPr/>
          <p:nvPr/>
        </p:nvSpPr>
        <p:spPr>
          <a:xfrm>
            <a:off x="154801" y="5311794"/>
            <a:ext cx="3812548" cy="1193658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These intercoms are particularly suitable for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8E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office buildings and apartment complexes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88E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(display, </a:t>
            </a:r>
            <a:r>
              <a:rPr kumimoji="0" lang="cs-CZ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various</a:t>
            </a:r>
            <a:r>
              <a:rPr kumimoji="0" lang="cs-CZ" sz="1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cs-CZ" sz="1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access</a:t>
            </a:r>
            <a:r>
              <a:rPr kumimoji="0" lang="cs-CZ" sz="1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cs-CZ" sz="1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control</a:t>
            </a:r>
            <a:r>
              <a:rPr kumimoji="0" lang="cs-CZ" sz="1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cs-CZ" sz="1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options</a:t>
            </a:r>
            <a:r>
              <a:rPr kumimoji="0" lang="cs-CZ" sz="1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 Full HD </a:t>
            </a:r>
            <a:r>
              <a:rPr kumimoji="0" lang="cs-CZ" sz="1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camera</a:t>
            </a:r>
            <a:r>
              <a:rPr kumimoji="0" lang="cs-CZ" sz="1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.</a:t>
            </a:r>
            <a:r>
              <a:rPr kumimoji="0" lang="cs-CZ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</p:txBody>
      </p:sp>
      <p:sp>
        <p:nvSpPr>
          <p:cNvPr id="13" name="Zástupný text 3">
            <a:extLst>
              <a:ext uri="{FF2B5EF4-FFF2-40B4-BE49-F238E27FC236}">
                <a16:creationId xmlns:a16="http://schemas.microsoft.com/office/drawing/2014/main" id="{F220EA0F-8908-ADCD-6114-CFFA30912A78}"/>
              </a:ext>
            </a:extLst>
          </p:cNvPr>
          <p:cNvSpPr txBox="1">
            <a:spLocks/>
          </p:cNvSpPr>
          <p:nvPr/>
        </p:nvSpPr>
        <p:spPr>
          <a:xfrm>
            <a:off x="149707" y="4725991"/>
            <a:ext cx="1707474" cy="453186"/>
          </a:xfr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2N IP Style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+mn-ea"/>
              <a:cs typeface="Segoe UI Semiligh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5DF0337-60B6-3693-A90C-BCEE6EBE2EFD}"/>
              </a:ext>
            </a:extLst>
          </p:cNvPr>
          <p:cNvSpPr txBox="1"/>
          <p:nvPr/>
        </p:nvSpPr>
        <p:spPr>
          <a:xfrm>
            <a:off x="349371" y="272136"/>
            <a:ext cx="9361159" cy="680692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000" b="1"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Part of the 2N IP intercom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family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pic>
        <p:nvPicPr>
          <p:cNvPr id="6" name="Obrázek 5" descr="Obsah obrázku Lidská tvář, snímek obrazovky, žena, osoba&#10;&#10;Popis byl vytvořen automaticky">
            <a:extLst>
              <a:ext uri="{FF2B5EF4-FFF2-40B4-BE49-F238E27FC236}">
                <a16:creationId xmlns:a16="http://schemas.microsoft.com/office/drawing/2014/main" id="{865CB968-062D-DDFE-05C9-59C2B1416F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740" y="1370028"/>
            <a:ext cx="1707474" cy="3318903"/>
          </a:xfrm>
          <a:prstGeom prst="rect">
            <a:avLst/>
          </a:prstGeom>
        </p:spPr>
      </p:pic>
      <p:sp>
        <p:nvSpPr>
          <p:cNvPr id="23" name="Zástupný text 3">
            <a:extLst>
              <a:ext uri="{FF2B5EF4-FFF2-40B4-BE49-F238E27FC236}">
                <a16:creationId xmlns:a16="http://schemas.microsoft.com/office/drawing/2014/main" id="{08AFEB1C-7E47-AA75-91F4-147579FC5AED}"/>
              </a:ext>
            </a:extLst>
          </p:cNvPr>
          <p:cNvSpPr txBox="1">
            <a:spLocks/>
          </p:cNvSpPr>
          <p:nvPr/>
        </p:nvSpPr>
        <p:spPr>
          <a:xfrm>
            <a:off x="2157193" y="4725991"/>
            <a:ext cx="1875000" cy="453186"/>
          </a:xfr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2N IP </a:t>
            </a:r>
            <a:r>
              <a:rPr kumimoji="0" lang="cs-CZ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Verso</a:t>
            </a: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2.0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+mn-ea"/>
              <a:cs typeface="Segoe UI Semilight"/>
            </a:endParaRPr>
          </a:p>
        </p:txBody>
      </p:sp>
      <p:sp>
        <p:nvSpPr>
          <p:cNvPr id="24" name="Zástupný text 3">
            <a:extLst>
              <a:ext uri="{FF2B5EF4-FFF2-40B4-BE49-F238E27FC236}">
                <a16:creationId xmlns:a16="http://schemas.microsoft.com/office/drawing/2014/main" id="{0BBABDC1-421A-1FDD-E9CD-A2DAB091E066}"/>
              </a:ext>
            </a:extLst>
          </p:cNvPr>
          <p:cNvSpPr txBox="1">
            <a:spLocks/>
          </p:cNvSpPr>
          <p:nvPr/>
        </p:nvSpPr>
        <p:spPr>
          <a:xfrm>
            <a:off x="8394715" y="4723328"/>
            <a:ext cx="1707474" cy="453186"/>
          </a:xfr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88E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2N IP </a:t>
            </a:r>
            <a:r>
              <a:rPr kumimoji="0" lang="cs-CZ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88E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88EF"/>
              </a:solidFill>
              <a:effectLst/>
              <a:uLnTx/>
              <a:uFillTx/>
              <a:latin typeface="Segoe UI"/>
              <a:ea typeface="+mn-ea"/>
              <a:cs typeface="Segoe UI Semilight"/>
            </a:endParaRPr>
          </a:p>
        </p:txBody>
      </p:sp>
      <p:sp>
        <p:nvSpPr>
          <p:cNvPr id="25" name="Zástupný text 3">
            <a:extLst>
              <a:ext uri="{FF2B5EF4-FFF2-40B4-BE49-F238E27FC236}">
                <a16:creationId xmlns:a16="http://schemas.microsoft.com/office/drawing/2014/main" id="{0B47FE62-9003-43C2-3581-F7A8D56CF516}"/>
              </a:ext>
            </a:extLst>
          </p:cNvPr>
          <p:cNvSpPr txBox="1">
            <a:spLocks/>
          </p:cNvSpPr>
          <p:nvPr/>
        </p:nvSpPr>
        <p:spPr>
          <a:xfrm>
            <a:off x="10183335" y="4725991"/>
            <a:ext cx="1707474" cy="453186"/>
          </a:xfr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2N IP Solo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+mn-ea"/>
              <a:cs typeface="Segoe UI Semilight"/>
            </a:endParaRPr>
          </a:p>
        </p:txBody>
      </p:sp>
      <p:sp>
        <p:nvSpPr>
          <p:cNvPr id="31" name="Obdélník: se zakulacenými rohy 30">
            <a:extLst>
              <a:ext uri="{FF2B5EF4-FFF2-40B4-BE49-F238E27FC236}">
                <a16:creationId xmlns:a16="http://schemas.microsoft.com/office/drawing/2014/main" id="{DCF4D686-9C2B-6DD0-BDF3-48295C967E7F}"/>
              </a:ext>
            </a:extLst>
          </p:cNvPr>
          <p:cNvSpPr/>
          <p:nvPr/>
        </p:nvSpPr>
        <p:spPr>
          <a:xfrm>
            <a:off x="4180677" y="5310832"/>
            <a:ext cx="4042152" cy="1193658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en-US" sz="1600" dirty="0">
                <a:solidFill>
                  <a:schemeClr val="tx1"/>
                </a:solidFill>
              </a:rPr>
              <a:t>The most durable intercoms on the market </a:t>
            </a:r>
            <a:r>
              <a:rPr lang="en-US" sz="1600" b="1" dirty="0">
                <a:solidFill>
                  <a:srgbClr val="0088EF"/>
                </a:solidFill>
              </a:rPr>
              <a:t>designed for demanding installations </a:t>
            </a:r>
            <a:r>
              <a:rPr lang="en-US" sz="1600" dirty="0">
                <a:solidFill>
                  <a:schemeClr val="tx1"/>
                </a:solidFill>
              </a:rPr>
              <a:t>(noisy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emergency</a:t>
            </a:r>
            <a:r>
              <a:rPr lang="en-US" sz="1600" dirty="0">
                <a:solidFill>
                  <a:schemeClr val="tx1"/>
                </a:solidFill>
              </a:rPr>
              <a:t> environments, extreme temperature</a:t>
            </a:r>
            <a:r>
              <a:rPr lang="cs-CZ" sz="1600" dirty="0">
                <a:solidFill>
                  <a:schemeClr val="tx1"/>
                </a:solidFill>
              </a:rPr>
              <a:t>s,</a:t>
            </a:r>
            <a:r>
              <a:rPr lang="en-US" sz="1600" dirty="0">
                <a:solidFill>
                  <a:schemeClr val="tx1"/>
                </a:solidFill>
              </a:rPr>
              <a:t> vandalism).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</a:endParaRPr>
          </a:p>
        </p:txBody>
      </p:sp>
      <p:sp>
        <p:nvSpPr>
          <p:cNvPr id="26" name="Zástupný text 3">
            <a:extLst>
              <a:ext uri="{FF2B5EF4-FFF2-40B4-BE49-F238E27FC236}">
                <a16:creationId xmlns:a16="http://schemas.microsoft.com/office/drawing/2014/main" id="{4416D147-59F2-9A53-3829-58DD53CBACBE}"/>
              </a:ext>
            </a:extLst>
          </p:cNvPr>
          <p:cNvSpPr txBox="1">
            <a:spLocks/>
          </p:cNvSpPr>
          <p:nvPr/>
        </p:nvSpPr>
        <p:spPr>
          <a:xfrm>
            <a:off x="4300601" y="4725991"/>
            <a:ext cx="1707474" cy="453186"/>
          </a:xfr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2N IP </a:t>
            </a:r>
            <a:r>
              <a:rPr kumimoji="0" lang="cs-CZ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Force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+mn-ea"/>
              <a:cs typeface="Segoe UI Semilight"/>
            </a:endParaRPr>
          </a:p>
        </p:txBody>
      </p:sp>
      <p:sp>
        <p:nvSpPr>
          <p:cNvPr id="27" name="Zástupný text 3">
            <a:extLst>
              <a:ext uri="{FF2B5EF4-FFF2-40B4-BE49-F238E27FC236}">
                <a16:creationId xmlns:a16="http://schemas.microsoft.com/office/drawing/2014/main" id="{540D37E1-F4D5-63B6-F19E-1C3DBEBFC58E}"/>
              </a:ext>
            </a:extLst>
          </p:cNvPr>
          <p:cNvSpPr txBox="1">
            <a:spLocks/>
          </p:cNvSpPr>
          <p:nvPr/>
        </p:nvSpPr>
        <p:spPr>
          <a:xfrm>
            <a:off x="6425836" y="4725991"/>
            <a:ext cx="1707474" cy="453186"/>
          </a:xfr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2N IP </a:t>
            </a:r>
            <a:r>
              <a:rPr kumimoji="0" lang="cs-CZ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Safety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  <a:ea typeface="+mn-ea"/>
              <a:cs typeface="Segoe UI Semilight"/>
            </a:endParaRPr>
          </a:p>
        </p:txBody>
      </p:sp>
      <p:sp>
        <p:nvSpPr>
          <p:cNvPr id="7" name="Obdélník: se zakulacenými rohy 6">
            <a:extLst>
              <a:ext uri="{FF2B5EF4-FFF2-40B4-BE49-F238E27FC236}">
                <a16:creationId xmlns:a16="http://schemas.microsoft.com/office/drawing/2014/main" id="{63C71FB3-24A0-E89F-7BA2-6153EB9EEAF0}"/>
              </a:ext>
            </a:extLst>
          </p:cNvPr>
          <p:cNvSpPr/>
          <p:nvPr/>
        </p:nvSpPr>
        <p:spPr>
          <a:xfrm>
            <a:off x="8433098" y="5310832"/>
            <a:ext cx="3511690" cy="1193658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en-US" sz="1600" dirty="0">
                <a:solidFill>
                  <a:schemeClr val="tx1"/>
                </a:solidFill>
              </a:rPr>
              <a:t>One-button intercoms designed </a:t>
            </a:r>
            <a:r>
              <a:rPr lang="en-US" sz="1600" b="1" dirty="0">
                <a:solidFill>
                  <a:srgbClr val="0088EF"/>
                </a:solidFill>
              </a:rPr>
              <a:t>primarily for single-family homes </a:t>
            </a:r>
            <a:r>
              <a:rPr lang="cs-CZ" sz="1600" dirty="0">
                <a:solidFill>
                  <a:schemeClr val="tx1"/>
                </a:solidFill>
              </a:rPr>
              <a:t>(</a:t>
            </a:r>
            <a:r>
              <a:rPr lang="en-US" sz="1600" dirty="0">
                <a:solidFill>
                  <a:schemeClr val="tx1"/>
                </a:solidFill>
              </a:rPr>
              <a:t>can also be integrated with office building systems)</a:t>
            </a:r>
            <a:r>
              <a:rPr lang="cs-CZ" sz="1600" dirty="0">
                <a:solidFill>
                  <a:schemeClr val="tx1"/>
                </a:solidFill>
              </a:rPr>
              <a:t>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egoe UI"/>
            </a:endParaRP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E8272405-12D6-8C50-C969-70D6AC617F84}"/>
              </a:ext>
            </a:extLst>
          </p:cNvPr>
          <p:cNvGrpSpPr/>
          <p:nvPr/>
        </p:nvGrpSpPr>
        <p:grpSpPr>
          <a:xfrm>
            <a:off x="2552978" y="1861718"/>
            <a:ext cx="1261304" cy="2772000"/>
            <a:chOff x="2491193" y="1810305"/>
            <a:chExt cx="1261304" cy="2772000"/>
          </a:xfrm>
        </p:grpSpPr>
        <p:pic>
          <p:nvPicPr>
            <p:cNvPr id="14" name="Obrázek 13" descr="Obsah obrázku text, Lidská tvář, úsměv, osoba&#10;&#10;Popis byl vytvořen automaticky">
              <a:extLst>
                <a:ext uri="{FF2B5EF4-FFF2-40B4-BE49-F238E27FC236}">
                  <a16:creationId xmlns:a16="http://schemas.microsoft.com/office/drawing/2014/main" id="{38B13F5A-620D-9D99-B889-D6B075C78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1193" y="1810305"/>
              <a:ext cx="1261304" cy="2772000"/>
            </a:xfrm>
            <a:prstGeom prst="rect">
              <a:avLst/>
            </a:prstGeom>
          </p:spPr>
        </p:pic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B688BB66-6D0F-F1CA-BCA3-E8CB67CBDCEC}"/>
                </a:ext>
              </a:extLst>
            </p:cNvPr>
            <p:cNvSpPr txBox="1"/>
            <p:nvPr/>
          </p:nvSpPr>
          <p:spPr>
            <a:xfrm>
              <a:off x="2697636" y="2911268"/>
              <a:ext cx="643219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cs-CZ" sz="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alpha val="51000"/>
                    </a:schemeClr>
                  </a:solidFill>
                  <a:effectLst/>
                  <a:uLnTx/>
                  <a:uFillTx/>
                  <a:latin typeface="Gotham SSm Light" pitchFamily="50" charset="0"/>
                  <a:cs typeface="Segoe UI Semibold" panose="020B0702040204020203" pitchFamily="34" charset="0"/>
                </a:rPr>
                <a:t>RECEPTION</a:t>
              </a:r>
              <a:endParaRPr lang="en-GB" sz="500" dirty="0">
                <a:solidFill>
                  <a:schemeClr val="tx1">
                    <a:alpha val="51000"/>
                  </a:schemeClr>
                </a:solidFill>
                <a:latin typeface="Gotham SSm Light" pitchFamily="50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D8866B5E-3A94-DE54-80AD-9750946F76F9}"/>
              </a:ext>
            </a:extLst>
          </p:cNvPr>
          <p:cNvGrpSpPr/>
          <p:nvPr/>
        </p:nvGrpSpPr>
        <p:grpSpPr>
          <a:xfrm>
            <a:off x="4443912" y="1840546"/>
            <a:ext cx="1607040" cy="2880000"/>
            <a:chOff x="4357413" y="1835976"/>
            <a:chExt cx="1607040" cy="2880000"/>
          </a:xfrm>
        </p:grpSpPr>
        <p:pic>
          <p:nvPicPr>
            <p:cNvPr id="20" name="Obrázek 19" descr="Obsah obrázku Elektronické zařízení, telefon, interiér, kalkulačka&#10;&#10;Popis byl vytvořen automaticky">
              <a:extLst>
                <a:ext uri="{FF2B5EF4-FFF2-40B4-BE49-F238E27FC236}">
                  <a16:creationId xmlns:a16="http://schemas.microsoft.com/office/drawing/2014/main" id="{40BDCD4B-D7FF-D8DE-9A65-C7BE8949E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7413" y="1835976"/>
              <a:ext cx="1607040" cy="2880000"/>
            </a:xfrm>
            <a:prstGeom prst="rect">
              <a:avLst/>
            </a:prstGeom>
          </p:spPr>
        </p:pic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1C9A2FC1-22EC-A831-06F6-8102D5F29689}"/>
                </a:ext>
              </a:extLst>
            </p:cNvPr>
            <p:cNvSpPr txBox="1"/>
            <p:nvPr/>
          </p:nvSpPr>
          <p:spPr>
            <a:xfrm>
              <a:off x="4879842" y="3112598"/>
              <a:ext cx="571892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cs-CZ" sz="5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alpha val="51000"/>
                    </a:schemeClr>
                  </a:solidFill>
                  <a:effectLst/>
                  <a:uLnTx/>
                  <a:uFillTx/>
                  <a:latin typeface="Gotham SSm Light" pitchFamily="50" charset="0"/>
                  <a:cs typeface="Segoe UI Semibold" panose="020B0702040204020203" pitchFamily="34" charset="0"/>
                </a:rPr>
                <a:t>SECURITY</a:t>
              </a:r>
              <a:endParaRPr lang="en-GB" sz="500" dirty="0">
                <a:solidFill>
                  <a:schemeClr val="tx1">
                    <a:alpha val="51000"/>
                  </a:schemeClr>
                </a:solidFill>
                <a:latin typeface="Gotham SSm Light" pitchFamily="50" charset="0"/>
                <a:cs typeface="Segoe UI Semibold" panose="020B0702040204020203" pitchFamily="34" charset="0"/>
              </a:endParaRPr>
            </a:p>
          </p:txBody>
        </p:sp>
      </p:grpSp>
      <p:grpSp>
        <p:nvGrpSpPr>
          <p:cNvPr id="29" name="Skupina 28">
            <a:extLst>
              <a:ext uri="{FF2B5EF4-FFF2-40B4-BE49-F238E27FC236}">
                <a16:creationId xmlns:a16="http://schemas.microsoft.com/office/drawing/2014/main" id="{7B777068-E7CA-51C6-43C4-CC368FF999BA}"/>
              </a:ext>
            </a:extLst>
          </p:cNvPr>
          <p:cNvGrpSpPr/>
          <p:nvPr/>
        </p:nvGrpSpPr>
        <p:grpSpPr>
          <a:xfrm>
            <a:off x="10440528" y="3179053"/>
            <a:ext cx="1193087" cy="1453949"/>
            <a:chOff x="10478452" y="3191852"/>
            <a:chExt cx="1193087" cy="1453949"/>
          </a:xfrm>
        </p:grpSpPr>
        <p:pic>
          <p:nvPicPr>
            <p:cNvPr id="17" name="Obrázek 16" descr="Obsah obrázku text, snímek obrazovky, Obdélník, design&#10;&#10;Popis byl vytvořen automaticky">
              <a:extLst>
                <a:ext uri="{FF2B5EF4-FFF2-40B4-BE49-F238E27FC236}">
                  <a16:creationId xmlns:a16="http://schemas.microsoft.com/office/drawing/2014/main" id="{D27288DC-3F11-EA75-10BE-7D71D7550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78452" y="3191852"/>
              <a:ext cx="1193087" cy="1453949"/>
            </a:xfrm>
            <a:prstGeom prst="rect">
              <a:avLst/>
            </a:prstGeom>
          </p:spPr>
        </p:pic>
        <p:sp>
          <p:nvSpPr>
            <p:cNvPr id="28" name="TextovéPole 27">
              <a:extLst>
                <a:ext uri="{FF2B5EF4-FFF2-40B4-BE49-F238E27FC236}">
                  <a16:creationId xmlns:a16="http://schemas.microsoft.com/office/drawing/2014/main" id="{245B6575-97E7-6A82-1C39-8A7F6FA4B3BF}"/>
                </a:ext>
              </a:extLst>
            </p:cNvPr>
            <p:cNvSpPr txBox="1"/>
            <p:nvPr/>
          </p:nvSpPr>
          <p:spPr>
            <a:xfrm>
              <a:off x="10667958" y="4240811"/>
              <a:ext cx="658523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cs-CZ" sz="500" dirty="0">
                  <a:solidFill>
                    <a:schemeClr val="tx1">
                      <a:alpha val="51000"/>
                    </a:schemeClr>
                  </a:solidFill>
                  <a:latin typeface="Gotham SSm Light" pitchFamily="50" charset="0"/>
                  <a:cs typeface="Segoe UI Semibold" panose="020B0702040204020203" pitchFamily="34" charset="0"/>
                </a:rPr>
                <a:t>WILLIAMS</a:t>
              </a:r>
              <a:endParaRPr lang="en-GB" sz="500" dirty="0">
                <a:solidFill>
                  <a:schemeClr val="tx1">
                    <a:alpha val="51000"/>
                  </a:schemeClr>
                </a:solidFill>
                <a:latin typeface="Gotham SSm Light" pitchFamily="50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3" name="Obrázek 2" descr="Obsah obrázku elektronika, Elektronické zařízení, reproduktor, Reprobedna&#10;&#10;Popis byl vytvořen automaticky">
            <a:extLst>
              <a:ext uri="{FF2B5EF4-FFF2-40B4-BE49-F238E27FC236}">
                <a16:creationId xmlns:a16="http://schemas.microsoft.com/office/drawing/2014/main" id="{77BC5ECD-16D7-C139-8FB0-3858FE3988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3331" y="2409567"/>
            <a:ext cx="1002094" cy="2220643"/>
          </a:xfrm>
          <a:prstGeom prst="rect">
            <a:avLst/>
          </a:prstGeom>
        </p:spPr>
      </p:pic>
      <p:pic>
        <p:nvPicPr>
          <p:cNvPr id="32" name="Obrázek 31" descr="Obsah obrázku text, snímek obrazovky, kruh, oranžová&#10;&#10;Popis byl vytvořen automaticky">
            <a:extLst>
              <a:ext uri="{FF2B5EF4-FFF2-40B4-BE49-F238E27FC236}">
                <a16:creationId xmlns:a16="http://schemas.microsoft.com/office/drawing/2014/main" id="{03729B47-8A30-C62F-2FA1-1CB1BAD7C1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5926" y="1775425"/>
            <a:ext cx="1707475" cy="303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0330A-CECC-772D-F01D-15AD0C371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3">
            <a:extLst>
              <a:ext uri="{FF2B5EF4-FFF2-40B4-BE49-F238E27FC236}">
                <a16:creationId xmlns:a16="http://schemas.microsoft.com/office/drawing/2014/main" id="{69682B1D-DCEF-9E1C-1863-F18EE55E754D}"/>
              </a:ext>
            </a:extLst>
          </p:cNvPr>
          <p:cNvSpPr txBox="1">
            <a:spLocks/>
          </p:cNvSpPr>
          <p:nvPr/>
        </p:nvSpPr>
        <p:spPr>
          <a:xfrm>
            <a:off x="379188" y="291287"/>
            <a:ext cx="5844059" cy="6537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4000" b="1" dirty="0" err="1">
                <a:latin typeface="Segoe UI"/>
                <a:ea typeface="+mj-ea"/>
                <a:cs typeface="Segoe UI"/>
              </a:rPr>
              <a:t>Product</a:t>
            </a:r>
            <a:r>
              <a:rPr lang="cs-CZ" sz="4000" b="1" dirty="0">
                <a:latin typeface="Segoe UI"/>
                <a:ea typeface="+mj-ea"/>
                <a:cs typeface="Segoe UI"/>
              </a:rPr>
              <a:t> </a:t>
            </a:r>
            <a:r>
              <a:rPr lang="cs-CZ" sz="4000" b="1" dirty="0" err="1">
                <a:latin typeface="Segoe UI"/>
                <a:ea typeface="+mj-ea"/>
                <a:cs typeface="Segoe UI"/>
              </a:rPr>
              <a:t>variants</a:t>
            </a:r>
            <a:r>
              <a:rPr lang="cs-CZ" sz="4000" b="1" dirty="0">
                <a:latin typeface="Segoe UI"/>
                <a:ea typeface="+mj-ea"/>
                <a:cs typeface="Segoe UI"/>
              </a:rPr>
              <a:t> </a:t>
            </a:r>
            <a:r>
              <a:rPr lang="en-US" sz="4000" b="1" dirty="0">
                <a:latin typeface="Segoe UI"/>
                <a:ea typeface="+mj-ea"/>
                <a:cs typeface="Segoe UI"/>
              </a:rPr>
              <a:t>&amp; m</a:t>
            </a:r>
            <a:r>
              <a:rPr kumimoji="0" lang="cs-CZ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ounting</a:t>
            </a:r>
            <a:r>
              <a:rPr kumimoji="0" 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accessories</a:t>
            </a:r>
            <a:endParaRPr lang="en-GB" sz="28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AD237F6-CB31-BC47-CAC8-FF0D54B43768}"/>
              </a:ext>
            </a:extLst>
          </p:cNvPr>
          <p:cNvSpPr txBox="1"/>
          <p:nvPr/>
        </p:nvSpPr>
        <p:spPr>
          <a:xfrm>
            <a:off x="552293" y="5432476"/>
            <a:ext cx="8952557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cs-CZ" sz="1600" dirty="0"/>
              <a:t>915810</a:t>
            </a:r>
            <a:r>
              <a:rPr lang="en-US" sz="1600" dirty="0"/>
              <a:t>4</a:t>
            </a:r>
            <a:r>
              <a:rPr lang="cs-CZ" sz="1600" dirty="0"/>
              <a:t>		9158105	</a:t>
            </a:r>
            <a:r>
              <a:rPr lang="en-US" sz="1600" dirty="0"/>
              <a:t>	</a:t>
            </a:r>
            <a:r>
              <a:rPr lang="cs-CZ" sz="1600" dirty="0"/>
              <a:t>915810</a:t>
            </a:r>
            <a:r>
              <a:rPr lang="en-US" sz="1600" dirty="0"/>
              <a:t>6			     </a:t>
            </a:r>
            <a:r>
              <a:rPr lang="cs-CZ" sz="1600" dirty="0">
                <a:solidFill>
                  <a:schemeClr val="tx1"/>
                </a:solidFill>
              </a:rPr>
              <a:t>9158001</a:t>
            </a:r>
            <a:endParaRPr lang="cs-CZ" sz="1600" dirty="0"/>
          </a:p>
          <a:p>
            <a:pPr>
              <a:spcAft>
                <a:spcPts val="300"/>
              </a:spcAft>
            </a:pPr>
            <a:r>
              <a:rPr lang="en-US" sz="1600" dirty="0"/>
              <a:t>Grey</a:t>
            </a:r>
            <a:r>
              <a:rPr lang="cs-CZ" sz="1600" dirty="0"/>
              <a:t>		Bronze		</a:t>
            </a:r>
            <a:r>
              <a:rPr lang="en-US" sz="1600" dirty="0"/>
              <a:t>Black			     </a:t>
            </a:r>
            <a:r>
              <a:rPr lang="cs-CZ" sz="1600" dirty="0">
                <a:solidFill>
                  <a:schemeClr val="tx1"/>
                </a:solidFill>
              </a:rPr>
              <a:t>Flush </a:t>
            </a:r>
            <a:r>
              <a:rPr lang="cs-CZ" sz="1600" dirty="0" err="1">
                <a:solidFill>
                  <a:schemeClr val="tx1"/>
                </a:solidFill>
              </a:rPr>
              <a:t>mount</a:t>
            </a:r>
            <a:r>
              <a:rPr lang="cs-CZ" sz="1600" dirty="0">
                <a:solidFill>
                  <a:schemeClr val="tx1"/>
                </a:solidFill>
              </a:rPr>
              <a:t> box</a:t>
            </a:r>
          </a:p>
        </p:txBody>
      </p:sp>
      <p:pic>
        <p:nvPicPr>
          <p:cNvPr id="13" name="Obrázek 12" descr="Obsah obrázku elektronika, Elektronické zařízení, přístroj, kruh&#10;&#10;Popis byl vytvořen automaticky">
            <a:extLst>
              <a:ext uri="{FF2B5EF4-FFF2-40B4-BE49-F238E27FC236}">
                <a16:creationId xmlns:a16="http://schemas.microsoft.com/office/drawing/2014/main" id="{DB609E0C-8A04-C621-5CFE-010E93DDD6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3997" y="2067035"/>
            <a:ext cx="1399779" cy="3101909"/>
          </a:xfrm>
          <a:prstGeom prst="rect">
            <a:avLst/>
          </a:prstGeom>
        </p:spPr>
      </p:pic>
      <p:pic>
        <p:nvPicPr>
          <p:cNvPr id="5" name="Zástupný symbol obrázku 15">
            <a:extLst>
              <a:ext uri="{FF2B5EF4-FFF2-40B4-BE49-F238E27FC236}">
                <a16:creationId xmlns:a16="http://schemas.microsoft.com/office/drawing/2014/main" id="{B9486A41-D63C-BE08-9030-1E8978F92A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753" t="-2148" r="-44912" b="-1843"/>
          <a:stretch/>
        </p:blipFill>
        <p:spPr>
          <a:xfrm>
            <a:off x="6494643" y="2057958"/>
            <a:ext cx="2944236" cy="3204689"/>
          </a:xfrm>
          <a:prstGeom prst="round2SameRect">
            <a:avLst>
              <a:gd name="adj1" fmla="val 3104"/>
              <a:gd name="adj2" fmla="val 0"/>
            </a:avLst>
          </a:prstGeom>
        </p:spPr>
      </p:pic>
      <p:sp>
        <p:nvSpPr>
          <p:cNvPr id="2" name="Zástupný text 6">
            <a:extLst>
              <a:ext uri="{FF2B5EF4-FFF2-40B4-BE49-F238E27FC236}">
                <a16:creationId xmlns:a16="http://schemas.microsoft.com/office/drawing/2014/main" id="{53758987-0A99-4528-CF15-E41A3EDE9FB3}"/>
              </a:ext>
            </a:extLst>
          </p:cNvPr>
          <p:cNvSpPr txBox="1">
            <a:spLocks/>
          </p:cNvSpPr>
          <p:nvPr/>
        </p:nvSpPr>
        <p:spPr>
          <a:xfrm>
            <a:off x="9438879" y="5432476"/>
            <a:ext cx="2417840" cy="76935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>
              <a:spcAft>
                <a:spcPts val="300"/>
              </a:spcAft>
              <a:defRPr sz="1600"/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Coming Q4,</a:t>
            </a:r>
            <a:r>
              <a:rPr lang="cs-CZ" dirty="0"/>
              <a:t> 2024</a:t>
            </a:r>
            <a:endParaRPr lang="en-US" dirty="0"/>
          </a:p>
          <a:p>
            <a:r>
              <a:rPr lang="cs-CZ" dirty="0" err="1"/>
              <a:t>Surface</a:t>
            </a:r>
            <a:r>
              <a:rPr lang="cs-CZ" dirty="0"/>
              <a:t> </a:t>
            </a:r>
            <a:r>
              <a:rPr lang="cs-CZ" dirty="0" err="1"/>
              <a:t>mount</a:t>
            </a:r>
            <a:r>
              <a:rPr lang="cs-CZ" dirty="0"/>
              <a:t> box</a:t>
            </a:r>
          </a:p>
        </p:txBody>
      </p:sp>
      <p:pic>
        <p:nvPicPr>
          <p:cNvPr id="3" name="Zástupný symbol obrázku 18" descr="Obsah obrázku Elektronické zařízení, krabice, interiér, design&#10;&#10;Popis byl vytvořen automaticky">
            <a:extLst>
              <a:ext uri="{FF2B5EF4-FFF2-40B4-BE49-F238E27FC236}">
                <a16:creationId xmlns:a16="http://schemas.microsoft.com/office/drawing/2014/main" id="{04381F77-7F62-81C5-EEF2-ED1E71A55E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439" t="-2916" r="-25339" b="-3228"/>
          <a:stretch/>
        </p:blipFill>
        <p:spPr>
          <a:xfrm>
            <a:off x="8958120" y="2057959"/>
            <a:ext cx="2958712" cy="3220446"/>
          </a:xfrm>
          <a:prstGeom prst="round2SameRect">
            <a:avLst>
              <a:gd name="adj1" fmla="val 3104"/>
              <a:gd name="adj2" fmla="val 0"/>
            </a:avLst>
          </a:prstGeom>
        </p:spPr>
      </p:pic>
      <p:pic>
        <p:nvPicPr>
          <p:cNvPr id="9" name="Obrázek 8" descr="Obsah obrázku elektronika, reproduktor, Elektronické zařízení, Reprobedna&#10;&#10;Popis byl vytvořen automaticky">
            <a:extLst>
              <a:ext uri="{FF2B5EF4-FFF2-40B4-BE49-F238E27FC236}">
                <a16:creationId xmlns:a16="http://schemas.microsoft.com/office/drawing/2014/main" id="{F11B9BF6-7375-4140-013B-3ED53DD172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188" y="2067035"/>
            <a:ext cx="1441688" cy="3195613"/>
          </a:xfrm>
          <a:prstGeom prst="rect">
            <a:avLst/>
          </a:prstGeom>
        </p:spPr>
      </p:pic>
      <p:pic>
        <p:nvPicPr>
          <p:cNvPr id="12" name="Obrázek 11" descr="Obsah obrázku elektronika, reproduktor, Elektronické zařízení, Reprobedna&#10;&#10;Popis byl vytvořen automaticky">
            <a:extLst>
              <a:ext uri="{FF2B5EF4-FFF2-40B4-BE49-F238E27FC236}">
                <a16:creationId xmlns:a16="http://schemas.microsoft.com/office/drawing/2014/main" id="{72FCF5D2-A4D0-D5CA-63B2-54C4BA47F0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71" y="2067034"/>
            <a:ext cx="1359771" cy="3195613"/>
          </a:xfrm>
          <a:prstGeom prst="rect">
            <a:avLst/>
          </a:prstGeom>
        </p:spPr>
      </p:pic>
      <p:sp>
        <p:nvSpPr>
          <p:cNvPr id="14" name="Text Placeholder 36">
            <a:extLst>
              <a:ext uri="{FF2B5EF4-FFF2-40B4-BE49-F238E27FC236}">
                <a16:creationId xmlns:a16="http://schemas.microsoft.com/office/drawing/2014/main" id="{BB2158BC-9A26-CFED-E7CD-6A4181E66938}"/>
              </a:ext>
            </a:extLst>
          </p:cNvPr>
          <p:cNvSpPr txBox="1">
            <a:spLocks/>
          </p:cNvSpPr>
          <p:nvPr/>
        </p:nvSpPr>
        <p:spPr>
          <a:xfrm>
            <a:off x="517364" y="6319256"/>
            <a:ext cx="8952558" cy="2474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tx1"/>
                </a:solidFill>
              </a:rPr>
              <a:t>Note</a:t>
            </a:r>
            <a:r>
              <a:rPr lang="cs-CZ" sz="1400" b="1" dirty="0">
                <a:solidFill>
                  <a:schemeClr val="tx1"/>
                </a:solidFill>
              </a:rPr>
              <a:t>: </a:t>
            </a:r>
            <a:r>
              <a:rPr lang="en-US" sz="1400" dirty="0">
                <a:solidFill>
                  <a:schemeClr val="tx1"/>
                </a:solidFill>
              </a:rPr>
              <a:t>2N IP One is currently available only for flush mounting. Wall-mount box will come by the end of </a:t>
            </a:r>
            <a:r>
              <a:rPr lang="cs-CZ" sz="1400" dirty="0">
                <a:solidFill>
                  <a:schemeClr val="tx1"/>
                </a:solidFill>
              </a:rPr>
              <a:t>2024.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004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lka 6">
            <a:extLst>
              <a:ext uri="{FF2B5EF4-FFF2-40B4-BE49-F238E27FC236}">
                <a16:creationId xmlns:a16="http://schemas.microsoft.com/office/drawing/2014/main" id="{BBAF89B8-3FBB-EC93-188F-9DB9A6AD48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258021"/>
              </p:ext>
            </p:extLst>
          </p:nvPr>
        </p:nvGraphicFramePr>
        <p:xfrm>
          <a:off x="501789" y="958316"/>
          <a:ext cx="11059514" cy="56194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98725">
                  <a:extLst>
                    <a:ext uri="{9D8B030D-6E8A-4147-A177-3AD203B41FA5}">
                      <a16:colId xmlns:a16="http://schemas.microsoft.com/office/drawing/2014/main" val="843676267"/>
                    </a:ext>
                  </a:extLst>
                </a:gridCol>
                <a:gridCol w="2652296">
                  <a:extLst>
                    <a:ext uri="{9D8B030D-6E8A-4147-A177-3AD203B41FA5}">
                      <a16:colId xmlns:a16="http://schemas.microsoft.com/office/drawing/2014/main" val="746605125"/>
                    </a:ext>
                  </a:extLst>
                </a:gridCol>
                <a:gridCol w="2943620">
                  <a:extLst>
                    <a:ext uri="{9D8B030D-6E8A-4147-A177-3AD203B41FA5}">
                      <a16:colId xmlns:a16="http://schemas.microsoft.com/office/drawing/2014/main" val="1137255697"/>
                    </a:ext>
                  </a:extLst>
                </a:gridCol>
                <a:gridCol w="2964873">
                  <a:extLst>
                    <a:ext uri="{9D8B030D-6E8A-4147-A177-3AD203B41FA5}">
                      <a16:colId xmlns:a16="http://schemas.microsoft.com/office/drawing/2014/main" val="731209268"/>
                    </a:ext>
                  </a:extLst>
                </a:gridCol>
              </a:tblGrid>
              <a:tr h="415792">
                <a:tc>
                  <a:txBody>
                    <a:bodyPr/>
                    <a:lstStyle/>
                    <a:p>
                      <a:endParaRPr lang="en-GB" sz="2000" noProof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/>
                          </a:solidFill>
                          <a:latin typeface="+mj-lt"/>
                        </a:rPr>
                        <a:t>2N 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latin typeface="+mj-lt"/>
                        </a:rPr>
                        <a:t>IP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latin typeface="+mj-lt"/>
                        </a:rPr>
                        <a:t>One</a:t>
                      </a:r>
                      <a:endParaRPr lang="en-GB" sz="1600" noProof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/>
                          </a:solidFill>
                          <a:latin typeface="+mj-lt"/>
                        </a:rPr>
                        <a:t>2N 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latin typeface="+mj-lt"/>
                        </a:rPr>
                        <a:t>IP Solo</a:t>
                      </a:r>
                      <a:endParaRPr lang="en-GB" sz="1600" noProof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/>
                          </a:solidFill>
                          <a:latin typeface="+mj-lt"/>
                        </a:rPr>
                        <a:t>2N 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latin typeface="+mj-lt"/>
                        </a:rPr>
                        <a:t>IP </a:t>
                      </a:r>
                      <a:r>
                        <a:rPr lang="cs-CZ" sz="1600" noProof="0" dirty="0" err="1">
                          <a:solidFill>
                            <a:schemeClr val="tx1"/>
                          </a:solidFill>
                          <a:latin typeface="+mj-lt"/>
                        </a:rPr>
                        <a:t>Verso</a:t>
                      </a:r>
                      <a:r>
                        <a:rPr lang="cs-CZ" sz="1600" noProof="0" dirty="0">
                          <a:solidFill>
                            <a:schemeClr val="tx1"/>
                          </a:solidFill>
                          <a:latin typeface="+mj-lt"/>
                        </a:rPr>
                        <a:t> 2.0</a:t>
                      </a:r>
                      <a:endParaRPr lang="en-GB" sz="1600" noProof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922214"/>
                  </a:ext>
                </a:extLst>
              </a:tr>
              <a:tr h="2943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b="0" noProof="0" dirty="0" err="1">
                          <a:latin typeface="+mj-lt"/>
                        </a:rPr>
                        <a:t>Power</a:t>
                      </a:r>
                      <a:r>
                        <a:rPr lang="cs-CZ" sz="1300" b="0" noProof="0" dirty="0">
                          <a:latin typeface="+mj-lt"/>
                        </a:rPr>
                        <a:t> </a:t>
                      </a:r>
                      <a:r>
                        <a:rPr lang="cs-CZ" sz="1300" b="0" noProof="0" dirty="0" err="1">
                          <a:latin typeface="+mj-lt"/>
                        </a:rPr>
                        <a:t>supply</a:t>
                      </a:r>
                      <a:endParaRPr lang="en-GB" sz="1300" b="0" noProof="0" dirty="0"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b="0" noProof="0" dirty="0" err="1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PoE</a:t>
                      </a:r>
                      <a:r>
                        <a:rPr lang="cs-CZ" sz="1300" b="0" noProof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cs-CZ" sz="1300" b="0" noProof="0" dirty="0" err="1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or</a:t>
                      </a:r>
                      <a:r>
                        <a:rPr lang="cs-CZ" sz="1300" b="0" noProof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 12V / 2A DC</a:t>
                      </a:r>
                      <a:endParaRPr lang="en-GB" sz="1300" b="0" noProof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b="0" noProof="0" dirty="0" err="1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PoE</a:t>
                      </a:r>
                      <a:r>
                        <a:rPr lang="cs-CZ" sz="1300" b="0" noProof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; </a:t>
                      </a:r>
                      <a:r>
                        <a:rPr lang="cs-CZ" sz="1300" b="0" noProof="0" dirty="0" err="1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or</a:t>
                      </a:r>
                      <a:r>
                        <a:rPr lang="cs-CZ" sz="1300" b="0" noProof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 12V / 2A DC</a:t>
                      </a:r>
                      <a:endParaRPr lang="en-GB" sz="1300" b="0" noProof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b="0" noProof="0" dirty="0" err="1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PoE</a:t>
                      </a:r>
                      <a:r>
                        <a:rPr lang="cs-CZ" sz="1300" b="0" noProof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; </a:t>
                      </a:r>
                      <a:r>
                        <a:rPr lang="cs-CZ" sz="1300" b="0" noProof="0" dirty="0" err="1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or</a:t>
                      </a:r>
                      <a:r>
                        <a:rPr lang="cs-CZ" sz="1300" b="0" noProof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 12V / 2A DC</a:t>
                      </a:r>
                      <a:endParaRPr lang="en-GB" sz="1300" b="0" noProof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extLst>
                  <a:ext uri="{0D108BD9-81ED-4DB2-BD59-A6C34878D82A}">
                    <a16:rowId xmlns:a16="http://schemas.microsoft.com/office/drawing/2014/main" val="3348535899"/>
                  </a:ext>
                </a:extLst>
              </a:tr>
              <a:tr h="2943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b="0" noProof="0" dirty="0" err="1">
                          <a:latin typeface="+mj-lt"/>
                        </a:rPr>
                        <a:t>Camera</a:t>
                      </a:r>
                      <a:r>
                        <a:rPr lang="cs-CZ" sz="1300" b="0" noProof="0" dirty="0">
                          <a:latin typeface="+mj-lt"/>
                        </a:rPr>
                        <a:t> </a:t>
                      </a:r>
                      <a:r>
                        <a:rPr lang="cs-CZ" sz="1300" b="0" noProof="0" dirty="0" err="1">
                          <a:latin typeface="+mj-lt"/>
                        </a:rPr>
                        <a:t>resolution</a:t>
                      </a:r>
                      <a:r>
                        <a:rPr lang="cs-CZ" sz="1300" b="0" noProof="0" dirty="0">
                          <a:latin typeface="+mj-lt"/>
                        </a:rPr>
                        <a:t> (in call)</a:t>
                      </a:r>
                      <a:endParaRPr lang="en-GB" sz="1300" b="0" noProof="0" dirty="0"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b="0" noProof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1920 x 1440 </a:t>
                      </a:r>
                      <a:r>
                        <a:rPr lang="cs-CZ" sz="1300" b="0" noProof="0" dirty="0" err="1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px</a:t>
                      </a:r>
                      <a:r>
                        <a:rPr lang="cs-CZ" sz="1300" b="0" noProof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 (4:3)</a:t>
                      </a:r>
                      <a:endParaRPr lang="en-GB" sz="1300" b="0" noProof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b="0" noProof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640 x 480 </a:t>
                      </a:r>
                      <a:r>
                        <a:rPr lang="cs-CZ" sz="1300" b="0" noProof="0" dirty="0" err="1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px</a:t>
                      </a:r>
                      <a:endParaRPr lang="en-GB" sz="1300" b="0" noProof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b="0" noProof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1920 x 1080 </a:t>
                      </a:r>
                      <a:r>
                        <a:rPr lang="cs-CZ" sz="1300" b="0" noProof="0" dirty="0" err="1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px</a:t>
                      </a:r>
                      <a:r>
                        <a:rPr lang="cs-CZ" sz="1300" b="0" noProof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 (Full HD)</a:t>
                      </a:r>
                      <a:endParaRPr lang="en-GB" sz="1300" b="0" noProof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extLst>
                  <a:ext uri="{0D108BD9-81ED-4DB2-BD59-A6C34878D82A}">
                    <a16:rowId xmlns:a16="http://schemas.microsoft.com/office/drawing/2014/main" val="1504471668"/>
                  </a:ext>
                </a:extLst>
              </a:tr>
              <a:tr h="294312">
                <a:tc>
                  <a:txBody>
                    <a:bodyPr/>
                    <a:lstStyle/>
                    <a:p>
                      <a:r>
                        <a:rPr lang="cs-CZ" sz="1300" b="0" noProof="0" dirty="0">
                          <a:latin typeface="+mj-lt"/>
                        </a:rPr>
                        <a:t>Max. </a:t>
                      </a:r>
                      <a:r>
                        <a:rPr lang="cs-CZ" sz="1300" b="0" noProof="0" dirty="0" err="1">
                          <a:latin typeface="+mj-lt"/>
                        </a:rPr>
                        <a:t>viewing</a:t>
                      </a:r>
                      <a:r>
                        <a:rPr lang="cs-CZ" sz="1300" b="0" noProof="0" dirty="0">
                          <a:latin typeface="+mj-lt"/>
                        </a:rPr>
                        <a:t> </a:t>
                      </a:r>
                      <a:r>
                        <a:rPr lang="cs-CZ" sz="1300" b="0" noProof="0" dirty="0" err="1">
                          <a:latin typeface="+mj-lt"/>
                        </a:rPr>
                        <a:t>angle</a:t>
                      </a:r>
                      <a:endParaRPr lang="en-GB" sz="1300" b="0" noProof="0" dirty="0"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b="0" noProof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156°(H), 116°(V)</a:t>
                      </a:r>
                      <a:endParaRPr lang="en-GB" sz="1300" b="0" noProof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b="0" noProof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128° (H), 95° (V)</a:t>
                      </a:r>
                      <a:endParaRPr lang="en-GB" sz="1300" b="0" noProof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300" b="0" noProof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138° (H), 105° (V)</a:t>
                      </a:r>
                      <a:endParaRPr lang="en-GB" sz="1300" b="0" noProof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extLst>
                  <a:ext uri="{0D108BD9-81ED-4DB2-BD59-A6C34878D82A}">
                    <a16:rowId xmlns:a16="http://schemas.microsoft.com/office/drawing/2014/main" val="3977493377"/>
                  </a:ext>
                </a:extLst>
              </a:tr>
              <a:tr h="415792">
                <a:tc>
                  <a:txBody>
                    <a:bodyPr/>
                    <a:lstStyle/>
                    <a:p>
                      <a:r>
                        <a:rPr lang="cs-CZ" sz="1300" b="0" noProof="0">
                          <a:latin typeface="+mj-lt"/>
                        </a:rPr>
                        <a:t>WDR support</a:t>
                      </a:r>
                      <a:endParaRPr lang="en-GB" sz="1300" b="0" noProof="0"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noProof="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1800" b="0" noProof="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noProof="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noProof="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2000" b="0" noProof="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extLst>
                  <a:ext uri="{0D108BD9-81ED-4DB2-BD59-A6C34878D82A}">
                    <a16:rowId xmlns:a16="http://schemas.microsoft.com/office/drawing/2014/main" val="1477112845"/>
                  </a:ext>
                </a:extLst>
              </a:tr>
              <a:tr h="415792">
                <a:tc>
                  <a:txBody>
                    <a:bodyPr/>
                    <a:lstStyle/>
                    <a:p>
                      <a:r>
                        <a:rPr lang="en-GB" sz="1300" b="0" kern="1200" dirty="0">
                          <a:solidFill>
                            <a:schemeClr val="dk1"/>
                          </a:solidFill>
                          <a:latin typeface="+mj-lt"/>
                        </a:rPr>
                        <a:t>IR illumination</a:t>
                      </a:r>
                      <a:endParaRPr lang="en-GB" sz="1300" b="0" kern="1200" noProof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noProof="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2000" b="0" noProof="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noProof="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2000" b="0" noProof="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noProof="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2000" b="0" noProof="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extLst>
                  <a:ext uri="{0D108BD9-81ED-4DB2-BD59-A6C34878D82A}">
                    <a16:rowId xmlns:a16="http://schemas.microsoft.com/office/drawing/2014/main" val="391721949"/>
                  </a:ext>
                </a:extLst>
              </a:tr>
              <a:tr h="4157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b="0" noProof="0" dirty="0" err="1">
                          <a:latin typeface="+mj-lt"/>
                        </a:rPr>
                        <a:t>Zipstream</a:t>
                      </a:r>
                      <a:r>
                        <a:rPr lang="cs-CZ" sz="1300" b="0" noProof="0" dirty="0">
                          <a:latin typeface="+mj-lt"/>
                        </a:rPr>
                        <a:t> (video </a:t>
                      </a:r>
                      <a:r>
                        <a:rPr lang="cs-CZ" sz="1300" b="0" noProof="0" dirty="0" err="1">
                          <a:latin typeface="+mj-lt"/>
                        </a:rPr>
                        <a:t>compression</a:t>
                      </a:r>
                      <a:r>
                        <a:rPr lang="cs-CZ" sz="1300" b="0" noProof="0" dirty="0">
                          <a:latin typeface="+mj-lt"/>
                        </a:rPr>
                        <a:t>)</a:t>
                      </a:r>
                      <a:endParaRPr lang="en-GB" sz="1300" b="0" noProof="0" dirty="0"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noProof="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2000" b="0" noProof="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noProof="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noProof="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2000" b="0" noProof="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extLst>
                  <a:ext uri="{0D108BD9-81ED-4DB2-BD59-A6C34878D82A}">
                    <a16:rowId xmlns:a16="http://schemas.microsoft.com/office/drawing/2014/main" val="2398908041"/>
                  </a:ext>
                </a:extLst>
              </a:tr>
              <a:tr h="415792">
                <a:tc>
                  <a:txBody>
                    <a:bodyPr/>
                    <a:lstStyle/>
                    <a:p>
                      <a:r>
                        <a:rPr lang="cs-CZ" sz="1300" b="0" noProof="0" dirty="0">
                          <a:latin typeface="+mj-lt"/>
                        </a:rPr>
                        <a:t>PIN, RFID, mobile </a:t>
                      </a:r>
                      <a:r>
                        <a:rPr lang="cs-CZ" sz="1300" b="0" noProof="0" dirty="0" err="1">
                          <a:latin typeface="+mj-lt"/>
                        </a:rPr>
                        <a:t>access</a:t>
                      </a:r>
                      <a:endParaRPr lang="en-GB" sz="1300" b="0" noProof="0" dirty="0"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kern="1200" noProof="0" dirty="0">
                        <a:solidFill>
                          <a:srgbClr val="FF0000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noProof="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noProof="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2000" b="0" noProof="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extLst>
                  <a:ext uri="{0D108BD9-81ED-4DB2-BD59-A6C34878D82A}">
                    <a16:rowId xmlns:a16="http://schemas.microsoft.com/office/drawing/2014/main" val="3314685505"/>
                  </a:ext>
                </a:extLst>
              </a:tr>
              <a:tr h="415792">
                <a:tc>
                  <a:txBody>
                    <a:bodyPr/>
                    <a:lstStyle/>
                    <a:p>
                      <a:r>
                        <a:rPr lang="cs-CZ" sz="1300" b="0" noProof="0" dirty="0">
                          <a:latin typeface="+mj-lt"/>
                        </a:rPr>
                        <a:t>QR </a:t>
                      </a:r>
                      <a:r>
                        <a:rPr lang="cs-CZ" sz="1300" b="0" noProof="0" dirty="0" err="1">
                          <a:latin typeface="+mj-lt"/>
                        </a:rPr>
                        <a:t>code</a:t>
                      </a:r>
                      <a:r>
                        <a:rPr lang="cs-CZ" sz="1300" b="0" noProof="0" dirty="0">
                          <a:latin typeface="+mj-lt"/>
                        </a:rPr>
                        <a:t> </a:t>
                      </a:r>
                      <a:r>
                        <a:rPr lang="cs-CZ" sz="1300" b="0" noProof="0" dirty="0" err="1">
                          <a:latin typeface="+mj-lt"/>
                        </a:rPr>
                        <a:t>access</a:t>
                      </a:r>
                      <a:endParaRPr lang="en-GB" sz="1300" b="0" noProof="0" dirty="0"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noProof="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2000" b="0" noProof="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noProof="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noProof="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2000" b="0" noProof="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extLst>
                  <a:ext uri="{0D108BD9-81ED-4DB2-BD59-A6C34878D82A}">
                    <a16:rowId xmlns:a16="http://schemas.microsoft.com/office/drawing/2014/main" val="3217828776"/>
                  </a:ext>
                </a:extLst>
              </a:tr>
              <a:tr h="415792">
                <a:tc>
                  <a:txBody>
                    <a:bodyPr/>
                    <a:lstStyle/>
                    <a:p>
                      <a:r>
                        <a:rPr lang="cs-CZ" sz="1300" b="0" noProof="0" dirty="0">
                          <a:latin typeface="+mj-lt"/>
                        </a:rPr>
                        <a:t>ARTPEC-7 </a:t>
                      </a:r>
                      <a:r>
                        <a:rPr lang="cs-CZ" sz="1300" b="0" noProof="0" dirty="0" err="1">
                          <a:latin typeface="+mj-lt"/>
                        </a:rPr>
                        <a:t>processor</a:t>
                      </a:r>
                      <a:endParaRPr lang="en-GB" sz="1300" b="0" noProof="0" dirty="0"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noProof="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2000" b="0" noProof="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noProof="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noProof="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2000" b="0" noProof="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extLst>
                  <a:ext uri="{0D108BD9-81ED-4DB2-BD59-A6C34878D82A}">
                    <a16:rowId xmlns:a16="http://schemas.microsoft.com/office/drawing/2014/main" val="3740004958"/>
                  </a:ext>
                </a:extLst>
              </a:tr>
              <a:tr h="415792">
                <a:tc>
                  <a:txBody>
                    <a:bodyPr/>
                    <a:lstStyle/>
                    <a:p>
                      <a:r>
                        <a:rPr lang="cs-CZ" sz="1300" b="0" noProof="0" dirty="0">
                          <a:latin typeface="+mj-lt"/>
                        </a:rPr>
                        <a:t>Face </a:t>
                      </a:r>
                      <a:r>
                        <a:rPr lang="cs-CZ" sz="1300" b="0" noProof="0" dirty="0" err="1">
                          <a:latin typeface="+mj-lt"/>
                        </a:rPr>
                        <a:t>Zooming</a:t>
                      </a:r>
                      <a:endParaRPr lang="en-GB" sz="1300" b="0" noProof="0" dirty="0"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noProof="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GB" sz="2000" b="0" kern="1200" noProof="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noProof="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noProof="0" dirty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</a:t>
                      </a:r>
                      <a:endParaRPr lang="en-GB" sz="2000" b="0" noProof="0" dirty="0">
                        <a:solidFill>
                          <a:srgbClr val="00B050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extLst>
                  <a:ext uri="{0D108BD9-81ED-4DB2-BD59-A6C34878D82A}">
                    <a16:rowId xmlns:a16="http://schemas.microsoft.com/office/drawing/2014/main" val="1137572285"/>
                  </a:ext>
                </a:extLst>
              </a:tr>
              <a:tr h="294312">
                <a:tc>
                  <a:txBody>
                    <a:bodyPr/>
                    <a:lstStyle/>
                    <a:p>
                      <a:r>
                        <a:rPr lang="en-GB" sz="1300" b="0" noProof="0" dirty="0">
                          <a:latin typeface="+mj-lt"/>
                        </a:rPr>
                        <a:t>Chassis</a:t>
                      </a: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b="0" kern="1200" noProof="0" dirty="0" err="1">
                          <a:solidFill>
                            <a:schemeClr val="tx1"/>
                          </a:solidFill>
                        </a:rPr>
                        <a:t>Anodized</a:t>
                      </a:r>
                      <a:r>
                        <a:rPr lang="cs-CZ" sz="1300" b="0" kern="1200" noProof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cs-CZ" sz="1300" b="0" kern="1200" noProof="0" dirty="0" err="1">
                          <a:solidFill>
                            <a:schemeClr val="tx1"/>
                          </a:solidFill>
                        </a:rPr>
                        <a:t>aluminum</a:t>
                      </a:r>
                      <a:endParaRPr lang="en-GB" sz="1300" b="0" kern="1200" noProof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b="0" kern="12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US" sz="1300" b="0" kern="1200" dirty="0" err="1">
                          <a:solidFill>
                            <a:schemeClr val="tx1"/>
                          </a:solidFill>
                        </a:rPr>
                        <a:t>ardened</a:t>
                      </a:r>
                      <a:r>
                        <a:rPr lang="en-US" sz="1300" b="0" kern="1200" dirty="0">
                          <a:solidFill>
                            <a:schemeClr val="tx1"/>
                          </a:solidFill>
                        </a:rPr>
                        <a:t> plastic</a:t>
                      </a:r>
                      <a:endParaRPr lang="en-GB" sz="1300" b="0" kern="1200" noProof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b="0" kern="1200" dirty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300" b="0" kern="1200" dirty="0" err="1">
                          <a:solidFill>
                            <a:schemeClr val="tx1"/>
                          </a:solidFill>
                        </a:rPr>
                        <a:t>nodized</a:t>
                      </a:r>
                      <a:r>
                        <a:rPr lang="en-US" sz="1300" b="0" kern="1200" dirty="0">
                          <a:solidFill>
                            <a:schemeClr val="tx1"/>
                          </a:solidFill>
                        </a:rPr>
                        <a:t> aluminum</a:t>
                      </a:r>
                      <a:endParaRPr lang="en-GB" sz="1300" b="0" kern="1200" noProof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12501" marR="112501" marT="56250" marB="56250" anchor="ctr"/>
                </a:tc>
                <a:extLst>
                  <a:ext uri="{0D108BD9-81ED-4DB2-BD59-A6C34878D82A}">
                    <a16:rowId xmlns:a16="http://schemas.microsoft.com/office/drawing/2014/main" val="1627065580"/>
                  </a:ext>
                </a:extLst>
              </a:tr>
              <a:tr h="294312">
                <a:tc>
                  <a:txBody>
                    <a:bodyPr/>
                    <a:lstStyle/>
                    <a:p>
                      <a:r>
                        <a:rPr lang="cs-CZ" sz="1300" b="0" noProof="0" dirty="0">
                          <a:latin typeface="+mj-lt"/>
                        </a:rPr>
                        <a:t>IN/OUT</a:t>
                      </a:r>
                      <a:endParaRPr lang="en-GB" sz="1300" b="0" noProof="0" dirty="0"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b="0" kern="1200" noProof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1x IN, 1x OUT, 1x NO/NC </a:t>
                      </a:r>
                      <a:r>
                        <a:rPr lang="cs-CZ" sz="1300" b="0" kern="1200" noProof="0" dirty="0" err="1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Relay</a:t>
                      </a:r>
                      <a:endParaRPr lang="en-GB" sz="1300" b="0" kern="1200" noProof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b="0" kern="1200" noProof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1x IN, 1x OUT, 1x NO/NC </a:t>
                      </a:r>
                      <a:r>
                        <a:rPr lang="cs-CZ" sz="1300" b="0" kern="1200" noProof="0" dirty="0" err="1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Relay</a:t>
                      </a:r>
                      <a:endParaRPr lang="en-GB" sz="1300" b="0" kern="1200" noProof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300" b="0" kern="1200" noProof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1x IN, 1x OUT, 1x NO/NC </a:t>
                      </a:r>
                      <a:r>
                        <a:rPr lang="cs-CZ" sz="1300" b="0" kern="1200" noProof="0" dirty="0" err="1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Relay</a:t>
                      </a:r>
                      <a:endParaRPr lang="en-GB" sz="1300" b="0" kern="1200" noProof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12501" marR="112501" marT="56250" marB="56250" anchor="ctr"/>
                </a:tc>
                <a:extLst>
                  <a:ext uri="{0D108BD9-81ED-4DB2-BD59-A6C34878D82A}">
                    <a16:rowId xmlns:a16="http://schemas.microsoft.com/office/drawing/2014/main" val="1007867242"/>
                  </a:ext>
                </a:extLst>
              </a:tr>
              <a:tr h="415792">
                <a:tc>
                  <a:txBody>
                    <a:bodyPr/>
                    <a:lstStyle/>
                    <a:p>
                      <a:r>
                        <a:rPr lang="cs-CZ" sz="1300" b="0" noProof="0" dirty="0">
                          <a:latin typeface="+mj-lt"/>
                        </a:rPr>
                        <a:t>Line OUT</a:t>
                      </a:r>
                      <a:endParaRPr lang="en-GB" sz="1300" b="0" noProof="0" dirty="0"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kern="1200" noProof="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noProof="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GB" sz="2000" b="0" kern="1200" noProof="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kern="1200" noProof="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</a:t>
                      </a:r>
                      <a:endParaRPr lang="en-GB" sz="2000" b="0" kern="1200" noProof="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2501" marR="112501" marT="56250" marB="56250" anchor="ctr"/>
                </a:tc>
                <a:extLst>
                  <a:ext uri="{0D108BD9-81ED-4DB2-BD59-A6C34878D82A}">
                    <a16:rowId xmlns:a16="http://schemas.microsoft.com/office/drawing/2014/main" val="512205876"/>
                  </a:ext>
                </a:extLst>
              </a:tr>
              <a:tr h="294312">
                <a:tc>
                  <a:txBody>
                    <a:bodyPr/>
                    <a:lstStyle/>
                    <a:p>
                      <a:r>
                        <a:rPr lang="cs-CZ" sz="1300" b="0" noProof="0" dirty="0">
                          <a:latin typeface="+mj-lt"/>
                        </a:rPr>
                        <a:t>IP </a:t>
                      </a:r>
                      <a:r>
                        <a:rPr lang="en-US" sz="1300" b="0" noProof="0" dirty="0">
                          <a:latin typeface="+mj-lt"/>
                        </a:rPr>
                        <a:t>&amp; IK rating</a:t>
                      </a:r>
                      <a:endParaRPr lang="en-GB" sz="1300" b="0" noProof="0" dirty="0"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noProof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IP</a:t>
                      </a:r>
                      <a:r>
                        <a:rPr lang="cs-CZ" sz="1300" b="0" noProof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66</a:t>
                      </a:r>
                      <a:r>
                        <a:rPr lang="en-US" sz="1300" b="0" noProof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, IK08</a:t>
                      </a:r>
                      <a:endParaRPr lang="en-GB" sz="1300" b="0" noProof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noProof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IP54, IK08</a:t>
                      </a:r>
                      <a:endParaRPr lang="en-GB" sz="1300" b="0" noProof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noProof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IP54, IK08</a:t>
                      </a:r>
                      <a:endParaRPr lang="en-GB" sz="1300" b="0" noProof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12501" marR="112501" marT="56250" marB="56250" anchor="ctr"/>
                </a:tc>
                <a:extLst>
                  <a:ext uri="{0D108BD9-81ED-4DB2-BD59-A6C34878D82A}">
                    <a16:rowId xmlns:a16="http://schemas.microsoft.com/office/drawing/2014/main" val="2967570493"/>
                  </a:ext>
                </a:extLst>
              </a:tr>
            </a:tbl>
          </a:graphicData>
        </a:graphic>
      </p:graphicFrame>
      <p:grpSp>
        <p:nvGrpSpPr>
          <p:cNvPr id="10" name="Skupina 9">
            <a:extLst>
              <a:ext uri="{FF2B5EF4-FFF2-40B4-BE49-F238E27FC236}">
                <a16:creationId xmlns:a16="http://schemas.microsoft.com/office/drawing/2014/main" id="{4BBAC005-EACE-7B34-907F-A7DD1A99C1AF}"/>
              </a:ext>
            </a:extLst>
          </p:cNvPr>
          <p:cNvGrpSpPr/>
          <p:nvPr/>
        </p:nvGrpSpPr>
        <p:grpSpPr>
          <a:xfrm>
            <a:off x="4185280" y="2394687"/>
            <a:ext cx="3051500" cy="3828610"/>
            <a:chOff x="4132014" y="2474587"/>
            <a:chExt cx="3051500" cy="3828610"/>
          </a:xfrm>
        </p:grpSpPr>
        <p:pic>
          <p:nvPicPr>
            <p:cNvPr id="2050" name="Picture 2" descr="Red Cross mark png 16314454 PNG">
              <a:extLst>
                <a:ext uri="{FF2B5EF4-FFF2-40B4-BE49-F238E27FC236}">
                  <a16:creationId xmlns:a16="http://schemas.microsoft.com/office/drawing/2014/main" id="{C35EFF7C-E41F-2C4B-AF74-2938A0E9C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2014" y="3733736"/>
              <a:ext cx="244677" cy="244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Red Cross mark png 16314454 PNG">
              <a:extLst>
                <a:ext uri="{FF2B5EF4-FFF2-40B4-BE49-F238E27FC236}">
                  <a16:creationId xmlns:a16="http://schemas.microsoft.com/office/drawing/2014/main" id="{42E7DB15-C670-47C8-14E8-89DFC07039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8837" y="2474587"/>
              <a:ext cx="244677" cy="244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Red Cross mark png 16314454 PNG">
              <a:extLst>
                <a:ext uri="{FF2B5EF4-FFF2-40B4-BE49-F238E27FC236}">
                  <a16:creationId xmlns:a16="http://schemas.microsoft.com/office/drawing/2014/main" id="{277EC9DA-A142-B1AF-BB5C-D1D3DD0F4D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8837" y="3306661"/>
              <a:ext cx="244677" cy="244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Red Cross mark png 16314454 PNG">
              <a:extLst>
                <a:ext uri="{FF2B5EF4-FFF2-40B4-BE49-F238E27FC236}">
                  <a16:creationId xmlns:a16="http://schemas.microsoft.com/office/drawing/2014/main" id="{3177BFEA-F4A9-7CD0-262A-EDB0C868E7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8837" y="3751492"/>
              <a:ext cx="244677" cy="244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Red Cross mark png 16314454 PNG">
              <a:extLst>
                <a:ext uri="{FF2B5EF4-FFF2-40B4-BE49-F238E27FC236}">
                  <a16:creationId xmlns:a16="http://schemas.microsoft.com/office/drawing/2014/main" id="{82DC94DB-39D4-96BA-4287-1436DA242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8837" y="4151933"/>
              <a:ext cx="244677" cy="244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Red Cross mark png 16314454 PNG">
              <a:extLst>
                <a:ext uri="{FF2B5EF4-FFF2-40B4-BE49-F238E27FC236}">
                  <a16:creationId xmlns:a16="http://schemas.microsoft.com/office/drawing/2014/main" id="{E705138E-3EE5-3DCC-89BD-6CCCF38545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8837" y="4582562"/>
              <a:ext cx="244677" cy="244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Red Cross mark png 16314454 PNG">
              <a:extLst>
                <a:ext uri="{FF2B5EF4-FFF2-40B4-BE49-F238E27FC236}">
                  <a16:creationId xmlns:a16="http://schemas.microsoft.com/office/drawing/2014/main" id="{A5EA8626-B92C-1D72-4A24-75F3337352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8837" y="5013191"/>
              <a:ext cx="244677" cy="244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Red Cross mark png 16314454 PNG">
              <a:extLst>
                <a:ext uri="{FF2B5EF4-FFF2-40B4-BE49-F238E27FC236}">
                  <a16:creationId xmlns:a16="http://schemas.microsoft.com/office/drawing/2014/main" id="{5580E07A-568D-54FB-0BDA-B66A5C2FD7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2014" y="6058520"/>
              <a:ext cx="244677" cy="244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itle 31">
            <a:extLst>
              <a:ext uri="{FF2B5EF4-FFF2-40B4-BE49-F238E27FC236}">
                <a16:creationId xmlns:a16="http://schemas.microsoft.com/office/drawing/2014/main" id="{8806780D-1F25-2084-98B1-2F83DFE61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6694261" cy="578725"/>
          </a:xfrm>
        </p:spPr>
        <p:txBody>
          <a:bodyPr/>
          <a:lstStyle/>
          <a:p>
            <a:r>
              <a:rPr lang="cs-CZ" dirty="0" err="1"/>
              <a:t>Comparison</a:t>
            </a:r>
            <a:r>
              <a:rPr lang="cs-CZ" dirty="0"/>
              <a:t>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626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1498B0F8-06D5-E0E7-70BC-4DB800694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6694261" cy="811956"/>
          </a:xfrm>
        </p:spPr>
        <p:txBody>
          <a:bodyPr/>
          <a:lstStyle/>
          <a:p>
            <a:r>
              <a:rPr lang="cs-CZ" dirty="0"/>
              <a:t>T</a:t>
            </a:r>
            <a:r>
              <a:rPr lang="en-GB" dirty="0" err="1"/>
              <a:t>echnical</a:t>
            </a:r>
            <a:r>
              <a:rPr lang="en-GB" dirty="0"/>
              <a:t> parameters</a:t>
            </a:r>
          </a:p>
        </p:txBody>
      </p:sp>
      <p:sp>
        <p:nvSpPr>
          <p:cNvPr id="3" name="Oval 2">
            <a:hlinkClick r:id="rId3"/>
            <a:extLst>
              <a:ext uri="{FF2B5EF4-FFF2-40B4-BE49-F238E27FC236}">
                <a16:creationId xmlns:a16="http://schemas.microsoft.com/office/drawing/2014/main" id="{E804AFCB-5EB8-2274-85B9-046F9BA0EF16}"/>
              </a:ext>
            </a:extLst>
          </p:cNvPr>
          <p:cNvSpPr/>
          <p:nvPr/>
        </p:nvSpPr>
        <p:spPr>
          <a:xfrm>
            <a:off x="11309061" y="5620928"/>
            <a:ext cx="476250" cy="47625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raphic 4" descr="Link with solid fill">
            <a:hlinkClick r:id="rId3"/>
            <a:extLst>
              <a:ext uri="{FF2B5EF4-FFF2-40B4-BE49-F238E27FC236}">
                <a16:creationId xmlns:a16="http://schemas.microsoft.com/office/drawing/2014/main" id="{796C1E19-C26B-C0A2-3634-BFFDB7CBB0BB}"/>
              </a:ext>
            </a:extLst>
          </p:cNvPr>
          <p:cNvSpPr/>
          <p:nvPr/>
        </p:nvSpPr>
        <p:spPr>
          <a:xfrm>
            <a:off x="11408214" y="5720384"/>
            <a:ext cx="277944" cy="277641"/>
          </a:xfrm>
          <a:custGeom>
            <a:avLst/>
            <a:gdLst>
              <a:gd name="connsiteX0" fmla="*/ 244808 w 277944"/>
              <a:gd name="connsiteY0" fmla="*/ 244505 h 277641"/>
              <a:gd name="connsiteX1" fmla="*/ 193506 w 277944"/>
              <a:gd name="connsiteY1" fmla="*/ 244505 h 277641"/>
              <a:gd name="connsiteX2" fmla="*/ 159170 w 277944"/>
              <a:gd name="connsiteY2" fmla="*/ 210169 h 277641"/>
              <a:gd name="connsiteX3" fmla="*/ 152303 w 277944"/>
              <a:gd name="connsiteY3" fmla="*/ 168966 h 277641"/>
              <a:gd name="connsiteX4" fmla="*/ 182195 w 277944"/>
              <a:gd name="connsiteY4" fmla="*/ 198858 h 277641"/>
              <a:gd name="connsiteX5" fmla="*/ 199161 w 277944"/>
              <a:gd name="connsiteY5" fmla="*/ 198454 h 277641"/>
              <a:gd name="connsiteX6" fmla="*/ 199565 w 277944"/>
              <a:gd name="connsiteY6" fmla="*/ 181488 h 277641"/>
              <a:gd name="connsiteX7" fmla="*/ 169672 w 277944"/>
              <a:gd name="connsiteY7" fmla="*/ 151596 h 277641"/>
              <a:gd name="connsiteX8" fmla="*/ 210876 w 277944"/>
              <a:gd name="connsiteY8" fmla="*/ 158867 h 277641"/>
              <a:gd name="connsiteX9" fmla="*/ 245212 w 277944"/>
              <a:gd name="connsiteY9" fmla="*/ 193203 h 277641"/>
              <a:gd name="connsiteX10" fmla="*/ 244808 w 277944"/>
              <a:gd name="connsiteY10" fmla="*/ 244505 h 277641"/>
              <a:gd name="connsiteX11" fmla="*/ 67472 w 277944"/>
              <a:gd name="connsiteY11" fmla="*/ 118472 h 277641"/>
              <a:gd name="connsiteX12" fmla="*/ 33136 w 277944"/>
              <a:gd name="connsiteY12" fmla="*/ 84136 h 277641"/>
              <a:gd name="connsiteX13" fmla="*/ 33136 w 277944"/>
              <a:gd name="connsiteY13" fmla="*/ 32834 h 277641"/>
              <a:gd name="connsiteX14" fmla="*/ 84438 w 277944"/>
              <a:gd name="connsiteY14" fmla="*/ 32834 h 277641"/>
              <a:gd name="connsiteX15" fmla="*/ 118774 w 277944"/>
              <a:gd name="connsiteY15" fmla="*/ 67170 h 277641"/>
              <a:gd name="connsiteX16" fmla="*/ 126046 w 277944"/>
              <a:gd name="connsiteY16" fmla="*/ 108373 h 277641"/>
              <a:gd name="connsiteX17" fmla="*/ 101808 w 277944"/>
              <a:gd name="connsiteY17" fmla="*/ 84136 h 277641"/>
              <a:gd name="connsiteX18" fmla="*/ 84842 w 277944"/>
              <a:gd name="connsiteY18" fmla="*/ 84540 h 277641"/>
              <a:gd name="connsiteX19" fmla="*/ 84438 w 277944"/>
              <a:gd name="connsiteY19" fmla="*/ 101506 h 277641"/>
              <a:gd name="connsiteX20" fmla="*/ 108676 w 277944"/>
              <a:gd name="connsiteY20" fmla="*/ 125743 h 277641"/>
              <a:gd name="connsiteX21" fmla="*/ 67472 w 277944"/>
              <a:gd name="connsiteY21" fmla="*/ 118472 h 277641"/>
              <a:gd name="connsiteX22" fmla="*/ 261774 w 277944"/>
              <a:gd name="connsiteY22" fmla="*/ 175833 h 277641"/>
              <a:gd name="connsiteX23" fmla="*/ 227438 w 277944"/>
              <a:gd name="connsiteY23" fmla="*/ 141497 h 277641"/>
              <a:gd name="connsiteX24" fmla="*/ 151091 w 277944"/>
              <a:gd name="connsiteY24" fmla="*/ 133822 h 277641"/>
              <a:gd name="connsiteX25" fmla="*/ 143819 w 277944"/>
              <a:gd name="connsiteY25" fmla="*/ 126551 h 277641"/>
              <a:gd name="connsiteX26" fmla="*/ 136144 w 277944"/>
              <a:gd name="connsiteY26" fmla="*/ 50204 h 277641"/>
              <a:gd name="connsiteX27" fmla="*/ 101808 w 277944"/>
              <a:gd name="connsiteY27" fmla="*/ 15868 h 277641"/>
              <a:gd name="connsiteX28" fmla="*/ 17786 w 277944"/>
              <a:gd name="connsiteY28" fmla="*/ 17483 h 277641"/>
              <a:gd name="connsiteX29" fmla="*/ 16170 w 277944"/>
              <a:gd name="connsiteY29" fmla="*/ 101506 h 277641"/>
              <a:gd name="connsiteX30" fmla="*/ 50506 w 277944"/>
              <a:gd name="connsiteY30" fmla="*/ 135842 h 277641"/>
              <a:gd name="connsiteX31" fmla="*/ 126853 w 277944"/>
              <a:gd name="connsiteY31" fmla="*/ 143517 h 277641"/>
              <a:gd name="connsiteX32" fmla="*/ 134125 w 277944"/>
              <a:gd name="connsiteY32" fmla="*/ 150788 h 277641"/>
              <a:gd name="connsiteX33" fmla="*/ 141800 w 277944"/>
              <a:gd name="connsiteY33" fmla="*/ 227135 h 277641"/>
              <a:gd name="connsiteX34" fmla="*/ 176136 w 277944"/>
              <a:gd name="connsiteY34" fmla="*/ 261471 h 277641"/>
              <a:gd name="connsiteX35" fmla="*/ 260158 w 277944"/>
              <a:gd name="connsiteY35" fmla="*/ 259855 h 277641"/>
              <a:gd name="connsiteX36" fmla="*/ 261774 w 277944"/>
              <a:gd name="connsiteY36" fmla="*/ 175833 h 277641"/>
              <a:gd name="connsiteX37" fmla="*/ 261774 w 277944"/>
              <a:gd name="connsiteY37" fmla="*/ 175833 h 277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77944" h="277641">
                <a:moveTo>
                  <a:pt x="244808" y="244505"/>
                </a:moveTo>
                <a:cubicBezTo>
                  <a:pt x="230669" y="258643"/>
                  <a:pt x="207644" y="258643"/>
                  <a:pt x="193506" y="244505"/>
                </a:cubicBezTo>
                <a:lnTo>
                  <a:pt x="159170" y="210169"/>
                </a:lnTo>
                <a:cubicBezTo>
                  <a:pt x="148263" y="199262"/>
                  <a:pt x="145435" y="182700"/>
                  <a:pt x="152303" y="168966"/>
                </a:cubicBezTo>
                <a:lnTo>
                  <a:pt x="182195" y="198858"/>
                </a:lnTo>
                <a:cubicBezTo>
                  <a:pt x="187042" y="203302"/>
                  <a:pt x="194314" y="203302"/>
                  <a:pt x="199161" y="198454"/>
                </a:cubicBezTo>
                <a:cubicBezTo>
                  <a:pt x="203605" y="194011"/>
                  <a:pt x="204008" y="186336"/>
                  <a:pt x="199565" y="181488"/>
                </a:cubicBezTo>
                <a:lnTo>
                  <a:pt x="169672" y="151596"/>
                </a:lnTo>
                <a:cubicBezTo>
                  <a:pt x="183407" y="145133"/>
                  <a:pt x="199969" y="147960"/>
                  <a:pt x="210876" y="158867"/>
                </a:cubicBezTo>
                <a:lnTo>
                  <a:pt x="245212" y="193203"/>
                </a:lnTo>
                <a:cubicBezTo>
                  <a:pt x="258946" y="207341"/>
                  <a:pt x="258946" y="229963"/>
                  <a:pt x="244808" y="244505"/>
                </a:cubicBezTo>
                <a:close/>
                <a:moveTo>
                  <a:pt x="67472" y="118472"/>
                </a:moveTo>
                <a:lnTo>
                  <a:pt x="33136" y="84136"/>
                </a:lnTo>
                <a:cubicBezTo>
                  <a:pt x="18998" y="69997"/>
                  <a:pt x="18998" y="46972"/>
                  <a:pt x="33136" y="32834"/>
                </a:cubicBezTo>
                <a:cubicBezTo>
                  <a:pt x="47275" y="18695"/>
                  <a:pt x="70300" y="18695"/>
                  <a:pt x="84438" y="32834"/>
                </a:cubicBezTo>
                <a:lnTo>
                  <a:pt x="118774" y="67170"/>
                </a:lnTo>
                <a:cubicBezTo>
                  <a:pt x="129681" y="78076"/>
                  <a:pt x="132509" y="94638"/>
                  <a:pt x="126046" y="108373"/>
                </a:cubicBezTo>
                <a:lnTo>
                  <a:pt x="101808" y="84136"/>
                </a:lnTo>
                <a:cubicBezTo>
                  <a:pt x="96961" y="79692"/>
                  <a:pt x="89690" y="79692"/>
                  <a:pt x="84842" y="84540"/>
                </a:cubicBezTo>
                <a:cubicBezTo>
                  <a:pt x="80399" y="88983"/>
                  <a:pt x="79995" y="96658"/>
                  <a:pt x="84438" y="101506"/>
                </a:cubicBezTo>
                <a:lnTo>
                  <a:pt x="108676" y="125743"/>
                </a:lnTo>
                <a:cubicBezTo>
                  <a:pt x="94941" y="132206"/>
                  <a:pt x="78379" y="129378"/>
                  <a:pt x="67472" y="118472"/>
                </a:cubicBezTo>
                <a:close/>
                <a:moveTo>
                  <a:pt x="261774" y="175833"/>
                </a:moveTo>
                <a:lnTo>
                  <a:pt x="227438" y="141497"/>
                </a:lnTo>
                <a:cubicBezTo>
                  <a:pt x="207240" y="120895"/>
                  <a:pt x="174924" y="117664"/>
                  <a:pt x="151091" y="133822"/>
                </a:cubicBezTo>
                <a:lnTo>
                  <a:pt x="143819" y="126551"/>
                </a:lnTo>
                <a:cubicBezTo>
                  <a:pt x="159574" y="102717"/>
                  <a:pt x="156342" y="70805"/>
                  <a:pt x="136144" y="50204"/>
                </a:cubicBezTo>
                <a:lnTo>
                  <a:pt x="101808" y="15868"/>
                </a:lnTo>
                <a:cubicBezTo>
                  <a:pt x="77975" y="-5946"/>
                  <a:pt x="40811" y="-5138"/>
                  <a:pt x="17786" y="17483"/>
                </a:cubicBezTo>
                <a:cubicBezTo>
                  <a:pt x="-5239" y="40509"/>
                  <a:pt x="-6047" y="77268"/>
                  <a:pt x="16170" y="101506"/>
                </a:cubicBezTo>
                <a:lnTo>
                  <a:pt x="50506" y="135842"/>
                </a:lnTo>
                <a:cubicBezTo>
                  <a:pt x="70704" y="156443"/>
                  <a:pt x="103020" y="159675"/>
                  <a:pt x="126853" y="143517"/>
                </a:cubicBezTo>
                <a:lnTo>
                  <a:pt x="134125" y="150788"/>
                </a:lnTo>
                <a:cubicBezTo>
                  <a:pt x="118370" y="174621"/>
                  <a:pt x="121602" y="206533"/>
                  <a:pt x="141800" y="227135"/>
                </a:cubicBezTo>
                <a:lnTo>
                  <a:pt x="176136" y="261471"/>
                </a:lnTo>
                <a:cubicBezTo>
                  <a:pt x="199969" y="283688"/>
                  <a:pt x="237133" y="282881"/>
                  <a:pt x="260158" y="259855"/>
                </a:cubicBezTo>
                <a:cubicBezTo>
                  <a:pt x="283183" y="236830"/>
                  <a:pt x="283991" y="199666"/>
                  <a:pt x="261774" y="175833"/>
                </a:cubicBezTo>
                <a:lnTo>
                  <a:pt x="261774" y="175833"/>
                </a:lnTo>
                <a:close/>
              </a:path>
            </a:pathLst>
          </a:custGeom>
          <a:solidFill>
            <a:schemeClr val="bg1"/>
          </a:solidFill>
          <a:ln w="39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7F044D-688C-9348-E48D-1F0D5F333E97}"/>
              </a:ext>
            </a:extLst>
          </p:cNvPr>
          <p:cNvSpPr txBox="1"/>
          <p:nvPr/>
        </p:nvSpPr>
        <p:spPr>
          <a:xfrm>
            <a:off x="9403966" y="5662558"/>
            <a:ext cx="183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Datasheets link</a:t>
            </a:r>
            <a:endParaRPr lang="en-US" b="1" dirty="0"/>
          </a:p>
        </p:txBody>
      </p:sp>
      <p:graphicFrame>
        <p:nvGraphicFramePr>
          <p:cNvPr id="10" name="Tabulka 9">
            <a:extLst>
              <a:ext uri="{FF2B5EF4-FFF2-40B4-BE49-F238E27FC236}">
                <a16:creationId xmlns:a16="http://schemas.microsoft.com/office/drawing/2014/main" id="{833B6CC7-7BFA-550D-9072-BDC3292481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465007"/>
              </p:ext>
            </p:extLst>
          </p:nvPr>
        </p:nvGraphicFramePr>
        <p:xfrm>
          <a:off x="348733" y="1010776"/>
          <a:ext cx="5747267" cy="57191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75579">
                  <a:extLst>
                    <a:ext uri="{9D8B030D-6E8A-4147-A177-3AD203B41FA5}">
                      <a16:colId xmlns:a16="http://schemas.microsoft.com/office/drawing/2014/main" val="512615940"/>
                    </a:ext>
                  </a:extLst>
                </a:gridCol>
                <a:gridCol w="3271688">
                  <a:extLst>
                    <a:ext uri="{9D8B030D-6E8A-4147-A177-3AD203B41FA5}">
                      <a16:colId xmlns:a16="http://schemas.microsoft.com/office/drawing/2014/main" val="2072978100"/>
                    </a:ext>
                  </a:extLst>
                </a:gridCol>
              </a:tblGrid>
              <a:tr h="244432">
                <a:tc gridSpan="2">
                  <a:txBody>
                    <a:bodyPr/>
                    <a:lstStyle/>
                    <a:p>
                      <a:pPr algn="l" fontAlgn="t"/>
                      <a:r>
                        <a:rPr lang="cs-CZ" sz="1400" b="1" u="none" strike="noStrike" dirty="0" err="1">
                          <a:solidFill>
                            <a:srgbClr val="0088EF"/>
                          </a:solidFill>
                          <a:effectLst/>
                          <a:latin typeface="+mj-lt"/>
                        </a:rPr>
                        <a:t>Power</a:t>
                      </a:r>
                      <a:r>
                        <a:rPr lang="cs-CZ" sz="1400" b="1" u="none" strike="noStrike" dirty="0">
                          <a:solidFill>
                            <a:srgbClr val="0088EF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cs-CZ" sz="1400" b="1" u="none" strike="noStrike" dirty="0" err="1">
                          <a:solidFill>
                            <a:srgbClr val="0088EF"/>
                          </a:solidFill>
                          <a:effectLst/>
                          <a:latin typeface="+mj-lt"/>
                        </a:rPr>
                        <a:t>supply</a:t>
                      </a:r>
                      <a:endParaRPr lang="cs-CZ" sz="1400" b="1" i="0" u="none" strike="noStrike" dirty="0">
                        <a:solidFill>
                          <a:srgbClr val="0088EF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232336"/>
                  </a:ext>
                </a:extLst>
              </a:tr>
              <a:tr h="184655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>
                          <a:effectLst/>
                          <a:latin typeface="+mj-lt"/>
                        </a:rPr>
                        <a:t>Type </a:t>
                      </a:r>
                      <a:endParaRPr lang="cs-CZ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j-lt"/>
                        </a:rPr>
                        <a:t>PoE </a:t>
                      </a:r>
                      <a:r>
                        <a:rPr lang="cs-CZ" sz="1050" u="none" strike="noStrike" dirty="0">
                          <a:effectLst/>
                          <a:latin typeface="+mj-lt"/>
                        </a:rPr>
                        <a:t>(802.3af) </a:t>
                      </a:r>
                      <a:r>
                        <a:rPr lang="en-US" sz="1050" u="none" strike="noStrike" dirty="0">
                          <a:effectLst/>
                          <a:latin typeface="+mj-lt"/>
                        </a:rPr>
                        <a:t>and/or 12 V / 2 A DC</a:t>
                      </a:r>
                      <a:endParaRPr lang="en-US" sz="1050" b="0" i="0" u="none" strike="noStrike" dirty="0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3664291"/>
                  </a:ext>
                </a:extLst>
              </a:tr>
              <a:tr h="157909">
                <a:tc>
                  <a:txBody>
                    <a:bodyPr/>
                    <a:lstStyle/>
                    <a:p>
                      <a:pPr algn="l" fontAlgn="t"/>
                      <a:endParaRPr lang="cs-CZ" sz="1050" b="0" i="0" u="none" strike="noStrike" dirty="0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050" b="0" i="0" u="none" strike="noStrike" dirty="0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5048980"/>
                  </a:ext>
                </a:extLst>
              </a:tr>
              <a:tr h="244432">
                <a:tc gridSpan="2">
                  <a:txBody>
                    <a:bodyPr/>
                    <a:lstStyle/>
                    <a:p>
                      <a:pPr algn="l" fontAlgn="t"/>
                      <a:r>
                        <a:rPr lang="cs-CZ" sz="1400" b="1" u="none" strike="noStrike" kern="1200" dirty="0" err="1">
                          <a:solidFill>
                            <a:srgbClr val="0088EF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Interfaces</a:t>
                      </a:r>
                      <a:endParaRPr lang="cs-CZ" sz="1400" b="1" u="none" strike="noStrike" kern="1200" dirty="0">
                        <a:solidFill>
                          <a:srgbClr val="0088EF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751" marR="4751" marT="4751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003766"/>
                  </a:ext>
                </a:extLst>
              </a:tr>
              <a:tr h="184655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 dirty="0">
                          <a:effectLst/>
                          <a:latin typeface="+mj-lt"/>
                        </a:rPr>
                        <a:t>LAN </a:t>
                      </a:r>
                      <a:endParaRPr lang="cs-CZ" sz="1050" b="0" i="0" u="none" strike="noStrike" dirty="0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j-lt"/>
                        </a:rPr>
                        <a:t>10/100BASE-TX with Auto-MDIX, RJ-45 jack</a:t>
                      </a:r>
                      <a:endParaRPr lang="en-US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195649"/>
                  </a:ext>
                </a:extLst>
              </a:tr>
              <a:tr h="184655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>
                          <a:effectLst/>
                          <a:latin typeface="+mj-lt"/>
                        </a:rPr>
                        <a:t>Recommended cabling </a:t>
                      </a:r>
                      <a:endParaRPr lang="cs-CZ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 dirty="0">
                          <a:effectLst/>
                          <a:latin typeface="+mj-lt"/>
                        </a:rPr>
                        <a:t>Cat-5e </a:t>
                      </a:r>
                      <a:r>
                        <a:rPr lang="cs-CZ" sz="1050" u="none" strike="noStrike" dirty="0" err="1">
                          <a:effectLst/>
                          <a:latin typeface="+mj-lt"/>
                        </a:rPr>
                        <a:t>or</a:t>
                      </a:r>
                      <a:r>
                        <a:rPr lang="cs-CZ" sz="105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cs-CZ" sz="1050" u="none" strike="noStrike" dirty="0" err="1">
                          <a:effectLst/>
                          <a:latin typeface="+mj-lt"/>
                        </a:rPr>
                        <a:t>better</a:t>
                      </a:r>
                      <a:endParaRPr lang="cs-CZ" sz="1050" b="0" i="0" u="none" strike="noStrike" dirty="0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1425741"/>
                  </a:ext>
                </a:extLst>
              </a:tr>
              <a:tr h="184655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>
                          <a:effectLst/>
                          <a:latin typeface="+mj-lt"/>
                        </a:rPr>
                        <a:t>Active switch output </a:t>
                      </a:r>
                      <a:endParaRPr lang="cs-CZ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50" u="none" strike="noStrike">
                          <a:effectLst/>
                          <a:latin typeface="+mj-lt"/>
                        </a:rPr>
                        <a:t>12 V DC, max 600 mA</a:t>
                      </a:r>
                      <a:endParaRPr lang="it-IT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1257960"/>
                  </a:ext>
                </a:extLst>
              </a:tr>
              <a:tr h="184655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 dirty="0" err="1">
                          <a:effectLst/>
                          <a:latin typeface="+mj-lt"/>
                        </a:rPr>
                        <a:t>Passive</a:t>
                      </a:r>
                      <a:r>
                        <a:rPr lang="cs-CZ" sz="1050" u="none" strike="noStrike" dirty="0">
                          <a:effectLst/>
                          <a:latin typeface="+mj-lt"/>
                        </a:rPr>
                        <a:t> switch </a:t>
                      </a:r>
                      <a:endParaRPr lang="cs-CZ" sz="1050" b="0" i="0" u="none" strike="noStrike" dirty="0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j-lt"/>
                        </a:rPr>
                        <a:t>NO contacts, 20 V AC or 30 V DC, 1 A</a:t>
                      </a:r>
                      <a:endParaRPr lang="en-US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7204909"/>
                  </a:ext>
                </a:extLst>
              </a:tr>
              <a:tr h="184655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>
                          <a:effectLst/>
                          <a:latin typeface="+mj-lt"/>
                        </a:rPr>
                        <a:t>Inputs </a:t>
                      </a:r>
                      <a:endParaRPr lang="cs-CZ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  <a:latin typeface="+mj-lt"/>
                        </a:rPr>
                        <a:t>1 input - in passive/active mode (-30 V to +30 V DC)</a:t>
                      </a:r>
                      <a:endParaRPr lang="cs-CZ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4781663"/>
                  </a:ext>
                </a:extLst>
              </a:tr>
              <a:tr h="184655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 dirty="0" err="1">
                          <a:effectLst/>
                          <a:latin typeface="+mj-lt"/>
                        </a:rPr>
                        <a:t>Tamper</a:t>
                      </a:r>
                      <a:r>
                        <a:rPr lang="cs-CZ" sz="1050" u="none" strike="noStrike" dirty="0">
                          <a:effectLst/>
                          <a:latin typeface="+mj-lt"/>
                        </a:rPr>
                        <a:t> switch</a:t>
                      </a:r>
                      <a:endParaRPr lang="cs-CZ" sz="1050" b="0" i="0" u="none" strike="noStrike" dirty="0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 dirty="0" err="1">
                          <a:effectLst/>
                          <a:latin typeface="+mj-lt"/>
                        </a:rPr>
                        <a:t>yes</a:t>
                      </a:r>
                      <a:r>
                        <a:rPr lang="cs-CZ" sz="1050" u="none" strike="noStrike" dirty="0">
                          <a:effectLst/>
                          <a:latin typeface="+mj-lt"/>
                        </a:rPr>
                        <a:t>, </a:t>
                      </a:r>
                      <a:r>
                        <a:rPr lang="cs-CZ" sz="1050" u="none" strike="noStrike" dirty="0" err="1">
                          <a:effectLst/>
                          <a:latin typeface="+mj-lt"/>
                        </a:rPr>
                        <a:t>mechanical</a:t>
                      </a:r>
                      <a:endParaRPr lang="cs-CZ" sz="1050" b="0" i="0" u="none" strike="noStrike" dirty="0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8512324"/>
                  </a:ext>
                </a:extLst>
              </a:tr>
              <a:tr h="157909">
                <a:tc>
                  <a:txBody>
                    <a:bodyPr/>
                    <a:lstStyle/>
                    <a:p>
                      <a:pPr algn="l" fontAlgn="t"/>
                      <a:endParaRPr lang="cs-CZ" sz="1050" b="0" i="0" u="none" strike="noStrike" dirty="0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050" b="0" i="0" u="none" strike="noStrike" dirty="0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68778"/>
                  </a:ext>
                </a:extLst>
              </a:tr>
              <a:tr h="244432">
                <a:tc>
                  <a:txBody>
                    <a:bodyPr/>
                    <a:lstStyle/>
                    <a:p>
                      <a:pPr algn="l" fontAlgn="t"/>
                      <a:r>
                        <a:rPr lang="cs-CZ" sz="1400" b="1" u="none" strike="noStrike" kern="1200" dirty="0">
                          <a:solidFill>
                            <a:srgbClr val="0088EF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Audio</a:t>
                      </a:r>
                    </a:p>
                  </a:txBody>
                  <a:tcPr marL="4751" marR="4751" marT="4751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0977447"/>
                  </a:ext>
                </a:extLst>
              </a:tr>
              <a:tr h="184655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>
                          <a:effectLst/>
                          <a:latin typeface="+mj-lt"/>
                        </a:rPr>
                        <a:t>Microphone</a:t>
                      </a:r>
                      <a:endParaRPr lang="cs-CZ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  <a:latin typeface="+mj-lt"/>
                        </a:rPr>
                        <a:t>1 integrated microphone</a:t>
                      </a:r>
                      <a:endParaRPr lang="cs-CZ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2501336"/>
                  </a:ext>
                </a:extLst>
              </a:tr>
              <a:tr h="184655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 dirty="0" err="1">
                          <a:effectLst/>
                          <a:latin typeface="+mj-lt"/>
                        </a:rPr>
                        <a:t>Amplifier</a:t>
                      </a:r>
                      <a:r>
                        <a:rPr lang="cs-CZ" sz="1050" u="none" strike="noStrike" dirty="0">
                          <a:effectLst/>
                          <a:latin typeface="+mj-lt"/>
                        </a:rPr>
                        <a:t>:</a:t>
                      </a:r>
                      <a:endParaRPr lang="cs-CZ" sz="1050" b="0" i="0" u="none" strike="noStrike" dirty="0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>
                          <a:effectLst/>
                          <a:latin typeface="+mj-lt"/>
                        </a:rPr>
                        <a:t>5 W RMS (Class D)</a:t>
                      </a:r>
                      <a:endParaRPr lang="en-US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4548614"/>
                  </a:ext>
                </a:extLst>
              </a:tr>
              <a:tr h="184655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>
                          <a:effectLst/>
                          <a:latin typeface="+mj-lt"/>
                        </a:rPr>
                        <a:t>Speaker</a:t>
                      </a:r>
                      <a:endParaRPr lang="cs-CZ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 dirty="0" err="1">
                          <a:effectLst/>
                          <a:latin typeface="+mj-lt"/>
                        </a:rPr>
                        <a:t>integrated</a:t>
                      </a:r>
                      <a:r>
                        <a:rPr lang="cs-CZ" sz="1050" u="none" strike="noStrike" dirty="0">
                          <a:effectLst/>
                          <a:latin typeface="+mj-lt"/>
                        </a:rPr>
                        <a:t>, 3 W</a:t>
                      </a:r>
                      <a:endParaRPr lang="cs-CZ" sz="1050" b="0" i="0" u="none" strike="noStrike" dirty="0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4073806"/>
                  </a:ext>
                </a:extLst>
              </a:tr>
              <a:tr h="184655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 dirty="0" err="1">
                          <a:effectLst/>
                          <a:latin typeface="+mj-lt"/>
                        </a:rPr>
                        <a:t>Volume</a:t>
                      </a:r>
                      <a:r>
                        <a:rPr lang="cs-CZ" sz="105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cs-CZ" sz="1050" u="none" strike="noStrike" dirty="0" err="1">
                          <a:effectLst/>
                          <a:latin typeface="+mj-lt"/>
                        </a:rPr>
                        <a:t>control</a:t>
                      </a:r>
                      <a:endParaRPr lang="cs-CZ" sz="1050" b="0" i="0" u="none" strike="noStrike" dirty="0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j-lt"/>
                        </a:rPr>
                        <a:t>adjustable with automatic adaptive mode</a:t>
                      </a:r>
                      <a:endParaRPr lang="en-US" sz="1050" b="0" i="0" u="none" strike="noStrike" dirty="0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8830716"/>
                  </a:ext>
                </a:extLst>
              </a:tr>
              <a:tr h="184655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>
                          <a:effectLst/>
                          <a:latin typeface="+mj-lt"/>
                        </a:rPr>
                        <a:t>Full duplex</a:t>
                      </a:r>
                      <a:endParaRPr lang="cs-CZ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 dirty="0" err="1">
                          <a:effectLst/>
                          <a:latin typeface="+mj-lt"/>
                        </a:rPr>
                        <a:t>Yes</a:t>
                      </a:r>
                      <a:r>
                        <a:rPr lang="cs-CZ" sz="1050" u="none" strike="noStrike" dirty="0">
                          <a:effectLst/>
                          <a:latin typeface="+mj-lt"/>
                        </a:rPr>
                        <a:t> (AEC)</a:t>
                      </a:r>
                      <a:endParaRPr lang="cs-CZ" sz="1050" b="0" i="0" u="none" strike="noStrike" dirty="0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371934"/>
                  </a:ext>
                </a:extLst>
              </a:tr>
              <a:tr h="184655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 dirty="0" err="1">
                          <a:effectLst/>
                          <a:latin typeface="+mj-lt"/>
                        </a:rPr>
                        <a:t>Protocols</a:t>
                      </a:r>
                      <a:endParaRPr lang="cs-CZ" sz="1050" b="0" i="0" u="none" strike="noStrike" dirty="0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 dirty="0">
                          <a:effectLst/>
                          <a:latin typeface="+mj-lt"/>
                        </a:rPr>
                        <a:t>RTP/RTSP/SRTP</a:t>
                      </a:r>
                      <a:endParaRPr lang="cs-CZ" sz="1050" b="0" i="0" u="none" strike="noStrike" dirty="0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3431514"/>
                  </a:ext>
                </a:extLst>
              </a:tr>
              <a:tr h="184655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>
                          <a:effectLst/>
                          <a:latin typeface="+mj-lt"/>
                        </a:rPr>
                        <a:t>Codecs</a:t>
                      </a:r>
                      <a:endParaRPr lang="cs-CZ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050" u="none" strike="noStrike" dirty="0">
                          <a:effectLst/>
                          <a:latin typeface="+mj-lt"/>
                        </a:rPr>
                        <a:t>G.711, G.729, G.722, L16/16kHz</a:t>
                      </a:r>
                      <a:endParaRPr lang="de-DE" sz="1050" b="0" i="0" u="none" strike="noStrike" dirty="0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9724983"/>
                  </a:ext>
                </a:extLst>
              </a:tr>
              <a:tr h="157909">
                <a:tc>
                  <a:txBody>
                    <a:bodyPr/>
                    <a:lstStyle/>
                    <a:p>
                      <a:pPr algn="l" fontAlgn="t"/>
                      <a:endParaRPr lang="cs-CZ" sz="1050" b="0" i="0" u="none" strike="noStrike" dirty="0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050" b="0" i="0" u="none" strike="noStrike" dirty="0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6806411"/>
                  </a:ext>
                </a:extLst>
              </a:tr>
              <a:tr h="244432">
                <a:tc>
                  <a:txBody>
                    <a:bodyPr/>
                    <a:lstStyle/>
                    <a:p>
                      <a:pPr marL="0" algn="l" defTabSz="914377" rtl="0" eaLnBrk="1" fontAlgn="t" latinLnBrk="0" hangingPunct="1"/>
                      <a:r>
                        <a:rPr lang="cs-CZ" sz="1400" b="1" u="none" strike="noStrike" kern="1200" dirty="0" err="1">
                          <a:solidFill>
                            <a:srgbClr val="0088EF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Camera</a:t>
                      </a:r>
                      <a:r>
                        <a:rPr lang="cs-CZ" sz="1400" b="1" u="none" strike="noStrike" kern="1200" dirty="0">
                          <a:solidFill>
                            <a:srgbClr val="0088EF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&amp; video</a:t>
                      </a:r>
                    </a:p>
                  </a:txBody>
                  <a:tcPr marL="4751" marR="4751" marT="4751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050" b="0" i="0" u="none" strike="noStrike" dirty="0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8124379"/>
                  </a:ext>
                </a:extLst>
              </a:tr>
              <a:tr h="184655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 dirty="0">
                          <a:effectLst/>
                          <a:latin typeface="+mj-lt"/>
                        </a:rPr>
                        <a:t>Sensor</a:t>
                      </a:r>
                      <a:endParaRPr lang="cs-CZ" sz="1050" b="0" i="0" u="none" strike="noStrike" dirty="0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>
                          <a:effectLst/>
                          <a:latin typeface="+mj-lt"/>
                        </a:rPr>
                        <a:t>1/2.7'' colour CMOS</a:t>
                      </a:r>
                      <a:endParaRPr lang="cs-CZ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2640537"/>
                  </a:ext>
                </a:extLst>
              </a:tr>
              <a:tr h="184655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>
                          <a:effectLst/>
                          <a:latin typeface="+mj-lt"/>
                        </a:rPr>
                        <a:t>Focal lenght</a:t>
                      </a:r>
                      <a:endParaRPr lang="cs-CZ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>
                          <a:effectLst/>
                          <a:latin typeface="+mj-lt"/>
                        </a:rPr>
                        <a:t>1.93 mm</a:t>
                      </a:r>
                      <a:endParaRPr lang="cs-CZ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0119249"/>
                  </a:ext>
                </a:extLst>
              </a:tr>
              <a:tr h="184655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>
                          <a:effectLst/>
                          <a:latin typeface="+mj-lt"/>
                        </a:rPr>
                        <a:t>View angle "peephole"</a:t>
                      </a:r>
                      <a:endParaRPr lang="cs-CZ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>
                          <a:effectLst/>
                          <a:latin typeface="+mj-lt"/>
                        </a:rPr>
                        <a:t>156° (H), 116° (V)</a:t>
                      </a:r>
                      <a:endParaRPr lang="cs-CZ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6978249"/>
                  </a:ext>
                </a:extLst>
              </a:tr>
              <a:tr h="184655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 dirty="0">
                          <a:effectLst/>
                          <a:latin typeface="+mj-lt"/>
                        </a:rPr>
                        <a:t>IR, WDR</a:t>
                      </a:r>
                      <a:endParaRPr lang="cs-CZ" sz="1050" b="0" i="0" u="none" strike="noStrike" dirty="0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 dirty="0" err="1">
                          <a:effectLst/>
                          <a:latin typeface="+mj-lt"/>
                        </a:rPr>
                        <a:t>yes</a:t>
                      </a:r>
                      <a:r>
                        <a:rPr lang="cs-CZ" sz="1050" u="none" strike="noStrike" dirty="0">
                          <a:effectLst/>
                          <a:latin typeface="+mj-lt"/>
                        </a:rPr>
                        <a:t>, </a:t>
                      </a:r>
                      <a:r>
                        <a:rPr lang="cs-CZ" sz="1050" u="none" strike="noStrike" dirty="0" err="1">
                          <a:effectLst/>
                          <a:latin typeface="+mj-lt"/>
                        </a:rPr>
                        <a:t>yes</a:t>
                      </a:r>
                      <a:endParaRPr lang="cs-CZ" sz="1050" b="0" i="0" u="none" strike="noStrike" dirty="0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4285757"/>
                  </a:ext>
                </a:extLst>
              </a:tr>
              <a:tr h="184655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 dirty="0" err="1">
                          <a:effectLst/>
                          <a:latin typeface="+mj-lt"/>
                        </a:rPr>
                        <a:t>Minimal</a:t>
                      </a:r>
                      <a:r>
                        <a:rPr lang="cs-CZ" sz="105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cs-CZ" sz="1050" u="none" strike="noStrike" dirty="0" err="1">
                          <a:effectLst/>
                          <a:latin typeface="+mj-lt"/>
                        </a:rPr>
                        <a:t>illumination</a:t>
                      </a:r>
                      <a:endParaRPr lang="cs-CZ" sz="1050" b="0" i="0" u="none" strike="noStrike" dirty="0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050" u="none" strike="noStrike" dirty="0">
                          <a:effectLst/>
                          <a:latin typeface="+mj-lt"/>
                        </a:rPr>
                        <a:t>0,3 lux without IR illumination </a:t>
                      </a:r>
                      <a:endParaRPr lang="en-US" sz="1050" b="0" i="0" u="none" strike="noStrike" dirty="0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3469116"/>
                  </a:ext>
                </a:extLst>
              </a:tr>
              <a:tr h="184655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>
                          <a:effectLst/>
                          <a:latin typeface="+mj-lt"/>
                        </a:rPr>
                        <a:t>Protocols</a:t>
                      </a:r>
                      <a:endParaRPr lang="cs-CZ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  <a:latin typeface="+mj-lt"/>
                        </a:rPr>
                        <a:t>RTP/RTSP/RTCP/HTTP, ONVIF v2.4 profile S </a:t>
                      </a:r>
                      <a:endParaRPr lang="cs-CZ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1304340"/>
                  </a:ext>
                </a:extLst>
              </a:tr>
              <a:tr h="184655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>
                          <a:effectLst/>
                          <a:latin typeface="+mj-lt"/>
                        </a:rPr>
                        <a:t>Codecs</a:t>
                      </a:r>
                      <a:endParaRPr lang="cs-CZ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 dirty="0">
                          <a:effectLst/>
                          <a:latin typeface="+mj-lt"/>
                        </a:rPr>
                        <a:t>H.264, MJPEG, </a:t>
                      </a:r>
                      <a:r>
                        <a:rPr lang="cs-CZ" sz="1050" u="none" strike="noStrike" dirty="0" err="1">
                          <a:effectLst/>
                          <a:latin typeface="+mj-lt"/>
                        </a:rPr>
                        <a:t>Zipstream</a:t>
                      </a:r>
                      <a:endParaRPr lang="cs-CZ" sz="1050" b="0" i="0" u="none" strike="noStrike" dirty="0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5857304"/>
                  </a:ext>
                </a:extLst>
              </a:tr>
              <a:tr h="184655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 dirty="0" err="1">
                          <a:effectLst/>
                          <a:latin typeface="+mj-lt"/>
                        </a:rPr>
                        <a:t>Resolution</a:t>
                      </a:r>
                      <a:r>
                        <a:rPr lang="cs-CZ" sz="1050" u="none" strike="noStrike" dirty="0">
                          <a:effectLst/>
                          <a:latin typeface="+mj-lt"/>
                        </a:rPr>
                        <a:t> H.264, MJPEG</a:t>
                      </a:r>
                      <a:endParaRPr lang="cs-CZ" sz="1050" b="0" i="0" u="none" strike="noStrike" dirty="0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u="none" strike="noStrike">
                          <a:effectLst/>
                          <a:latin typeface="+mj-lt"/>
                        </a:rPr>
                        <a:t>max. 1920 x 1440 (4:3)</a:t>
                      </a:r>
                      <a:endParaRPr lang="fr-FR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670386"/>
                  </a:ext>
                </a:extLst>
              </a:tr>
              <a:tr h="184655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>
                          <a:effectLst/>
                          <a:latin typeface="+mj-lt"/>
                        </a:rPr>
                        <a:t>Frame rate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 dirty="0">
                          <a:effectLst/>
                          <a:latin typeface="+mj-lt"/>
                        </a:rPr>
                        <a:t>max. 30 </a:t>
                      </a:r>
                      <a:r>
                        <a:rPr lang="cs-CZ" sz="1050" u="none" strike="noStrike" dirty="0" err="1">
                          <a:effectLst/>
                          <a:latin typeface="+mj-lt"/>
                        </a:rPr>
                        <a:t>fps</a:t>
                      </a:r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751" marR="4751" marT="4751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2956582"/>
                  </a:ext>
                </a:extLst>
              </a:tr>
            </a:tbl>
          </a:graphicData>
        </a:graphic>
      </p:graphicFrame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EDE0E894-2F0A-B371-73FC-9BC24B8269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953564"/>
              </p:ext>
            </p:extLst>
          </p:nvPr>
        </p:nvGraphicFramePr>
        <p:xfrm>
          <a:off x="6774458" y="1010776"/>
          <a:ext cx="4786474" cy="36354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61726">
                  <a:extLst>
                    <a:ext uri="{9D8B030D-6E8A-4147-A177-3AD203B41FA5}">
                      <a16:colId xmlns:a16="http://schemas.microsoft.com/office/drawing/2014/main" val="2014911257"/>
                    </a:ext>
                  </a:extLst>
                </a:gridCol>
                <a:gridCol w="2724748">
                  <a:extLst>
                    <a:ext uri="{9D8B030D-6E8A-4147-A177-3AD203B41FA5}">
                      <a16:colId xmlns:a16="http://schemas.microsoft.com/office/drawing/2014/main" val="1912165521"/>
                    </a:ext>
                  </a:extLst>
                </a:gridCol>
              </a:tblGrid>
              <a:tr h="181610">
                <a:tc gridSpan="2">
                  <a:txBody>
                    <a:bodyPr/>
                    <a:lstStyle/>
                    <a:p>
                      <a:pPr algn="l" fontAlgn="t"/>
                      <a:r>
                        <a:rPr lang="cs-CZ" sz="1400" b="1" u="none" strike="noStrike" kern="1200" dirty="0" err="1">
                          <a:solidFill>
                            <a:srgbClr val="0088EF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Dimensions</a:t>
                      </a:r>
                      <a:endParaRPr lang="cs-CZ" sz="1400" b="1" u="none" strike="noStrike" kern="1200" dirty="0">
                        <a:solidFill>
                          <a:srgbClr val="0088EF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626" marR="8626" marT="8626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845663"/>
                  </a:ext>
                </a:extLst>
              </a:tr>
              <a:tr h="181610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>
                          <a:effectLst/>
                          <a:latin typeface="+mj-lt"/>
                        </a:rPr>
                        <a:t>Device (above the wall)</a:t>
                      </a:r>
                      <a:endParaRPr lang="cs-CZ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8626" marR="8626" marT="8626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1050" u="none" strike="noStrike">
                          <a:effectLst/>
                          <a:latin typeface="+mj-lt"/>
                        </a:rPr>
                        <a:t>78 (W) x 172 (H) x 10 (D) mm</a:t>
                      </a:r>
                      <a:endParaRPr lang="pl-PL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8626" marR="8626" marT="8626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939299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  <a:latin typeface="+mj-lt"/>
                        </a:rPr>
                        <a:t>Flush mounting box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26" marR="8626" marT="862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u="none" strike="noStrike">
                          <a:effectLst/>
                          <a:latin typeface="+mj-lt"/>
                        </a:rPr>
                        <a:t>67 (W) x 167 (H) x 56 (D) mm</a:t>
                      </a:r>
                      <a:endParaRPr lang="pl-PL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8626" marR="8626" marT="8626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358552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cs-CZ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26" marR="8626" marT="862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8626" marR="8626" marT="8626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6477265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pPr algn="l" fontAlgn="t"/>
                      <a:r>
                        <a:rPr lang="cs-CZ" sz="1400" b="1" u="none" strike="noStrike" kern="1200" dirty="0" err="1">
                          <a:solidFill>
                            <a:srgbClr val="0088EF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Mechanical</a:t>
                      </a:r>
                      <a:r>
                        <a:rPr lang="cs-CZ" sz="105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cs-CZ" sz="1400" b="1" u="none" strike="noStrike" kern="1200" dirty="0" err="1">
                          <a:solidFill>
                            <a:srgbClr val="0088EF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Properties</a:t>
                      </a:r>
                      <a:endParaRPr lang="cs-CZ" sz="1400" b="1" u="none" strike="noStrike" kern="1200" dirty="0">
                        <a:solidFill>
                          <a:srgbClr val="0088EF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8626" marR="8626" marT="8626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10324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>
                          <a:effectLst/>
                          <a:latin typeface="+mj-lt"/>
                        </a:rPr>
                        <a:t>Front cover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26" marR="8626" marT="8626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 dirty="0">
                          <a:effectLst/>
                          <a:latin typeface="+mj-lt"/>
                        </a:rPr>
                        <a:t>aluminium casting, </a:t>
                      </a:r>
                      <a:r>
                        <a:rPr lang="cs-CZ" sz="1050" u="none" strike="noStrike" dirty="0" err="1">
                          <a:effectLst/>
                          <a:latin typeface="+mj-lt"/>
                        </a:rPr>
                        <a:t>three</a:t>
                      </a:r>
                      <a:r>
                        <a:rPr lang="cs-CZ" sz="105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cs-CZ" sz="1050" u="none" strike="noStrike" dirty="0" err="1">
                          <a:effectLst/>
                          <a:latin typeface="+mj-lt"/>
                        </a:rPr>
                        <a:t>colors</a:t>
                      </a:r>
                      <a:endParaRPr lang="cs-CZ" sz="1050" b="0" i="0" u="none" strike="noStrike" dirty="0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8626" marR="8626" marT="8626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274143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>
                          <a:effectLst/>
                          <a:latin typeface="+mj-lt"/>
                        </a:rPr>
                        <a:t>Button</a:t>
                      </a:r>
                      <a:endParaRPr lang="cs-CZ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8626" marR="8626" marT="8626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  <a:latin typeface="+mj-lt"/>
                        </a:rPr>
                        <a:t>1, backlighted</a:t>
                      </a:r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26" marR="8626" marT="8626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547407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>
                          <a:effectLst/>
                          <a:latin typeface="+mj-lt"/>
                        </a:rPr>
                        <a:t>Operating temperature </a:t>
                      </a:r>
                      <a:endParaRPr lang="cs-CZ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8626" marR="8626" marT="8626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  <a:latin typeface="+mj-lt"/>
                        </a:rPr>
                        <a:t>-40°C to +60°C</a:t>
                      </a:r>
                      <a:endParaRPr lang="cs-CZ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8626" marR="8626" marT="8626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363256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>
                          <a:effectLst/>
                          <a:latin typeface="+mj-lt"/>
                        </a:rPr>
                        <a:t>Storage temperature </a:t>
                      </a:r>
                      <a:endParaRPr lang="cs-CZ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8626" marR="8626" marT="8626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  <a:latin typeface="+mj-lt"/>
                        </a:rPr>
                        <a:t>-40°C to +70°C</a:t>
                      </a:r>
                      <a:endParaRPr lang="cs-CZ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8626" marR="8626" marT="8626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70266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>
                          <a:effectLst/>
                          <a:latin typeface="+mj-lt"/>
                        </a:rPr>
                        <a:t>Operating relative humidity </a:t>
                      </a:r>
                      <a:endParaRPr lang="cs-CZ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8626" marR="8626" marT="8626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 dirty="0">
                          <a:effectLst/>
                          <a:latin typeface="+mj-lt"/>
                        </a:rPr>
                        <a:t>10%-95% (non-</a:t>
                      </a:r>
                      <a:r>
                        <a:rPr lang="cs-CZ" sz="1050" u="none" strike="noStrike" dirty="0" err="1">
                          <a:effectLst/>
                          <a:latin typeface="+mj-lt"/>
                        </a:rPr>
                        <a:t>condensing</a:t>
                      </a:r>
                      <a:r>
                        <a:rPr lang="cs-CZ" sz="1050" u="none" strike="noStrike" dirty="0">
                          <a:effectLst/>
                          <a:latin typeface="+mj-lt"/>
                        </a:rPr>
                        <a:t>)</a:t>
                      </a:r>
                      <a:endParaRPr lang="cs-CZ" sz="1050" b="0" i="0" u="none" strike="noStrike" dirty="0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8626" marR="8626" marT="8626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24479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>
                          <a:effectLst/>
                          <a:latin typeface="+mj-lt"/>
                        </a:rPr>
                        <a:t>Weight </a:t>
                      </a:r>
                      <a:endParaRPr lang="cs-CZ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8626" marR="8626" marT="8626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  <a:latin typeface="+mj-lt"/>
                        </a:rPr>
                        <a:t>355 g</a:t>
                      </a:r>
                      <a:endParaRPr lang="cs-CZ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8626" marR="8626" marT="8626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636543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t"/>
                      <a:r>
                        <a:rPr lang="cs-CZ" sz="1050" u="none" strike="noStrike">
                          <a:effectLst/>
                          <a:latin typeface="+mj-lt"/>
                        </a:rPr>
                        <a:t>Cover rating </a:t>
                      </a:r>
                      <a:endParaRPr lang="cs-CZ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8626" marR="8626" marT="8626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050" u="none" strike="noStrike">
                          <a:effectLst/>
                          <a:latin typeface="+mj-lt"/>
                        </a:rPr>
                        <a:t>IP66 and IK08</a:t>
                      </a:r>
                      <a:endParaRPr lang="cs-CZ" sz="1050" b="0" i="0" u="none" strike="noStrike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8626" marR="8626" marT="8626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960303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26" marR="8626" marT="862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26" marR="8626" marT="8626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6821311"/>
                  </a:ext>
                </a:extLst>
              </a:tr>
              <a:tr h="228600">
                <a:tc gridSpan="2">
                  <a:txBody>
                    <a:bodyPr/>
                    <a:lstStyle/>
                    <a:p>
                      <a:pPr algn="l" fontAlgn="t"/>
                      <a:r>
                        <a:rPr lang="cs-CZ" sz="1400" b="1" u="none" strike="noStrike" kern="1200" dirty="0">
                          <a:solidFill>
                            <a:srgbClr val="0088EF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Warranty</a:t>
                      </a:r>
                      <a:r>
                        <a:rPr lang="cs-CZ" sz="1050" u="none" strike="noStrike" dirty="0">
                          <a:effectLst/>
                          <a:latin typeface="+mj-lt"/>
                        </a:rPr>
                        <a:t> </a:t>
                      </a:r>
                      <a:endParaRPr lang="cs-CZ" sz="1050" b="1" i="0" u="none" strike="noStrike" dirty="0">
                        <a:solidFill>
                          <a:srgbClr val="161616"/>
                        </a:solidFill>
                        <a:effectLst/>
                        <a:latin typeface="+mj-lt"/>
                      </a:endParaRPr>
                    </a:p>
                  </a:txBody>
                  <a:tcPr marL="8626" marR="8626" marT="8626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706907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b"/>
                      <a:endParaRPr lang="cs-CZ" sz="105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26" marR="8626" marT="862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u="none" strike="noStrike" dirty="0">
                          <a:effectLst/>
                          <a:latin typeface="+mj-lt"/>
                        </a:rPr>
                        <a:t>5-years warranty see https://www.2n.com/en_GB/support/warranty-and-repairs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626" marR="8626" marT="8626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6995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354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AA961-56BD-2D9B-B360-F57050B2D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4" y="1832587"/>
            <a:ext cx="7697601" cy="2663026"/>
          </a:xfrm>
        </p:spPr>
        <p:txBody>
          <a:bodyPr/>
          <a:lstStyle/>
          <a:p>
            <a:r>
              <a:rPr lang="cs-CZ" dirty="0"/>
              <a:t>2N IP </a:t>
            </a:r>
            <a:r>
              <a:rPr lang="cs-CZ" dirty="0" err="1"/>
              <a:t>One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6B734-B8AC-6E18-B8F1-8277484CA8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775" y="4546747"/>
            <a:ext cx="9082008" cy="365125"/>
          </a:xfrm>
        </p:spPr>
        <p:txBody>
          <a:bodyPr/>
          <a:lstStyle/>
          <a:p>
            <a:r>
              <a:rPr lang="en-US" sz="2000" dirty="0"/>
              <a:t>One </a:t>
            </a:r>
            <a:r>
              <a:rPr lang="cs-CZ" sz="2000" dirty="0" err="1"/>
              <a:t>family</a:t>
            </a:r>
            <a:r>
              <a:rPr lang="en-US" sz="2000" dirty="0"/>
              <a:t>. One </a:t>
            </a:r>
            <a:r>
              <a:rPr lang="cs-CZ" sz="2000" dirty="0" err="1"/>
              <a:t>home</a:t>
            </a:r>
            <a:r>
              <a:rPr lang="en-US" sz="2000" dirty="0"/>
              <a:t>. One smart intercom</a:t>
            </a:r>
          </a:p>
        </p:txBody>
      </p:sp>
    </p:spTree>
    <p:extLst>
      <p:ext uri="{BB962C8B-B14F-4D97-AF65-F5344CB8AC3E}">
        <p14:creationId xmlns:p14="http://schemas.microsoft.com/office/powerpoint/2010/main" val="204307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21928900-6055-2A68-8C9E-4DD42CFB8D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IP </a:t>
            </a:r>
            <a:r>
              <a:rPr lang="cs-CZ" dirty="0" err="1"/>
              <a:t>intercom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family</a:t>
            </a:r>
            <a:r>
              <a:rPr lang="cs-CZ" dirty="0"/>
              <a:t> </a:t>
            </a:r>
            <a:r>
              <a:rPr lang="cs-CZ" dirty="0" err="1"/>
              <a:t>homes</a:t>
            </a:r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BACD6AE4-A9DE-1883-6C51-B4DEA2CB82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51168" y="4385569"/>
            <a:ext cx="5752074" cy="2088675"/>
          </a:xfrm>
        </p:spPr>
        <p:txBody>
          <a:bodyPr/>
          <a:lstStyle/>
          <a:p>
            <a:r>
              <a:rPr lang="en-US" dirty="0"/>
              <a:t>It’s not just large apartment buildings that need clever access control – even families want more than a simple video doorbell! The 2N IP One allows them to:</a:t>
            </a:r>
          </a:p>
          <a:p>
            <a:pPr marL="447675" indent="-268288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Increase security</a:t>
            </a:r>
          </a:p>
          <a:p>
            <a:pPr marL="447675" indent="-268288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Keep track of what's going on </a:t>
            </a:r>
          </a:p>
          <a:p>
            <a:pPr marL="447675" indent="-268288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Answer the door remotely</a:t>
            </a:r>
          </a:p>
        </p:txBody>
      </p:sp>
      <p:pic>
        <p:nvPicPr>
          <p:cNvPr id="6" name="Zástupný symbol obrázku 5" descr="Obsah obrázku strom, obloha, noc, měsíc&#10;&#10;Popis byl vytvořen automaticky">
            <a:extLst>
              <a:ext uri="{FF2B5EF4-FFF2-40B4-BE49-F238E27FC236}">
                <a16:creationId xmlns:a16="http://schemas.microsoft.com/office/drawing/2014/main" id="{666CAD24-094E-4151-9076-2AA5819E533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814F25DF-01C0-1005-EAAB-A90689AA5246}"/>
              </a:ext>
            </a:extLst>
          </p:cNvPr>
          <p:cNvSpPr/>
          <p:nvPr/>
        </p:nvSpPr>
        <p:spPr>
          <a:xfrm>
            <a:off x="1869897" y="3192585"/>
            <a:ext cx="2250040" cy="691046"/>
          </a:xfrm>
          <a:prstGeom prst="rect">
            <a:avLst/>
          </a:prstGeom>
          <a:solidFill>
            <a:srgbClr val="0003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00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N IPOne">
            <a:hlinkClick r:id="" action="ppaction://media"/>
            <a:extLst>
              <a:ext uri="{FF2B5EF4-FFF2-40B4-BE49-F238E27FC236}">
                <a16:creationId xmlns:a16="http://schemas.microsoft.com/office/drawing/2014/main" id="{84675510-CF93-951A-EB29-A66A68549B1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0.6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0412" cy="6858000"/>
          </a:xfrm>
          <a:prstGeom prst="rect">
            <a:avLst/>
          </a:prstGeom>
        </p:spPr>
      </p:pic>
      <p:pic>
        <p:nvPicPr>
          <p:cNvPr id="1028" name="Picture 4" descr="play-video-icon-transparent » Online Newspapers, Live TV Channels, Radios">
            <a:extLst>
              <a:ext uri="{FF2B5EF4-FFF2-40B4-BE49-F238E27FC236}">
                <a16:creationId xmlns:a16="http://schemas.microsoft.com/office/drawing/2014/main" id="{67E9BD6F-A3B7-1B03-F2A4-BC90E27DD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4973" y="2240582"/>
            <a:ext cx="2342053" cy="237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61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64AE977-E970-8725-D720-37E30438C8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Clean</a:t>
            </a:r>
            <a:r>
              <a:rPr lang="cs-CZ" dirty="0"/>
              <a:t>, </a:t>
            </a:r>
            <a:r>
              <a:rPr lang="cs-CZ" dirty="0" err="1"/>
              <a:t>minimalist</a:t>
            </a:r>
            <a:r>
              <a:rPr lang="cs-CZ" dirty="0"/>
              <a:t> design</a:t>
            </a:r>
            <a:endParaRPr lang="en-US" dirty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8815B28-812E-13D2-CEF5-C7A86E6E57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7" y="4686136"/>
            <a:ext cx="4636458" cy="17460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Slim frame, rounded edges, and three luxury finishes</a:t>
            </a:r>
            <a:r>
              <a:rPr lang="en-GB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cs-CZ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en-GB" b="1" dirty="0">
                <a:solidFill>
                  <a:srgbClr val="0088EF"/>
                </a:solidFill>
                <a:latin typeface="+mj-lt"/>
                <a:cs typeface="Times New Roman" panose="02020603050405020304" pitchFamily="18" charset="0"/>
              </a:rPr>
              <a:t>2N IP One is designed to impress</a:t>
            </a:r>
            <a:r>
              <a:rPr lang="en-GB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The </a:t>
            </a:r>
            <a:r>
              <a:rPr lang="en-GB" sz="1800" b="1" kern="100" dirty="0">
                <a:solidFill>
                  <a:srgbClr val="0088E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eye-catching backlit button</a:t>
            </a:r>
            <a:r>
              <a:rPr lang="en-GB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has </a:t>
            </a:r>
            <a:r>
              <a:rPr lang="cs-CZ" sz="1800" kern="1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customizable</a:t>
            </a:r>
            <a:r>
              <a:rPr lang="cs-CZ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colour</a:t>
            </a:r>
            <a:r>
              <a:rPr lang="cs-CZ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that indicate the intercom’s current status</a:t>
            </a:r>
            <a:r>
              <a:rPr lang="cs-CZ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cs-CZ" sz="1800" dirty="0"/>
              <a:t>stand-by, </a:t>
            </a:r>
            <a:r>
              <a:rPr lang="en-GB" sz="1800" dirty="0"/>
              <a:t>ringing</a:t>
            </a:r>
            <a:r>
              <a:rPr lang="cs-CZ" sz="1800" dirty="0"/>
              <a:t>, </a:t>
            </a:r>
            <a:r>
              <a:rPr lang="en-GB" sz="1800" dirty="0"/>
              <a:t>in-call</a:t>
            </a:r>
            <a:r>
              <a:rPr lang="cs-CZ" sz="1800" dirty="0"/>
              <a:t>, </a:t>
            </a:r>
            <a:r>
              <a:rPr lang="en-GB" sz="1800" dirty="0"/>
              <a:t>door open</a:t>
            </a:r>
            <a:r>
              <a:rPr lang="cs-CZ" sz="1800" dirty="0"/>
              <a:t>).</a:t>
            </a:r>
          </a:p>
        </p:txBody>
      </p:sp>
      <p:pic>
        <p:nvPicPr>
          <p:cNvPr id="21" name="Obrázek 20" descr="Obsah obrázku logo, Písmo, Grafika, symbol&#10;&#10;Popis byl vytvořen automaticky">
            <a:extLst>
              <a:ext uri="{FF2B5EF4-FFF2-40B4-BE49-F238E27FC236}">
                <a16:creationId xmlns:a16="http://schemas.microsoft.com/office/drawing/2014/main" id="{62E514FA-ABFE-6EA1-8FDB-19B22D7F0B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5894" y="5721000"/>
            <a:ext cx="372659" cy="176052"/>
          </a:xfrm>
          <a:prstGeom prst="rect">
            <a:avLst/>
          </a:prstGeom>
        </p:spPr>
      </p:pic>
      <p:pic>
        <p:nvPicPr>
          <p:cNvPr id="5" name="Zástupný symbol obrázku 4" descr="Obsah obrázku elektronika, Elektronické zařízení, reproduktor, Reprobedna&#10;&#10;Popis byl vytvořen automaticky">
            <a:extLst>
              <a:ext uri="{FF2B5EF4-FFF2-40B4-BE49-F238E27FC236}">
                <a16:creationId xmlns:a16="http://schemas.microsoft.com/office/drawing/2014/main" id="{6E69E40E-4D2D-1065-6BAA-9575AF7579B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1763" y="0"/>
            <a:ext cx="6980237" cy="6858000"/>
          </a:xfrm>
        </p:spPr>
      </p:pic>
    </p:spTree>
    <p:extLst>
      <p:ext uri="{BB962C8B-B14F-4D97-AF65-F5344CB8AC3E}">
        <p14:creationId xmlns:p14="http://schemas.microsoft.com/office/powerpoint/2010/main" val="120645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64AE977-E970-8725-D720-37E30438C8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4850029" cy="1746060"/>
          </a:xfrm>
        </p:spPr>
        <p:txBody>
          <a:bodyPr/>
          <a:lstStyle/>
          <a:p>
            <a:r>
              <a:rPr lang="cs-CZ" dirty="0" err="1"/>
              <a:t>Exceptional</a:t>
            </a:r>
            <a:r>
              <a:rPr lang="cs-CZ" dirty="0"/>
              <a:t> </a:t>
            </a:r>
            <a:r>
              <a:rPr lang="cs-CZ" dirty="0" err="1"/>
              <a:t>durability</a:t>
            </a:r>
            <a:endParaRPr lang="en-US" dirty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8815B28-812E-13D2-CEF5-C7A86E6E57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7" y="4404732"/>
            <a:ext cx="4581903" cy="202746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With the </a:t>
            </a:r>
            <a:r>
              <a:rPr lang="en-US" sz="1800" b="1" dirty="0">
                <a:solidFill>
                  <a:srgbClr val="0088E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IP66 &amp; IK08 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certifications, the 2N IP One is</a:t>
            </a:r>
            <a:r>
              <a:rPr lang="en-US" sz="1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truly durable. The body is made of high-quality </a:t>
            </a:r>
            <a:r>
              <a:rPr lang="en-US" sz="1800" b="1" dirty="0">
                <a:solidFill>
                  <a:srgbClr val="0088E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anodized aluminum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which ensures exceptional </a:t>
            </a:r>
            <a:r>
              <a:rPr lang="en-US" sz="1800" b="1" dirty="0">
                <a:solidFill>
                  <a:srgbClr val="0088E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resistance to vandals, water, and dust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+mj-lt"/>
                <a:cs typeface="Times New Roman" panose="02020603050405020304" pitchFamily="18" charset="0"/>
              </a:rPr>
              <a:t>This also applies to </a:t>
            </a:r>
            <a:r>
              <a:rPr lang="cs-CZ" dirty="0" err="1">
                <a:latin typeface="+mj-lt"/>
                <a:cs typeface="Times New Roman" panose="02020603050405020304" pitchFamily="18" charset="0"/>
              </a:rPr>
              <a:t>both</a:t>
            </a:r>
            <a:r>
              <a:rPr lang="cs-CZ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+mj-lt"/>
                <a:cs typeface="Times New Roman" panose="02020603050405020304" pitchFamily="18" charset="0"/>
              </a:rPr>
              <a:t>the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 button and </a:t>
            </a:r>
            <a:r>
              <a:rPr lang="cs-CZ" dirty="0" err="1">
                <a:latin typeface="+mj-lt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camera!</a:t>
            </a:r>
            <a:endParaRPr lang="en-US" sz="1800" dirty="0">
              <a:latin typeface="+mj-lt"/>
            </a:endParaRPr>
          </a:p>
        </p:txBody>
      </p:sp>
      <p:pic>
        <p:nvPicPr>
          <p:cNvPr id="5" name="Zástupný symbol obrázku 4" descr="Obsah obrázku elektronika, kruh, snímek obrazovky, Elektronické zařízení&#10;&#10;Popis byl vytvořen automaticky">
            <a:extLst>
              <a:ext uri="{FF2B5EF4-FFF2-40B4-BE49-F238E27FC236}">
                <a16:creationId xmlns:a16="http://schemas.microsoft.com/office/drawing/2014/main" id="{770500B3-98B2-3FDA-D6BF-AB6311F8A1B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44" r="-1" b="-9244"/>
          <a:stretch/>
        </p:blipFill>
        <p:spPr>
          <a:xfrm>
            <a:off x="5202238" y="0"/>
            <a:ext cx="6989762" cy="6858000"/>
          </a:xfrm>
          <a:solidFill>
            <a:srgbClr val="000000"/>
          </a:solidFill>
        </p:spPr>
      </p:pic>
    </p:spTree>
    <p:extLst>
      <p:ext uri="{BB962C8B-B14F-4D97-AF65-F5344CB8AC3E}">
        <p14:creationId xmlns:p14="http://schemas.microsoft.com/office/powerpoint/2010/main" val="219323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64AE977-E970-8725-D720-37E30438C8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4850029" cy="1746060"/>
          </a:xfrm>
        </p:spPr>
        <p:txBody>
          <a:bodyPr/>
          <a:lstStyle/>
          <a:p>
            <a:r>
              <a:rPr lang="cs-CZ" dirty="0"/>
              <a:t>Front door under control</a:t>
            </a:r>
            <a:endParaRPr lang="en-US" dirty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8815B28-812E-13D2-CEF5-C7A86E6E57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6" y="4114542"/>
            <a:ext cx="4397651" cy="258282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GB" dirty="0">
                <a:latin typeface="+mj-lt"/>
                <a:cs typeface="Times New Roman" panose="02020603050405020304" pitchFamily="18" charset="0"/>
              </a:rPr>
              <a:t>Unlike regular video doorbells, you can connect the </a:t>
            </a:r>
            <a:r>
              <a:rPr lang="en-GB" b="1" dirty="0">
                <a:solidFill>
                  <a:srgbClr val="0088EF"/>
                </a:solidFill>
                <a:latin typeface="+mj-lt"/>
                <a:cs typeface="Times New Roman" panose="02020603050405020304" pitchFamily="18" charset="0"/>
              </a:rPr>
              <a:t>door strike </a:t>
            </a:r>
            <a:r>
              <a:rPr lang="en-GB" b="1" dirty="0" err="1">
                <a:solidFill>
                  <a:srgbClr val="0088EF"/>
                </a:solidFill>
                <a:latin typeface="+mj-lt"/>
                <a:cs typeface="Times New Roman" panose="02020603050405020304" pitchFamily="18" charset="0"/>
              </a:rPr>
              <a:t>directl</a:t>
            </a:r>
            <a:r>
              <a:rPr lang="cs-CZ" b="1" dirty="0">
                <a:solidFill>
                  <a:srgbClr val="0088EF"/>
                </a:solidFill>
                <a:latin typeface="+mj-lt"/>
                <a:cs typeface="Times New Roman" panose="02020603050405020304" pitchFamily="18" charset="0"/>
              </a:rPr>
              <a:t>y to the 2N IP One</a:t>
            </a:r>
            <a:r>
              <a:rPr lang="cs-CZ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cs-CZ" dirty="0" err="1">
                <a:latin typeface="+mj-lt"/>
                <a:cs typeface="Times New Roman" panose="02020603050405020304" pitchFamily="18" charset="0"/>
              </a:rPr>
              <a:t>Residents</a:t>
            </a:r>
            <a:r>
              <a:rPr lang="cs-CZ" dirty="0">
                <a:latin typeface="+mj-lt"/>
                <a:cs typeface="Times New Roman" panose="02020603050405020304" pitchFamily="18" charset="0"/>
              </a:rPr>
              <a:t> can then answer the door from </a:t>
            </a:r>
            <a:r>
              <a:rPr lang="en-GB" dirty="0">
                <a:latin typeface="+mj-lt"/>
                <a:cs typeface="Times New Roman" panose="02020603050405020304" pitchFamily="18" charset="0"/>
              </a:rPr>
              <a:t>a</a:t>
            </a:r>
            <a:r>
              <a:rPr lang="cs-CZ" dirty="0">
                <a:latin typeface="+mj-lt"/>
                <a:cs typeface="Times New Roman" panose="02020603050405020304" pitchFamily="18" charset="0"/>
              </a:rPr>
              <a:t> 2N indoor station</a:t>
            </a:r>
            <a:r>
              <a:rPr lang="en-GB" dirty="0">
                <a:latin typeface="+mj-lt"/>
                <a:cs typeface="Times New Roman" panose="02020603050405020304" pitchFamily="18" charset="0"/>
              </a:rPr>
              <a:t> or the </a:t>
            </a:r>
            <a:r>
              <a:rPr lang="cs-CZ" dirty="0">
                <a:latin typeface="+mj-lt"/>
                <a:cs typeface="Times New Roman" panose="02020603050405020304" pitchFamily="18" charset="0"/>
              </a:rPr>
              <a:t>My2N app </a:t>
            </a:r>
            <a:r>
              <a:rPr lang="en-GB" dirty="0">
                <a:latin typeface="+mj-lt"/>
                <a:cs typeface="Times New Roman" panose="02020603050405020304" pitchFamily="18" charset="0"/>
              </a:rPr>
              <a:t>– and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let visitors enter using a </a:t>
            </a:r>
            <a:r>
              <a:rPr lang="en-US" b="1" dirty="0">
                <a:solidFill>
                  <a:srgbClr val="0088EF"/>
                </a:solidFill>
                <a:latin typeface="+mj-lt"/>
                <a:cs typeface="Times New Roman" panose="02020603050405020304" pitchFamily="18" charset="0"/>
              </a:rPr>
              <a:t>QR </a:t>
            </a:r>
            <a:r>
              <a:rPr lang="cs-CZ" b="1" dirty="0">
                <a:solidFill>
                  <a:srgbClr val="0088EF"/>
                </a:solidFill>
                <a:latin typeface="+mj-lt"/>
                <a:cs typeface="Times New Roman" panose="02020603050405020304" pitchFamily="18" charset="0"/>
              </a:rPr>
              <a:t>c</a:t>
            </a:r>
            <a:r>
              <a:rPr lang="en-US" b="1" dirty="0">
                <a:solidFill>
                  <a:srgbClr val="0088EF"/>
                </a:solidFill>
                <a:latin typeface="+mj-lt"/>
                <a:cs typeface="Times New Roman" panose="02020603050405020304" pitchFamily="18" charset="0"/>
              </a:rPr>
              <a:t>ode on a mobile phone</a:t>
            </a:r>
            <a:r>
              <a:rPr lang="cs-CZ" dirty="0">
                <a:latin typeface="+mj-lt"/>
                <a:cs typeface="Times New Roman" panose="02020603050405020304" pitchFamily="18" charset="0"/>
              </a:rPr>
              <a:t>. They</a:t>
            </a:r>
            <a:r>
              <a:rPr lang="en-US" dirty="0"/>
              <a:t> can also open the door for themselves using the</a:t>
            </a:r>
            <a:r>
              <a:rPr lang="en-US" b="1" dirty="0">
                <a:solidFill>
                  <a:srgbClr val="0088EF"/>
                </a:solidFill>
              </a:rPr>
              <a:t> My2N app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.</a:t>
            </a:r>
            <a:endParaRPr lang="cs-CZ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" name="Zástupný symbol obrázku 9" descr="Obsah obrázku text, Elektronické zařízení, elektronika, přístroj&#10;&#10;Popis byl vytvořen automaticky">
            <a:extLst>
              <a:ext uri="{FF2B5EF4-FFF2-40B4-BE49-F238E27FC236}">
                <a16:creationId xmlns:a16="http://schemas.microsoft.com/office/drawing/2014/main" id="{A892F9C0-46AF-8D57-6B73-3ED0F1DBB34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02238" y="0"/>
            <a:ext cx="6989762" cy="6858000"/>
          </a:xfrm>
        </p:spPr>
      </p:pic>
    </p:spTree>
    <p:extLst>
      <p:ext uri="{BB962C8B-B14F-4D97-AF65-F5344CB8AC3E}">
        <p14:creationId xmlns:p14="http://schemas.microsoft.com/office/powerpoint/2010/main" val="299143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64AE977-E970-8725-D720-37E30438C8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4850029" cy="1746060"/>
          </a:xfrm>
        </p:spPr>
        <p:txBody>
          <a:bodyPr/>
          <a:lstStyle/>
          <a:p>
            <a:r>
              <a:rPr lang="en-US" dirty="0"/>
              <a:t>Full HD, non-stop surveillance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8815B28-812E-13D2-CEF5-C7A86E6E57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6" y="4795024"/>
            <a:ext cx="4385294" cy="177168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b="1" kern="100" dirty="0">
                <a:solidFill>
                  <a:srgbClr val="0088EF"/>
                </a:solidFill>
                <a:latin typeface="+mj-lt"/>
                <a:cs typeface="Times New Roman" panose="02020603050405020304" pitchFamily="18" charset="0"/>
              </a:rPr>
              <a:t>E</a:t>
            </a:r>
            <a:r>
              <a:rPr lang="cs-CZ" b="1" kern="100" dirty="0">
                <a:solidFill>
                  <a:srgbClr val="0088EF"/>
                </a:solidFill>
                <a:latin typeface="+mj-lt"/>
                <a:cs typeface="Times New Roman" panose="02020603050405020304" pitchFamily="18" charset="0"/>
              </a:rPr>
              <a:t>nhance home security</a:t>
            </a:r>
            <a:r>
              <a:rPr lang="en-GB" b="1" kern="100" dirty="0">
                <a:solidFill>
                  <a:srgbClr val="0088EF"/>
                </a:solidFill>
                <a:latin typeface="+mj-lt"/>
                <a:cs typeface="Times New Roman" panose="02020603050405020304" pitchFamily="18" charset="0"/>
              </a:rPr>
              <a:t>! </a:t>
            </a:r>
            <a:r>
              <a:rPr lang="en-GB" kern="100" dirty="0">
                <a:latin typeface="+mj-lt"/>
                <a:cs typeface="Times New Roman" panose="02020603050405020304" pitchFamily="18" charset="0"/>
              </a:rPr>
              <a:t>If motion is detected </a:t>
            </a:r>
            <a:r>
              <a:rPr lang="en-GB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by the Full HD intercom camera, or the mic</a:t>
            </a:r>
            <a:r>
              <a:rPr lang="cs-CZ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picks up increased noise, the </a:t>
            </a:r>
            <a:r>
              <a:rPr lang="en-GB" sz="1800" b="1" kern="100" dirty="0">
                <a:solidFill>
                  <a:srgbClr val="0088E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2N IP One will notify residents</a:t>
            </a:r>
            <a:r>
              <a:rPr lang="en-GB" sz="1800" kern="100" dirty="0">
                <a:solidFill>
                  <a:srgbClr val="0088E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and start recording what is happening outside the home.</a:t>
            </a:r>
            <a:r>
              <a:rPr lang="cs-CZ" sz="18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Zástupný symbol obrázku 4" descr="Obsah obrázku osoba, přístroj, Elektronické zařízení, Mobilní telefon&#10;&#10;Popis byl vytvořen automaticky">
            <a:extLst>
              <a:ext uri="{FF2B5EF4-FFF2-40B4-BE49-F238E27FC236}">
                <a16:creationId xmlns:a16="http://schemas.microsoft.com/office/drawing/2014/main" id="{63408D63-A872-B33C-4515-7BFEDB7EBC1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3" b="853"/>
          <a:stretch>
            <a:fillRect/>
          </a:stretch>
        </p:blipFill>
        <p:spPr>
          <a:xfrm>
            <a:off x="5214938" y="0"/>
            <a:ext cx="6977062" cy="6858000"/>
          </a:xfrm>
        </p:spPr>
      </p:pic>
    </p:spTree>
    <p:extLst>
      <p:ext uri="{BB962C8B-B14F-4D97-AF65-F5344CB8AC3E}">
        <p14:creationId xmlns:p14="http://schemas.microsoft.com/office/powerpoint/2010/main" val="304249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64AE977-E970-8725-D720-37E30438C8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4850029" cy="1746060"/>
          </a:xfrm>
        </p:spPr>
        <p:txBody>
          <a:bodyPr/>
          <a:lstStyle/>
          <a:p>
            <a:r>
              <a:rPr lang="cs-CZ" dirty="0" err="1"/>
              <a:t>Connects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home</a:t>
            </a:r>
            <a:r>
              <a:rPr lang="cs-CZ" dirty="0"/>
              <a:t> </a:t>
            </a:r>
            <a:r>
              <a:rPr lang="cs-CZ" dirty="0" err="1"/>
              <a:t>automation</a:t>
            </a:r>
            <a:r>
              <a:rPr lang="cs-CZ" dirty="0"/>
              <a:t> </a:t>
            </a:r>
            <a:r>
              <a:rPr lang="cs-CZ" dirty="0" err="1"/>
              <a:t>devices</a:t>
            </a:r>
            <a:endParaRPr lang="en-US" dirty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8815B28-812E-13D2-CEF5-C7A86E6E57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6" y="4998719"/>
            <a:ext cx="4510784" cy="159362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Based on </a:t>
            </a:r>
            <a:r>
              <a:rPr lang="en-GB" sz="1800" b="1" dirty="0">
                <a:solidFill>
                  <a:srgbClr val="0088E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open protocols</a:t>
            </a:r>
            <a:r>
              <a:rPr lang="en-GB" sz="1800" dirty="0">
                <a:solidFill>
                  <a:srgbClr val="0088E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and supporting </a:t>
            </a:r>
            <a:r>
              <a:rPr lang="en-GB" sz="1800" b="1" dirty="0">
                <a:solidFill>
                  <a:srgbClr val="0088E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multiple plug-ins</a:t>
            </a: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you can integrate the 2N </a:t>
            </a:r>
            <a:r>
              <a:rPr lang="en-GB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IP One </a:t>
            </a:r>
            <a:r>
              <a:rPr lang="en-GB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with leading home automation and also office building systems</a:t>
            </a:r>
            <a:r>
              <a:rPr lang="cs-CZ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Zástupný symbol obrázku 5" descr="Obsah obrázku interiér, design&#10;&#10;Popis byl vytvořen automaticky">
            <a:extLst>
              <a:ext uri="{FF2B5EF4-FFF2-40B4-BE49-F238E27FC236}">
                <a16:creationId xmlns:a16="http://schemas.microsoft.com/office/drawing/2014/main" id="{5174A0CA-05E0-5823-4104-ECEB55FAA9E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" b="976"/>
          <a:stretch>
            <a:fillRect/>
          </a:stretch>
        </p:blipFill>
        <p:spPr>
          <a:xfrm>
            <a:off x="5197475" y="0"/>
            <a:ext cx="6994525" cy="6858000"/>
          </a:xfrm>
        </p:spPr>
      </p:pic>
    </p:spTree>
    <p:extLst>
      <p:ext uri="{BB962C8B-B14F-4D97-AF65-F5344CB8AC3E}">
        <p14:creationId xmlns:p14="http://schemas.microsoft.com/office/powerpoint/2010/main" val="286604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B64AE977-E970-8725-D720-37E30438C8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4850029" cy="1746060"/>
          </a:xfrm>
        </p:spPr>
        <p:txBody>
          <a:bodyPr/>
          <a:lstStyle/>
          <a:p>
            <a:r>
              <a:rPr lang="cs-CZ" dirty="0"/>
              <a:t>Superb </a:t>
            </a:r>
            <a:r>
              <a:rPr lang="cs-CZ" dirty="0" err="1"/>
              <a:t>sound</a:t>
            </a:r>
            <a:r>
              <a:rPr lang="cs-CZ" dirty="0"/>
              <a:t> </a:t>
            </a:r>
            <a:r>
              <a:rPr lang="cs-CZ" dirty="0" err="1"/>
              <a:t>quality</a:t>
            </a:r>
            <a:endParaRPr lang="en-US" dirty="0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8815B28-812E-13D2-CEF5-C7A86E6E57F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6" y="4942703"/>
            <a:ext cx="4607716" cy="159274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With </a:t>
            </a:r>
            <a:r>
              <a:rPr lang="en-US" sz="1800" b="1" dirty="0">
                <a:solidFill>
                  <a:srgbClr val="0088E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exceptional clarity and perfect intelligibility 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that’s how residents will communicate with every visitor, even in noisy environments. All thanks to the sensitive microphone and powerful speaker</a:t>
            </a:r>
            <a:r>
              <a:rPr lang="cs-CZ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8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Zástupný symbol obrázku 5" descr="Obsah obrázku elektronika, reproduktor&#10;&#10;Popis byl vytvořen automaticky">
            <a:extLst>
              <a:ext uri="{FF2B5EF4-FFF2-40B4-BE49-F238E27FC236}">
                <a16:creationId xmlns:a16="http://schemas.microsoft.com/office/drawing/2014/main" id="{3BC00E18-A63B-72CE-CB9E-307F86612F5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08588" y="0"/>
            <a:ext cx="6983412" cy="6858000"/>
          </a:xfrm>
        </p:spPr>
      </p:pic>
    </p:spTree>
    <p:extLst>
      <p:ext uri="{BB962C8B-B14F-4D97-AF65-F5344CB8AC3E}">
        <p14:creationId xmlns:p14="http://schemas.microsoft.com/office/powerpoint/2010/main" val="73269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ig Images + Text">
  <a:themeElements>
    <a:clrScheme name="2N Colors">
      <a:dk1>
        <a:srgbClr val="000000"/>
      </a:dk1>
      <a:lt1>
        <a:srgbClr val="FFFFFF"/>
      </a:lt1>
      <a:dk2>
        <a:srgbClr val="EBEBEB"/>
      </a:dk2>
      <a:lt2>
        <a:srgbClr val="FFFFFF"/>
      </a:lt2>
      <a:accent1>
        <a:srgbClr val="0088EF"/>
      </a:accent1>
      <a:accent2>
        <a:srgbClr val="FF5A27"/>
      </a:accent2>
      <a:accent3>
        <a:srgbClr val="FFC000"/>
      </a:accent3>
      <a:accent4>
        <a:srgbClr val="B3B3B3"/>
      </a:accent4>
      <a:accent5>
        <a:srgbClr val="404040"/>
      </a:accent5>
      <a:accent6>
        <a:srgbClr val="CE0201"/>
      </a:accent6>
      <a:hlink>
        <a:srgbClr val="00B0F0"/>
      </a:hlink>
      <a:folHlink>
        <a:srgbClr val="002060"/>
      </a:folHlink>
    </a:clrScheme>
    <a:fontScheme name="2N Font">
      <a:majorFont>
        <a:latin typeface="Segoe UI 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43D5ED1-03E9-4CE0-BBC0-E62D2C2F32CE}" vid="{3015F92F-46DD-4082-8743-23ECA5B61D45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mall Images + Text">
  <a:themeElements>
    <a:clrScheme name="2N Colors">
      <a:dk1>
        <a:srgbClr val="000000"/>
      </a:dk1>
      <a:lt1>
        <a:srgbClr val="FFFFFF"/>
      </a:lt1>
      <a:dk2>
        <a:srgbClr val="EBEBEB"/>
      </a:dk2>
      <a:lt2>
        <a:srgbClr val="FFFFFF"/>
      </a:lt2>
      <a:accent1>
        <a:srgbClr val="0088EF"/>
      </a:accent1>
      <a:accent2>
        <a:srgbClr val="FF5A27"/>
      </a:accent2>
      <a:accent3>
        <a:srgbClr val="FFC000"/>
      </a:accent3>
      <a:accent4>
        <a:srgbClr val="B3B3B3"/>
      </a:accent4>
      <a:accent5>
        <a:srgbClr val="404040"/>
      </a:accent5>
      <a:accent6>
        <a:srgbClr val="CE0201"/>
      </a:accent6>
      <a:hlink>
        <a:srgbClr val="00B0F0"/>
      </a:hlink>
      <a:folHlink>
        <a:srgbClr val="002060"/>
      </a:folHlink>
    </a:clrScheme>
    <a:fontScheme name="2N Font">
      <a:majorFont>
        <a:latin typeface="Segoe UI 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43D5ED1-03E9-4CE0-BBC0-E62D2C2F32CE}" vid="{B7CFE2E7-0587-488C-9F79-2B3E7B6C45C2}"/>
    </a:ext>
  </a:extLst>
</a:theme>
</file>

<file path=ppt/theme/theme3.xml><?xml version="1.0" encoding="utf-8"?>
<a:theme xmlns:a="http://schemas.openxmlformats.org/drawingml/2006/main" name="Listings + Texts">
  <a:themeElements>
    <a:clrScheme name="2N Colors">
      <a:dk1>
        <a:srgbClr val="000000"/>
      </a:dk1>
      <a:lt1>
        <a:srgbClr val="FFFFFF"/>
      </a:lt1>
      <a:dk2>
        <a:srgbClr val="EBEBEB"/>
      </a:dk2>
      <a:lt2>
        <a:srgbClr val="FFFFFF"/>
      </a:lt2>
      <a:accent1>
        <a:srgbClr val="0088EF"/>
      </a:accent1>
      <a:accent2>
        <a:srgbClr val="FF5A27"/>
      </a:accent2>
      <a:accent3>
        <a:srgbClr val="FFC000"/>
      </a:accent3>
      <a:accent4>
        <a:srgbClr val="B3B3B3"/>
      </a:accent4>
      <a:accent5>
        <a:srgbClr val="404040"/>
      </a:accent5>
      <a:accent6>
        <a:srgbClr val="CE0201"/>
      </a:accent6>
      <a:hlink>
        <a:srgbClr val="00B0F0"/>
      </a:hlink>
      <a:folHlink>
        <a:srgbClr val="002060"/>
      </a:folHlink>
    </a:clrScheme>
    <a:fontScheme name="2N Font">
      <a:majorFont>
        <a:latin typeface="Segoe UI 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43D5ED1-03E9-4CE0-BBC0-E62D2C2F32CE}" vid="{D6A9DBD6-F93F-437C-A344-22180A137ADA}"/>
    </a:ext>
  </a:extLst>
</a:theme>
</file>

<file path=ppt/theme/theme4.xml><?xml version="1.0" encoding="utf-8"?>
<a:theme xmlns:a="http://schemas.openxmlformats.org/drawingml/2006/main" name="Software Presentation">
  <a:themeElements>
    <a:clrScheme name="2N Colors">
      <a:dk1>
        <a:srgbClr val="000000"/>
      </a:dk1>
      <a:lt1>
        <a:srgbClr val="FFFFFF"/>
      </a:lt1>
      <a:dk2>
        <a:srgbClr val="EBEBEB"/>
      </a:dk2>
      <a:lt2>
        <a:srgbClr val="FFFFFF"/>
      </a:lt2>
      <a:accent1>
        <a:srgbClr val="0088EF"/>
      </a:accent1>
      <a:accent2>
        <a:srgbClr val="FF5A27"/>
      </a:accent2>
      <a:accent3>
        <a:srgbClr val="FFC000"/>
      </a:accent3>
      <a:accent4>
        <a:srgbClr val="B3B3B3"/>
      </a:accent4>
      <a:accent5>
        <a:srgbClr val="404040"/>
      </a:accent5>
      <a:accent6>
        <a:srgbClr val="CE0201"/>
      </a:accent6>
      <a:hlink>
        <a:srgbClr val="00B0F0"/>
      </a:hlink>
      <a:folHlink>
        <a:srgbClr val="002060"/>
      </a:folHlink>
    </a:clrScheme>
    <a:fontScheme name="2N Font">
      <a:majorFont>
        <a:latin typeface="Segoe UI 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43D5ED1-03E9-4CE0-BBC0-E62D2C2F32CE}" vid="{588BF374-0188-427D-8CD3-CA8DC7CEB697}"/>
    </a:ext>
  </a:extLst>
</a:theme>
</file>

<file path=ppt/theme/theme5.xml><?xml version="1.0" encoding="utf-8"?>
<a:theme xmlns:a="http://schemas.openxmlformats.org/drawingml/2006/main" name="Blank Slides">
  <a:themeElements>
    <a:clrScheme name="2N Colors">
      <a:dk1>
        <a:srgbClr val="000000"/>
      </a:dk1>
      <a:lt1>
        <a:srgbClr val="FFFFFF"/>
      </a:lt1>
      <a:dk2>
        <a:srgbClr val="EBEBEB"/>
      </a:dk2>
      <a:lt2>
        <a:srgbClr val="FFFFFF"/>
      </a:lt2>
      <a:accent1>
        <a:srgbClr val="0088EF"/>
      </a:accent1>
      <a:accent2>
        <a:srgbClr val="FF5A27"/>
      </a:accent2>
      <a:accent3>
        <a:srgbClr val="FFC000"/>
      </a:accent3>
      <a:accent4>
        <a:srgbClr val="B3B3B3"/>
      </a:accent4>
      <a:accent5>
        <a:srgbClr val="404040"/>
      </a:accent5>
      <a:accent6>
        <a:srgbClr val="CE0201"/>
      </a:accent6>
      <a:hlink>
        <a:srgbClr val="00B0F0"/>
      </a:hlink>
      <a:folHlink>
        <a:srgbClr val="002060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43D5ED1-03E9-4CE0-BBC0-E62D2C2F32CE}" vid="{7946C0AB-A043-4079-9829-07AD9A6EFDB9}"/>
    </a:ext>
  </a:extLst>
</a:theme>
</file>

<file path=ppt/theme/theme6.xml><?xml version="1.0" encoding="utf-8"?>
<a:theme xmlns:a="http://schemas.openxmlformats.org/drawingml/2006/main" name="Outro Slides">
  <a:themeElements>
    <a:clrScheme name="2N Colors">
      <a:dk1>
        <a:srgbClr val="000000"/>
      </a:dk1>
      <a:lt1>
        <a:srgbClr val="FFFFFF"/>
      </a:lt1>
      <a:dk2>
        <a:srgbClr val="EBEBEB"/>
      </a:dk2>
      <a:lt2>
        <a:srgbClr val="FFFFFF"/>
      </a:lt2>
      <a:accent1>
        <a:srgbClr val="0088EF"/>
      </a:accent1>
      <a:accent2>
        <a:srgbClr val="FF5A27"/>
      </a:accent2>
      <a:accent3>
        <a:srgbClr val="FFC000"/>
      </a:accent3>
      <a:accent4>
        <a:srgbClr val="B3B3B3"/>
      </a:accent4>
      <a:accent5>
        <a:srgbClr val="404040"/>
      </a:accent5>
      <a:accent6>
        <a:srgbClr val="CE0201"/>
      </a:accent6>
      <a:hlink>
        <a:srgbClr val="00B0F0"/>
      </a:hlink>
      <a:folHlink>
        <a:srgbClr val="002060"/>
      </a:folHlink>
    </a:clrScheme>
    <a:fontScheme name="2N Font">
      <a:majorFont>
        <a:latin typeface="Segoe UI 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43D5ED1-03E9-4CE0-BBC0-E62D2C2F32CE}" vid="{A70756D3-DF4E-42A7-B443-6232FA5F05F7}"/>
    </a:ext>
  </a:extLst>
</a:theme>
</file>

<file path=ppt/theme/theme7.xml><?xml version="1.0" encoding="utf-8"?>
<a:theme xmlns:a="http://schemas.openxmlformats.org/drawingml/2006/main" name="2N White Theme - Websites">
  <a:themeElements>
    <a:clrScheme name="2N Colors">
      <a:dk1>
        <a:srgbClr val="000000"/>
      </a:dk1>
      <a:lt1>
        <a:srgbClr val="FFFFFF"/>
      </a:lt1>
      <a:dk2>
        <a:srgbClr val="EBEBEB"/>
      </a:dk2>
      <a:lt2>
        <a:srgbClr val="FFFFFF"/>
      </a:lt2>
      <a:accent1>
        <a:srgbClr val="0088EF"/>
      </a:accent1>
      <a:accent2>
        <a:srgbClr val="FF5A27"/>
      </a:accent2>
      <a:accent3>
        <a:srgbClr val="FFC000"/>
      </a:accent3>
      <a:accent4>
        <a:srgbClr val="B3B3B3"/>
      </a:accent4>
      <a:accent5>
        <a:srgbClr val="404040"/>
      </a:accent5>
      <a:accent6>
        <a:srgbClr val="CE0201"/>
      </a:accent6>
      <a:hlink>
        <a:srgbClr val="00B0F0"/>
      </a:hlink>
      <a:folHlink>
        <a:srgbClr val="002060"/>
      </a:folHlink>
    </a:clrScheme>
    <a:fontScheme name="2N Font">
      <a:majorFont>
        <a:latin typeface="Segoe UI 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43D5ED1-03E9-4CE0-BBC0-E62D2C2F32CE}" vid="{47D3B508-EC7B-4B9D-933A-FD7BA716B43C}"/>
    </a:ext>
  </a:extLst>
</a:theme>
</file>

<file path=ppt/theme/theme8.xml><?xml version="1.0" encoding="utf-8"?>
<a:theme xmlns:a="http://schemas.openxmlformats.org/drawingml/2006/main" name="2N černá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2N">
      <a:majorFont>
        <a:latin typeface="Segoe UI"/>
        <a:ea typeface=""/>
        <a:cs typeface=""/>
      </a:majorFont>
      <a:minorFont>
        <a:latin typeface="Segoe UI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9.xml><?xml version="1.0" encoding="utf-8"?>
<a:theme xmlns:a="http://schemas.openxmlformats.org/drawingml/2006/main" name="1_Big Images + Text">
  <a:themeElements>
    <a:clrScheme name="2N Colors">
      <a:dk1>
        <a:srgbClr val="000000"/>
      </a:dk1>
      <a:lt1>
        <a:srgbClr val="FFFFFF"/>
      </a:lt1>
      <a:dk2>
        <a:srgbClr val="EBEBEB"/>
      </a:dk2>
      <a:lt2>
        <a:srgbClr val="FFFFFF"/>
      </a:lt2>
      <a:accent1>
        <a:srgbClr val="0088EF"/>
      </a:accent1>
      <a:accent2>
        <a:srgbClr val="FF5A27"/>
      </a:accent2>
      <a:accent3>
        <a:srgbClr val="FFC000"/>
      </a:accent3>
      <a:accent4>
        <a:srgbClr val="B3B3B3"/>
      </a:accent4>
      <a:accent5>
        <a:srgbClr val="404040"/>
      </a:accent5>
      <a:accent6>
        <a:srgbClr val="CE0201"/>
      </a:accent6>
      <a:hlink>
        <a:srgbClr val="00B0F0"/>
      </a:hlink>
      <a:folHlink>
        <a:srgbClr val="002060"/>
      </a:folHlink>
    </a:clrScheme>
    <a:fontScheme name="2N Font">
      <a:majorFont>
        <a:latin typeface="Segoe UI 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_White-Presentation_EN" id="{8A78AD92-B8A6-469A-912F-619A51B1C4F8}" vid="{B43A3300-6E89-469A-B02A-2ED5CEB8D1E2}"/>
    </a:ext>
  </a:extLst>
</a:theme>
</file>

<file path=docMetadata/LabelInfo.xml><?xml version="1.0" encoding="utf-8"?>
<clbl:labelList xmlns:clbl="http://schemas.microsoft.com/office/2020/mipLabelMetadata">
  <clbl:label id="{78703d3c-b907-432f-b066-88f7af9ca3af}" enabled="0" method="" siteId="{78703d3c-b907-432f-b066-88f7af9ca3a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2N_White-Presentation_EN</Template>
  <TotalTime>17136</TotalTime>
  <Words>1340</Words>
  <Application>Microsoft Office PowerPoint</Application>
  <PresentationFormat>Širokoúhlá obrazovka</PresentationFormat>
  <Paragraphs>201</Paragraphs>
  <Slides>16</Slides>
  <Notes>10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9</vt:i4>
      </vt:variant>
      <vt:variant>
        <vt:lpstr>Nadpisy snímků</vt:lpstr>
      </vt:variant>
      <vt:variant>
        <vt:i4>16</vt:i4>
      </vt:variant>
    </vt:vector>
  </HeadingPairs>
  <TitlesOfParts>
    <vt:vector size="31" baseType="lpstr">
      <vt:lpstr>Arial</vt:lpstr>
      <vt:lpstr>Calibri</vt:lpstr>
      <vt:lpstr>Gotham SSm Light</vt:lpstr>
      <vt:lpstr>Segoe UI</vt:lpstr>
      <vt:lpstr>Segoe UI Semilight</vt:lpstr>
      <vt:lpstr>Wingdings</vt:lpstr>
      <vt:lpstr>Big Images + Text</vt:lpstr>
      <vt:lpstr>Small Images + Text</vt:lpstr>
      <vt:lpstr>Listings + Texts</vt:lpstr>
      <vt:lpstr>Software Presentation</vt:lpstr>
      <vt:lpstr>Blank Slides</vt:lpstr>
      <vt:lpstr>Outro Slides</vt:lpstr>
      <vt:lpstr>2N White Theme - Websites</vt:lpstr>
      <vt:lpstr>2N černá</vt:lpstr>
      <vt:lpstr>1_Big Images + Text</vt:lpstr>
      <vt:lpstr>One family. One home. One smart intercom.</vt:lpstr>
      <vt:lpstr>IP intercom for  family homes</vt:lpstr>
      <vt:lpstr>Prezentace aplikace PowerPoint</vt:lpstr>
      <vt:lpstr>Clean, minimalist design</vt:lpstr>
      <vt:lpstr>Exceptional durability</vt:lpstr>
      <vt:lpstr>Front door under control</vt:lpstr>
      <vt:lpstr>Full HD, non-stop surveillance</vt:lpstr>
      <vt:lpstr>Connects with home automation devices</vt:lpstr>
      <vt:lpstr>Superb sound quality</vt:lpstr>
      <vt:lpstr>Unthinkable for some, standard for us</vt:lpstr>
      <vt:lpstr>A technological masterpiece</vt:lpstr>
      <vt:lpstr>Prezentace aplikace PowerPoint</vt:lpstr>
      <vt:lpstr>Prezentace aplikace PowerPoint</vt:lpstr>
      <vt:lpstr>Comparison table</vt:lpstr>
      <vt:lpstr>Technical parameters</vt:lpstr>
      <vt:lpstr>2N IP One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One home. One family. One smart intercom.</dc:title>
  <dc:creator>Lukáš Psota - 2N</dc:creator>
  <cp:lastModifiedBy>Lukáš Psota - 2N</cp:lastModifiedBy>
  <cp:revision>4</cp:revision>
  <dcterms:created xsi:type="dcterms:W3CDTF">2024-04-19T13:50:26Z</dcterms:created>
  <dcterms:modified xsi:type="dcterms:W3CDTF">2024-05-21T07:59:10Z</dcterms:modified>
</cp:coreProperties>
</file>