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6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7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9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  <p:sldMasterId id="2147483771" r:id="rId2"/>
    <p:sldMasterId id="2147483806" r:id="rId3"/>
    <p:sldMasterId id="2147483841" r:id="rId4"/>
    <p:sldMasterId id="2147483876" r:id="rId5"/>
    <p:sldMasterId id="2147483718" r:id="rId6"/>
    <p:sldMasterId id="2147483911" r:id="rId7"/>
    <p:sldMasterId id="2147483962" r:id="rId8"/>
    <p:sldMasterId id="2147484003" r:id="rId9"/>
    <p:sldMasterId id="2147484018" r:id="rId10"/>
    <p:sldMasterId id="2147484052" r:id="rId11"/>
  </p:sldMasterIdLst>
  <p:notesMasterIdLst>
    <p:notesMasterId r:id="rId23"/>
  </p:notesMasterIdLst>
  <p:handoutMasterIdLst>
    <p:handoutMasterId r:id="rId24"/>
  </p:handoutMasterIdLst>
  <p:sldIdLst>
    <p:sldId id="12017" r:id="rId12"/>
    <p:sldId id="12028" r:id="rId13"/>
    <p:sldId id="400" r:id="rId14"/>
    <p:sldId id="12023" r:id="rId15"/>
    <p:sldId id="12022" r:id="rId16"/>
    <p:sldId id="12029" r:id="rId17"/>
    <p:sldId id="383" r:id="rId18"/>
    <p:sldId id="394" r:id="rId19"/>
    <p:sldId id="12030" r:id="rId20"/>
    <p:sldId id="12033" r:id="rId21"/>
    <p:sldId id="12027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AB6B05-213F-1713-2D2D-0973D2B52C2B}" name="Tomáš Křivánek - 2N" initials="TK2" userId="S::tomaskri@axis.com::16faf139-c172-4c7d-a0d4-0022f698fe5e" providerId="AD"/>
  <p188:author id="{C8682C55-09E4-42A7-F63F-CB65034D5698}" name="Marek Chládek - 2N" initials="MC2" userId="S::marekch@axis.com::d68c704c-9058-41b0-b385-846b5a1a0d3e" providerId="AD"/>
  <p188:author id="{A622ACAA-C2B2-4AF3-F9C9-0283F2E06D7D}" name="Camilla May Ashdown - 2N" initials="C2" userId="S::camillaa@axis.com::a52699de-8e43-4215-9d09-9d2cfa7df447" providerId="AD"/>
  <p188:author id="{68757CD7-C7F7-611D-F32D-4B33ABFD5C02}" name="Gareth Robinson - 2N" initials="GR-2" userId="S::garethro@axis.com::40ce9182-6b1d-44ad-9017-ab30661c2a7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EB"/>
    <a:srgbClr val="919191"/>
    <a:srgbClr val="C3C3C3"/>
    <a:srgbClr val="E6E6E6"/>
    <a:srgbClr val="5A5A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2A7B1E-7EE1-4C07-A14E-212AF37F90F5}" v="33" dt="2024-06-11T11:24:17.6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744" y="5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microsoft.com/office/2018/10/relationships/authors" Target="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ek Chládek - 2N" userId="d68c704c-9058-41b0-b385-846b5a1a0d3e" providerId="ADAL" clId="{C72A7B1E-7EE1-4C07-A14E-212AF37F90F5}"/>
    <pc:docChg chg="custSel addSld delSld modSld">
      <pc:chgData name="Marek Chládek - 2N" userId="d68c704c-9058-41b0-b385-846b5a1a0d3e" providerId="ADAL" clId="{C72A7B1E-7EE1-4C07-A14E-212AF37F90F5}" dt="2024-06-11T11:57:28.920" v="134" actId="47"/>
      <pc:docMkLst>
        <pc:docMk/>
      </pc:docMkLst>
      <pc:sldChg chg="modCm">
        <pc:chgData name="Marek Chládek - 2N" userId="d68c704c-9058-41b0-b385-846b5a1a0d3e" providerId="ADAL" clId="{C72A7B1E-7EE1-4C07-A14E-212AF37F90F5}" dt="2024-05-23T10:21:49.524" v="6"/>
        <pc:sldMkLst>
          <pc:docMk/>
          <pc:sldMk cId="3649485508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arek Chládek - 2N" userId="d68c704c-9058-41b0-b385-846b5a1a0d3e" providerId="ADAL" clId="{C72A7B1E-7EE1-4C07-A14E-212AF37F90F5}" dt="2024-05-23T10:21:49.524" v="6"/>
              <pc2:cmMkLst xmlns:pc2="http://schemas.microsoft.com/office/powerpoint/2019/9/main/command">
                <pc:docMk/>
                <pc:sldMk cId="3649485508" sldId="281"/>
                <pc2:cmMk id="{DAB68889-AE79-49FD-BA72-BE5644505ACA}"/>
              </pc2:cmMkLst>
              <pc226:cmRplyChg chg="add">
                <pc226:chgData name="Marek Chládek - 2N" userId="d68c704c-9058-41b0-b385-846b5a1a0d3e" providerId="ADAL" clId="{C72A7B1E-7EE1-4C07-A14E-212AF37F90F5}" dt="2024-05-23T10:21:49.524" v="6"/>
                <pc2:cmRplyMkLst xmlns:pc2="http://schemas.microsoft.com/office/powerpoint/2019/9/main/command">
                  <pc:docMk/>
                  <pc:sldMk cId="3649485508" sldId="281"/>
                  <pc2:cmMk id="{DAB68889-AE79-49FD-BA72-BE5644505ACA}"/>
                  <pc2:cmRplyMk id="{63B8AD8D-A099-45F4-9084-551C2B8FD35E}"/>
                </pc2:cmRplyMkLst>
              </pc226:cmRplyChg>
            </pc226:cmChg>
          </p:ext>
        </pc:extLst>
      </pc:sldChg>
      <pc:sldChg chg="modSp mod">
        <pc:chgData name="Marek Chládek - 2N" userId="d68c704c-9058-41b0-b385-846b5a1a0d3e" providerId="ADAL" clId="{C72A7B1E-7EE1-4C07-A14E-212AF37F90F5}" dt="2024-05-28T10:56:29.863" v="26" actId="14100"/>
        <pc:sldMkLst>
          <pc:docMk/>
          <pc:sldMk cId="2836581938" sldId="383"/>
        </pc:sldMkLst>
        <pc:spChg chg="mod">
          <ac:chgData name="Marek Chládek - 2N" userId="d68c704c-9058-41b0-b385-846b5a1a0d3e" providerId="ADAL" clId="{C72A7B1E-7EE1-4C07-A14E-212AF37F90F5}" dt="2024-05-28T09:02:57.585" v="16" actId="790"/>
          <ac:spMkLst>
            <pc:docMk/>
            <pc:sldMk cId="2836581938" sldId="383"/>
            <ac:spMk id="2" creationId="{A2F68C30-B1C7-463C-9443-F64B1162C315}"/>
          </ac:spMkLst>
        </pc:spChg>
        <pc:spChg chg="mod">
          <ac:chgData name="Marek Chládek - 2N" userId="d68c704c-9058-41b0-b385-846b5a1a0d3e" providerId="ADAL" clId="{C72A7B1E-7EE1-4C07-A14E-212AF37F90F5}" dt="2024-05-28T09:02:57.585" v="16" actId="790"/>
          <ac:spMkLst>
            <pc:docMk/>
            <pc:sldMk cId="2836581938" sldId="383"/>
            <ac:spMk id="3" creationId="{97CB5EC9-E5B9-C356-8991-1FD7A2720694}"/>
          </ac:spMkLst>
        </pc:spChg>
        <pc:spChg chg="mod">
          <ac:chgData name="Marek Chládek - 2N" userId="d68c704c-9058-41b0-b385-846b5a1a0d3e" providerId="ADAL" clId="{C72A7B1E-7EE1-4C07-A14E-212AF37F90F5}" dt="2024-05-28T10:56:29.863" v="26" actId="14100"/>
          <ac:spMkLst>
            <pc:docMk/>
            <pc:sldMk cId="2836581938" sldId="383"/>
            <ac:spMk id="5" creationId="{1931CCC2-8691-4797-3751-FA3D1CF2E7C1}"/>
          </ac:spMkLst>
        </pc:spChg>
      </pc:sldChg>
      <pc:sldChg chg="addCm">
        <pc:chgData name="Marek Chládek - 2N" userId="d68c704c-9058-41b0-b385-846b5a1a0d3e" providerId="ADAL" clId="{C72A7B1E-7EE1-4C07-A14E-212AF37F90F5}" dt="2024-05-17T11:46:06.849" v="4"/>
        <pc:sldMkLst>
          <pc:docMk/>
          <pc:sldMk cId="4115961326" sldId="39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ek Chládek - 2N" userId="d68c704c-9058-41b0-b385-846b5a1a0d3e" providerId="ADAL" clId="{C72A7B1E-7EE1-4C07-A14E-212AF37F90F5}" dt="2024-05-17T11:46:06.849" v="4"/>
              <pc2:cmMkLst xmlns:pc2="http://schemas.microsoft.com/office/powerpoint/2019/9/main/command">
                <pc:docMk/>
                <pc:sldMk cId="4115961326" sldId="391"/>
                <pc2:cmMk id="{79C2E919-45A2-4AE0-856E-0182A4C83C47}"/>
              </pc2:cmMkLst>
            </pc226:cmChg>
          </p:ext>
        </pc:extLst>
      </pc:sldChg>
      <pc:sldChg chg="modSp mod delCm">
        <pc:chgData name="Marek Chládek - 2N" userId="d68c704c-9058-41b0-b385-846b5a1a0d3e" providerId="ADAL" clId="{C72A7B1E-7EE1-4C07-A14E-212AF37F90F5}" dt="2024-05-28T09:02:16.148" v="10" actId="790"/>
        <pc:sldMkLst>
          <pc:docMk/>
          <pc:sldMk cId="1755954538" sldId="400"/>
        </pc:sldMkLst>
        <pc:spChg chg="mod">
          <ac:chgData name="Marek Chládek - 2N" userId="d68c704c-9058-41b0-b385-846b5a1a0d3e" providerId="ADAL" clId="{C72A7B1E-7EE1-4C07-A14E-212AF37F90F5}" dt="2024-05-28T09:02:16.148" v="10" actId="790"/>
          <ac:spMkLst>
            <pc:docMk/>
            <pc:sldMk cId="1755954538" sldId="400"/>
            <ac:spMk id="2" creationId="{17FDB445-6F23-A99A-5921-B75751E2D719}"/>
          </ac:spMkLst>
        </pc:spChg>
        <pc:spChg chg="mod">
          <ac:chgData name="Marek Chládek - 2N" userId="d68c704c-9058-41b0-b385-846b5a1a0d3e" providerId="ADAL" clId="{C72A7B1E-7EE1-4C07-A14E-212AF37F90F5}" dt="2024-05-28T09:02:16.148" v="10" actId="790"/>
          <ac:spMkLst>
            <pc:docMk/>
            <pc:sldMk cId="1755954538" sldId="400"/>
            <ac:spMk id="3" creationId="{5FBA211D-6FE5-833F-BCB8-4ACB6DD66785}"/>
          </ac:spMkLst>
        </pc:spChg>
        <pc:spChg chg="mod">
          <ac:chgData name="Marek Chládek - 2N" userId="d68c704c-9058-41b0-b385-846b5a1a0d3e" providerId="ADAL" clId="{C72A7B1E-7EE1-4C07-A14E-212AF37F90F5}" dt="2024-05-28T09:02:16.148" v="10" actId="790"/>
          <ac:spMkLst>
            <pc:docMk/>
            <pc:sldMk cId="1755954538" sldId="400"/>
            <ac:spMk id="4" creationId="{8318DA6A-CA76-67B5-065D-347853EC5C65}"/>
          </ac:spMkLst>
        </pc:spChg>
        <pc:spChg chg="mod">
          <ac:chgData name="Marek Chládek - 2N" userId="d68c704c-9058-41b0-b385-846b5a1a0d3e" providerId="ADAL" clId="{C72A7B1E-7EE1-4C07-A14E-212AF37F90F5}" dt="2024-05-28T09:02:16.148" v="10" actId="790"/>
          <ac:spMkLst>
            <pc:docMk/>
            <pc:sldMk cId="1755954538" sldId="400"/>
            <ac:spMk id="5" creationId="{CF17067A-E482-5F77-4050-ECE9F364254A}"/>
          </ac:spMkLst>
        </pc:spChg>
        <pc:spChg chg="mod">
          <ac:chgData name="Marek Chládek - 2N" userId="d68c704c-9058-41b0-b385-846b5a1a0d3e" providerId="ADAL" clId="{C72A7B1E-7EE1-4C07-A14E-212AF37F90F5}" dt="2024-05-28T09:02:16.148" v="10" actId="790"/>
          <ac:spMkLst>
            <pc:docMk/>
            <pc:sldMk cId="1755954538" sldId="400"/>
            <ac:spMk id="7" creationId="{70CF3745-8C57-34CE-2417-1C2F712F545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ek Chládek - 2N" userId="d68c704c-9058-41b0-b385-846b5a1a0d3e" providerId="ADAL" clId="{C72A7B1E-7EE1-4C07-A14E-212AF37F90F5}" dt="2024-05-28T08:47:58.713" v="7"/>
              <pc2:cmMkLst xmlns:pc2="http://schemas.microsoft.com/office/powerpoint/2019/9/main/command">
                <pc:docMk/>
                <pc:sldMk cId="1755954538" sldId="400"/>
                <pc2:cmMk id="{11C91362-B9DC-4013-AECD-C59C776A673C}"/>
              </pc2:cmMkLst>
            </pc226:cmChg>
          </p:ext>
        </pc:extLst>
      </pc:sldChg>
      <pc:sldChg chg="modSp mod delCm modCm">
        <pc:chgData name="Marek Chládek - 2N" userId="d68c704c-9058-41b0-b385-846b5a1a0d3e" providerId="ADAL" clId="{C72A7B1E-7EE1-4C07-A14E-212AF37F90F5}" dt="2024-05-28T09:05:27.008" v="23"/>
        <pc:sldMkLst>
          <pc:docMk/>
          <pc:sldMk cId="1903111625" sldId="12017"/>
        </pc:sldMkLst>
        <pc:spChg chg="mod">
          <ac:chgData name="Marek Chládek - 2N" userId="d68c704c-9058-41b0-b385-846b5a1a0d3e" providerId="ADAL" clId="{C72A7B1E-7EE1-4C07-A14E-212AF37F90F5}" dt="2024-05-28T09:02:05.657" v="9" actId="790"/>
          <ac:spMkLst>
            <pc:docMk/>
            <pc:sldMk cId="1903111625" sldId="12017"/>
            <ac:spMk id="11" creationId="{DD33F956-271C-BC80-8733-19B21FFCA64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ek Chládek - 2N" userId="d68c704c-9058-41b0-b385-846b5a1a0d3e" providerId="ADAL" clId="{C72A7B1E-7EE1-4C07-A14E-212AF37F90F5}" dt="2024-05-28T09:05:27.008" v="23"/>
              <pc2:cmMkLst xmlns:pc2="http://schemas.microsoft.com/office/powerpoint/2019/9/main/command">
                <pc:docMk/>
                <pc:sldMk cId="1903111625" sldId="12017"/>
                <pc2:cmMk id="{352ACBF1-F6A2-4801-AE1D-1B72C3D4E16F}"/>
              </pc2:cmMkLst>
              <pc226:cmRplyChg chg="add">
                <pc226:chgData name="Marek Chládek - 2N" userId="d68c704c-9058-41b0-b385-846b5a1a0d3e" providerId="ADAL" clId="{C72A7B1E-7EE1-4C07-A14E-212AF37F90F5}" dt="2024-05-23T10:17:56.766" v="5"/>
                <pc2:cmRplyMkLst xmlns:pc2="http://schemas.microsoft.com/office/powerpoint/2019/9/main/command">
                  <pc:docMk/>
                  <pc:sldMk cId="1903111625" sldId="12017"/>
                  <pc2:cmMk id="{352ACBF1-F6A2-4801-AE1D-1B72C3D4E16F}"/>
                  <pc2:cmRplyMk id="{0574B930-4FB3-4A85-B24B-56F8A03CAC97}"/>
                </pc2:cmRplyMkLst>
              </pc226:cmRplyChg>
            </pc226:cmChg>
          </p:ext>
        </pc:extLst>
      </pc:sldChg>
      <pc:sldChg chg="modSp mod">
        <pc:chgData name="Marek Chládek - 2N" userId="d68c704c-9058-41b0-b385-846b5a1a0d3e" providerId="ADAL" clId="{C72A7B1E-7EE1-4C07-A14E-212AF37F90F5}" dt="2024-05-28T09:02:45.083" v="15" actId="20577"/>
        <pc:sldMkLst>
          <pc:docMk/>
          <pc:sldMk cId="3623694087" sldId="12023"/>
        </pc:sldMkLst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2" creationId="{18B96614-FAA0-FFE9-63B9-8A315801E863}"/>
          </ac:spMkLst>
        </pc:spChg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3" creationId="{A3C6E33C-21AE-4693-5ABB-443A3791E1C1}"/>
          </ac:spMkLst>
        </pc:spChg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4" creationId="{2C5EA10B-7F02-A24B-25B8-8B264FC074BA}"/>
          </ac:spMkLst>
        </pc:spChg>
        <pc:spChg chg="mod">
          <ac:chgData name="Marek Chládek - 2N" userId="d68c704c-9058-41b0-b385-846b5a1a0d3e" providerId="ADAL" clId="{C72A7B1E-7EE1-4C07-A14E-212AF37F90F5}" dt="2024-05-28T09:02:45.083" v="15" actId="20577"/>
          <ac:spMkLst>
            <pc:docMk/>
            <pc:sldMk cId="3623694087" sldId="12023"/>
            <ac:spMk id="21" creationId="{765A5EC8-C800-3CD8-17EC-13696BCEF14D}"/>
          </ac:spMkLst>
        </pc:spChg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28" creationId="{10B804A9-24CD-EBBD-0317-7EC7F634D585}"/>
          </ac:spMkLst>
        </pc:spChg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29" creationId="{F4C8C2E2-6EF3-D8BC-A4B5-80C3701D2AE7}"/>
          </ac:spMkLst>
        </pc:spChg>
        <pc:spChg chg="mod">
          <ac:chgData name="Marek Chládek - 2N" userId="d68c704c-9058-41b0-b385-846b5a1a0d3e" providerId="ADAL" clId="{C72A7B1E-7EE1-4C07-A14E-212AF37F90F5}" dt="2024-05-28T09:02:25.719" v="11" actId="790"/>
          <ac:spMkLst>
            <pc:docMk/>
            <pc:sldMk cId="3623694087" sldId="12023"/>
            <ac:spMk id="34" creationId="{B4FE8517-3B60-7553-E18C-0B63E5F27F83}"/>
          </ac:spMkLst>
        </pc:spChg>
      </pc:sldChg>
      <pc:sldChg chg="modSp mod">
        <pc:chgData name="Marek Chládek - 2N" userId="d68c704c-9058-41b0-b385-846b5a1a0d3e" providerId="ADAL" clId="{C72A7B1E-7EE1-4C07-A14E-212AF37F90F5}" dt="2024-05-28T10:57:13.807" v="29" actId="20577"/>
        <pc:sldMkLst>
          <pc:docMk/>
          <pc:sldMk cId="964734701" sldId="12027"/>
        </pc:sldMkLst>
        <pc:spChg chg="mod">
          <ac:chgData name="Marek Chládek - 2N" userId="d68c704c-9058-41b0-b385-846b5a1a0d3e" providerId="ADAL" clId="{C72A7B1E-7EE1-4C07-A14E-212AF37F90F5}" dt="2024-05-28T10:57:13.807" v="29" actId="20577"/>
          <ac:spMkLst>
            <pc:docMk/>
            <pc:sldMk cId="964734701" sldId="12027"/>
            <ac:spMk id="15" creationId="{C53765C8-612F-32EC-6ADC-0D7989C41A12}"/>
          </ac:spMkLst>
        </pc:spChg>
      </pc:sldChg>
      <pc:sldChg chg="modSp mod">
        <pc:chgData name="Marek Chládek - 2N" userId="d68c704c-9058-41b0-b385-846b5a1a0d3e" providerId="ADAL" clId="{C72A7B1E-7EE1-4C07-A14E-212AF37F90F5}" dt="2024-05-28T10:55:52.347" v="24" actId="790"/>
        <pc:sldMkLst>
          <pc:docMk/>
          <pc:sldMk cId="2645372413" sldId="12028"/>
        </pc:sldMkLst>
        <pc:spChg chg="mod">
          <ac:chgData name="Marek Chládek - 2N" userId="d68c704c-9058-41b0-b385-846b5a1a0d3e" providerId="ADAL" clId="{C72A7B1E-7EE1-4C07-A14E-212AF37F90F5}" dt="2024-05-28T10:55:52.347" v="24" actId="790"/>
          <ac:spMkLst>
            <pc:docMk/>
            <pc:sldMk cId="2645372413" sldId="12028"/>
            <ac:spMk id="2" creationId="{72724247-2623-E1B9-0AC1-62368D775A2B}"/>
          </ac:spMkLst>
        </pc:spChg>
      </pc:sldChg>
      <pc:sldChg chg="modSp mod">
        <pc:chgData name="Marek Chládek - 2N" userId="d68c704c-9058-41b0-b385-846b5a1a0d3e" providerId="ADAL" clId="{C72A7B1E-7EE1-4C07-A14E-212AF37F90F5}" dt="2024-05-28T09:02:37.810" v="12" actId="790"/>
        <pc:sldMkLst>
          <pc:docMk/>
          <pc:sldMk cId="3610037178" sldId="12029"/>
        </pc:sldMkLst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2" creationId="{CF2D4E43-48AA-FBA3-5931-2E1C3C4DA846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3" creationId="{F6E35C2B-8259-7BC0-9203-F4A5B19D660D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6" creationId="{A14EB7FF-55BC-4BC6-BF3E-42AE0FCC28CB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7" creationId="{347EBA33-4F6D-4DF0-BA54-351663FE011A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10" creationId="{DBBB4566-491D-4514-BEF1-9524D8D271E0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16" creationId="{31329ECB-5C50-6394-46A6-2FD60E8B6F83}"/>
          </ac:spMkLst>
        </pc:spChg>
        <pc:spChg chg="mod">
          <ac:chgData name="Marek Chládek - 2N" userId="d68c704c-9058-41b0-b385-846b5a1a0d3e" providerId="ADAL" clId="{C72A7B1E-7EE1-4C07-A14E-212AF37F90F5}" dt="2024-05-28T09:02:37.810" v="12" actId="790"/>
          <ac:spMkLst>
            <pc:docMk/>
            <pc:sldMk cId="3610037178" sldId="12029"/>
            <ac:spMk id="20" creationId="{1191D09B-439E-4722-9C21-8FE47E3F6956}"/>
          </ac:spMkLst>
        </pc:spChg>
      </pc:sldChg>
      <pc:sldChg chg="modSp mod delCm modCm">
        <pc:chgData name="Marek Chládek - 2N" userId="d68c704c-9058-41b0-b385-846b5a1a0d3e" providerId="ADAL" clId="{C72A7B1E-7EE1-4C07-A14E-212AF37F90F5}" dt="2024-05-28T10:56:49.175" v="27"/>
        <pc:sldMkLst>
          <pc:docMk/>
          <pc:sldMk cId="1946678538" sldId="12030"/>
        </pc:sldMkLst>
        <pc:spChg chg="mod">
          <ac:chgData name="Marek Chládek - 2N" userId="d68c704c-9058-41b0-b385-846b5a1a0d3e" providerId="ADAL" clId="{C72A7B1E-7EE1-4C07-A14E-212AF37F90F5}" dt="2024-05-28T09:03:09.436" v="17" actId="790"/>
          <ac:spMkLst>
            <pc:docMk/>
            <pc:sldMk cId="1946678538" sldId="12030"/>
            <ac:spMk id="2" creationId="{1F9CE7B7-7AB8-E0DE-B53A-D58963B5267C}"/>
          </ac:spMkLst>
        </pc:spChg>
        <pc:spChg chg="mod">
          <ac:chgData name="Marek Chládek - 2N" userId="d68c704c-9058-41b0-b385-846b5a1a0d3e" providerId="ADAL" clId="{C72A7B1E-7EE1-4C07-A14E-212AF37F90F5}" dt="2024-05-28T09:03:09.436" v="17" actId="790"/>
          <ac:spMkLst>
            <pc:docMk/>
            <pc:sldMk cId="1946678538" sldId="12030"/>
            <ac:spMk id="4" creationId="{F3E908DC-47D5-204D-A06C-A0C52B6EA83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rek Chládek - 2N" userId="d68c704c-9058-41b0-b385-846b5a1a0d3e" providerId="ADAL" clId="{C72A7B1E-7EE1-4C07-A14E-212AF37F90F5}" dt="2024-05-28T10:56:49.175" v="27"/>
              <pc2:cmMkLst xmlns:pc2="http://schemas.microsoft.com/office/powerpoint/2019/9/main/command">
                <pc:docMk/>
                <pc:sldMk cId="1946678538" sldId="12030"/>
                <pc2:cmMk id="{CC27B98F-918B-40E8-943A-D7F748E47B5E}"/>
              </pc2:cmMkLst>
            </pc226:cmChg>
          </p:ext>
        </pc:extLst>
      </pc:sldChg>
      <pc:sldChg chg="modSp del mod modAnim">
        <pc:chgData name="Marek Chládek - 2N" userId="d68c704c-9058-41b0-b385-846b5a1a0d3e" providerId="ADAL" clId="{C72A7B1E-7EE1-4C07-A14E-212AF37F90F5}" dt="2024-06-11T08:38:45.961" v="75" actId="47"/>
        <pc:sldMkLst>
          <pc:docMk/>
          <pc:sldMk cId="553338244" sldId="12031"/>
        </pc:sldMkLst>
        <pc:spChg chg="mod">
          <ac:chgData name="Marek Chládek - 2N" userId="d68c704c-9058-41b0-b385-846b5a1a0d3e" providerId="ADAL" clId="{C72A7B1E-7EE1-4C07-A14E-212AF37F90F5}" dt="2024-05-28T09:03:26.562" v="19" actId="790"/>
          <ac:spMkLst>
            <pc:docMk/>
            <pc:sldMk cId="553338244" sldId="12031"/>
            <ac:spMk id="2" creationId="{535C9BB9-F950-49CB-9461-737EADD4D928}"/>
          </ac:spMkLst>
        </pc:spChg>
        <pc:spChg chg="mod">
          <ac:chgData name="Marek Chládek - 2N" userId="d68c704c-9058-41b0-b385-846b5a1a0d3e" providerId="ADAL" clId="{C72A7B1E-7EE1-4C07-A14E-212AF37F90F5}" dt="2024-05-28T09:03:26.562" v="19" actId="790"/>
          <ac:spMkLst>
            <pc:docMk/>
            <pc:sldMk cId="553338244" sldId="12031"/>
            <ac:spMk id="4" creationId="{C9022A1A-5DF9-081A-F0E8-9A972F477267}"/>
          </ac:spMkLst>
        </pc:spChg>
        <pc:spChg chg="mod">
          <ac:chgData name="Marek Chládek - 2N" userId="d68c704c-9058-41b0-b385-846b5a1a0d3e" providerId="ADAL" clId="{C72A7B1E-7EE1-4C07-A14E-212AF37F90F5}" dt="2024-05-28T09:03:26.562" v="19" actId="790"/>
          <ac:spMkLst>
            <pc:docMk/>
            <pc:sldMk cId="553338244" sldId="12031"/>
            <ac:spMk id="5" creationId="{9C33C01E-B314-4102-95E3-560C4A27310D}"/>
          </ac:spMkLst>
        </pc:spChg>
        <pc:graphicFrameChg chg="mod modGraphic">
          <ac:chgData name="Marek Chládek - 2N" userId="d68c704c-9058-41b0-b385-846b5a1a0d3e" providerId="ADAL" clId="{C72A7B1E-7EE1-4C07-A14E-212AF37F90F5}" dt="2024-06-11T08:36:46.991" v="65" actId="1076"/>
          <ac:graphicFrameMkLst>
            <pc:docMk/>
            <pc:sldMk cId="553338244" sldId="12031"/>
            <ac:graphicFrameMk id="3" creationId="{68F0C8D0-3AFB-799B-DDDD-79855A1F0B08}"/>
          </ac:graphicFrameMkLst>
        </pc:graphicFrameChg>
        <pc:graphicFrameChg chg="modGraphic">
          <ac:chgData name="Marek Chládek - 2N" userId="d68c704c-9058-41b0-b385-846b5a1a0d3e" providerId="ADAL" clId="{C72A7B1E-7EE1-4C07-A14E-212AF37F90F5}" dt="2024-06-11T08:33:45.667" v="58" actId="20577"/>
          <ac:graphicFrameMkLst>
            <pc:docMk/>
            <pc:sldMk cId="553338244" sldId="12031"/>
            <ac:graphicFrameMk id="6" creationId="{34180B48-F32E-B071-5FAA-C7214C1A4BD5}"/>
          </ac:graphicFrameMkLst>
        </pc:graphicFrameChg>
      </pc:sldChg>
      <pc:sldChg chg="modSp add del mod modAnim">
        <pc:chgData name="Marek Chládek - 2N" userId="d68c704c-9058-41b0-b385-846b5a1a0d3e" providerId="ADAL" clId="{C72A7B1E-7EE1-4C07-A14E-212AF37F90F5}" dt="2024-06-11T11:57:28.920" v="134" actId="47"/>
        <pc:sldMkLst>
          <pc:docMk/>
          <pc:sldMk cId="1312592434" sldId="12032"/>
        </pc:sldMkLst>
        <pc:graphicFrameChg chg="mod">
          <ac:chgData name="Marek Chládek - 2N" userId="d68c704c-9058-41b0-b385-846b5a1a0d3e" providerId="ADAL" clId="{C72A7B1E-7EE1-4C07-A14E-212AF37F90F5}" dt="2024-06-11T08:39:14.556" v="78" actId="1076"/>
          <ac:graphicFrameMkLst>
            <pc:docMk/>
            <pc:sldMk cId="1312592434" sldId="12032"/>
            <ac:graphicFrameMk id="3" creationId="{68F0C8D0-3AFB-799B-DDDD-79855A1F0B08}"/>
          </ac:graphicFrameMkLst>
        </pc:graphicFrameChg>
        <pc:graphicFrameChg chg="modGraphic">
          <ac:chgData name="Marek Chládek - 2N" userId="d68c704c-9058-41b0-b385-846b5a1a0d3e" providerId="ADAL" clId="{C72A7B1E-7EE1-4C07-A14E-212AF37F90F5}" dt="2024-06-11T08:39:09.763" v="77" actId="20577"/>
          <ac:graphicFrameMkLst>
            <pc:docMk/>
            <pc:sldMk cId="1312592434" sldId="12032"/>
            <ac:graphicFrameMk id="6" creationId="{34180B48-F32E-B071-5FAA-C7214C1A4BD5}"/>
          </ac:graphicFrameMkLst>
        </pc:graphicFrameChg>
      </pc:sldChg>
      <pc:sldChg chg="modSp add mod">
        <pc:chgData name="Marek Chládek - 2N" userId="d68c704c-9058-41b0-b385-846b5a1a0d3e" providerId="ADAL" clId="{C72A7B1E-7EE1-4C07-A14E-212AF37F90F5}" dt="2024-06-11T11:57:25.461" v="133" actId="1076"/>
        <pc:sldMkLst>
          <pc:docMk/>
          <pc:sldMk cId="2667209032" sldId="12033"/>
        </pc:sldMkLst>
        <pc:graphicFrameChg chg="mod modGraphic">
          <ac:chgData name="Marek Chládek - 2N" userId="d68c704c-9058-41b0-b385-846b5a1a0d3e" providerId="ADAL" clId="{C72A7B1E-7EE1-4C07-A14E-212AF37F90F5}" dt="2024-06-11T11:57:25.461" v="133" actId="1076"/>
          <ac:graphicFrameMkLst>
            <pc:docMk/>
            <pc:sldMk cId="2667209032" sldId="12033"/>
            <ac:graphicFrameMk id="3" creationId="{68F0C8D0-3AFB-799B-DDDD-79855A1F0B08}"/>
          </ac:graphicFrameMkLst>
        </pc:graphicFrameChg>
        <pc:graphicFrameChg chg="mod modGraphic">
          <ac:chgData name="Marek Chládek - 2N" userId="d68c704c-9058-41b0-b385-846b5a1a0d3e" providerId="ADAL" clId="{C72A7B1E-7EE1-4C07-A14E-212AF37F90F5}" dt="2024-06-11T11:25:27.391" v="131" actId="6549"/>
          <ac:graphicFrameMkLst>
            <pc:docMk/>
            <pc:sldMk cId="2667209032" sldId="12033"/>
            <ac:graphicFrameMk id="6" creationId="{34180B48-F32E-B071-5FAA-C7214C1A4BD5}"/>
          </ac:graphicFrameMkLst>
        </pc:graphicFrameChg>
      </pc:sldChg>
    </pc:docChg>
  </pc:docChgLst>
  <pc:docChgLst>
    <pc:chgData name="Camilla May Ashdown - 2N" userId="S::camillaa@axis.com::a52699de-8e43-4215-9d09-9d2cfa7df447" providerId="AD" clId="Web-{37D47A67-A263-FBA1-B125-46801D87DAE0}"/>
    <pc:docChg chg="modSld">
      <pc:chgData name="Camilla May Ashdown - 2N" userId="S::camillaa@axis.com::a52699de-8e43-4215-9d09-9d2cfa7df447" providerId="AD" clId="Web-{37D47A67-A263-FBA1-B125-46801D87DAE0}" dt="2024-05-28T09:31:43.517" v="838" actId="20577"/>
      <pc:docMkLst>
        <pc:docMk/>
      </pc:docMkLst>
      <pc:sldChg chg="modSp">
        <pc:chgData name="Camilla May Ashdown - 2N" userId="S::camillaa@axis.com::a52699de-8e43-4215-9d09-9d2cfa7df447" providerId="AD" clId="Web-{37D47A67-A263-FBA1-B125-46801D87DAE0}" dt="2024-05-28T09:31:43.517" v="838" actId="20577"/>
        <pc:sldMkLst>
          <pc:docMk/>
          <pc:sldMk cId="2836581938" sldId="383"/>
        </pc:sldMkLst>
        <pc:spChg chg="mod">
          <ac:chgData name="Camilla May Ashdown - 2N" userId="S::camillaa@axis.com::a52699de-8e43-4215-9d09-9d2cfa7df447" providerId="AD" clId="Web-{37D47A67-A263-FBA1-B125-46801D87DAE0}" dt="2024-05-28T09:29:37.340" v="807" actId="20577"/>
          <ac:spMkLst>
            <pc:docMk/>
            <pc:sldMk cId="2836581938" sldId="383"/>
            <ac:spMk id="2" creationId="{A2F68C30-B1C7-463C-9443-F64B1162C315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31:43.517" v="838" actId="20577"/>
          <ac:spMkLst>
            <pc:docMk/>
            <pc:sldMk cId="2836581938" sldId="383"/>
            <ac:spMk id="5" creationId="{1931CCC2-8691-4797-3751-FA3D1CF2E7C1}"/>
          </ac:spMkLst>
        </pc:spChg>
      </pc:sldChg>
      <pc:sldChg chg="modSp">
        <pc:chgData name="Camilla May Ashdown - 2N" userId="S::camillaa@axis.com::a52699de-8e43-4215-9d09-9d2cfa7df447" providerId="AD" clId="Web-{37D47A67-A263-FBA1-B125-46801D87DAE0}" dt="2024-05-28T09:13:57.804" v="456" actId="20577"/>
        <pc:sldMkLst>
          <pc:docMk/>
          <pc:sldMk cId="1755954538" sldId="400"/>
        </pc:sldMkLst>
        <pc:spChg chg="mod">
          <ac:chgData name="Camilla May Ashdown - 2N" userId="S::camillaa@axis.com::a52699de-8e43-4215-9d09-9d2cfa7df447" providerId="AD" clId="Web-{37D47A67-A263-FBA1-B125-46801D87DAE0}" dt="2024-05-28T09:13:46.663" v="453" actId="20577"/>
          <ac:spMkLst>
            <pc:docMk/>
            <pc:sldMk cId="1755954538" sldId="400"/>
            <ac:spMk id="4" creationId="{8318DA6A-CA76-67B5-065D-347853EC5C65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13:57.804" v="456" actId="20577"/>
          <ac:spMkLst>
            <pc:docMk/>
            <pc:sldMk cId="1755954538" sldId="400"/>
            <ac:spMk id="7" creationId="{70CF3745-8C57-34CE-2417-1C2F712F545A}"/>
          </ac:spMkLst>
        </pc:spChg>
      </pc:sldChg>
      <pc:sldChg chg="modSp">
        <pc:chgData name="Camilla May Ashdown - 2N" userId="S::camillaa@axis.com::a52699de-8e43-4215-9d09-9d2cfa7df447" providerId="AD" clId="Web-{37D47A67-A263-FBA1-B125-46801D87DAE0}" dt="2024-05-28T09:28:25.087" v="767" actId="20577"/>
        <pc:sldMkLst>
          <pc:docMk/>
          <pc:sldMk cId="1903111625" sldId="12017"/>
        </pc:sldMkLst>
        <pc:spChg chg="mod">
          <ac:chgData name="Camilla May Ashdown - 2N" userId="S::camillaa@axis.com::a52699de-8e43-4215-9d09-9d2cfa7df447" providerId="AD" clId="Web-{37D47A67-A263-FBA1-B125-46801D87DAE0}" dt="2024-05-28T09:09:01.496" v="317" actId="14100"/>
          <ac:spMkLst>
            <pc:docMk/>
            <pc:sldMk cId="1903111625" sldId="12017"/>
            <ac:spMk id="11" creationId="{DD33F956-271C-BC80-8733-19B21FFCA641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28:25.087" v="767" actId="20577"/>
          <ac:spMkLst>
            <pc:docMk/>
            <pc:sldMk cId="1903111625" sldId="12017"/>
            <ac:spMk id="12" creationId="{65531237-7F56-7D47-1033-01B1ABD6499B}"/>
          </ac:spMkLst>
        </pc:spChg>
      </pc:sldChg>
      <pc:sldChg chg="modSp">
        <pc:chgData name="Camilla May Ashdown - 2N" userId="S::camillaa@axis.com::a52699de-8e43-4215-9d09-9d2cfa7df447" providerId="AD" clId="Web-{37D47A67-A263-FBA1-B125-46801D87DAE0}" dt="2024-05-28T09:28:53.182" v="776" actId="20577"/>
        <pc:sldMkLst>
          <pc:docMk/>
          <pc:sldMk cId="3623694087" sldId="12023"/>
        </pc:sldMkLst>
        <pc:spChg chg="mod">
          <ac:chgData name="Camilla May Ashdown - 2N" userId="S::camillaa@axis.com::a52699de-8e43-4215-9d09-9d2cfa7df447" providerId="AD" clId="Web-{37D47A67-A263-FBA1-B125-46801D87DAE0}" dt="2024-05-28T09:14:52.650" v="473" actId="20577"/>
          <ac:spMkLst>
            <pc:docMk/>
            <pc:sldMk cId="3623694087" sldId="12023"/>
            <ac:spMk id="21" creationId="{765A5EC8-C800-3CD8-17EC-13696BCEF14D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28:53.182" v="776" actId="20577"/>
          <ac:spMkLst>
            <pc:docMk/>
            <pc:sldMk cId="3623694087" sldId="12023"/>
            <ac:spMk id="28" creationId="{10B804A9-24CD-EBBD-0317-7EC7F634D585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24:52.829" v="671" actId="20577"/>
          <ac:spMkLst>
            <pc:docMk/>
            <pc:sldMk cId="3623694087" sldId="12023"/>
            <ac:spMk id="29" creationId="{F4C8C2E2-6EF3-D8BC-A4B5-80C3701D2AE7}"/>
          </ac:spMkLst>
        </pc:spChg>
        <pc:picChg chg="mod modCrop">
          <ac:chgData name="Camilla May Ashdown - 2N" userId="S::camillaa@axis.com::a52699de-8e43-4215-9d09-9d2cfa7df447" providerId="AD" clId="Web-{37D47A67-A263-FBA1-B125-46801D87DAE0}" dt="2024-05-28T09:22:18.558" v="653" actId="1076"/>
          <ac:picMkLst>
            <pc:docMk/>
            <pc:sldMk cId="3623694087" sldId="12023"/>
            <ac:picMk id="31" creationId="{4210CDC9-B0D2-C737-1A70-A305C8CB3093}"/>
          </ac:picMkLst>
        </pc:picChg>
        <pc:picChg chg="mod modCrop">
          <ac:chgData name="Camilla May Ashdown - 2N" userId="S::camillaa@axis.com::a52699de-8e43-4215-9d09-9d2cfa7df447" providerId="AD" clId="Web-{37D47A67-A263-FBA1-B125-46801D87DAE0}" dt="2024-05-28T09:18:43.049" v="592" actId="1076"/>
          <ac:picMkLst>
            <pc:docMk/>
            <pc:sldMk cId="3623694087" sldId="12023"/>
            <ac:picMk id="33" creationId="{F1297B96-3FA8-4D38-53A2-6608C349B50E}"/>
          </ac:picMkLst>
        </pc:picChg>
      </pc:sldChg>
      <pc:sldChg chg="modSp">
        <pc:chgData name="Camilla May Ashdown - 2N" userId="S::camillaa@axis.com::a52699de-8e43-4215-9d09-9d2cfa7df447" providerId="AD" clId="Web-{37D47A67-A263-FBA1-B125-46801D87DAE0}" dt="2024-05-28T09:27:14.491" v="730" actId="20577"/>
        <pc:sldMkLst>
          <pc:docMk/>
          <pc:sldMk cId="964734701" sldId="12027"/>
        </pc:sldMkLst>
        <pc:spChg chg="mod">
          <ac:chgData name="Camilla May Ashdown - 2N" userId="S::camillaa@axis.com::a52699de-8e43-4215-9d09-9d2cfa7df447" providerId="AD" clId="Web-{37D47A67-A263-FBA1-B125-46801D87DAE0}" dt="2024-05-28T09:27:14.491" v="730" actId="20577"/>
          <ac:spMkLst>
            <pc:docMk/>
            <pc:sldMk cId="964734701" sldId="12027"/>
            <ac:spMk id="15" creationId="{C53765C8-612F-32EC-6ADC-0D7989C41A12}"/>
          </ac:spMkLst>
        </pc:spChg>
      </pc:sldChg>
      <pc:sldChg chg="modSp">
        <pc:chgData name="Camilla May Ashdown - 2N" userId="S::camillaa@axis.com::a52699de-8e43-4215-9d09-9d2cfa7df447" providerId="AD" clId="Web-{37D47A67-A263-FBA1-B125-46801D87DAE0}" dt="2024-05-28T09:13:17.584" v="433" actId="20577"/>
        <pc:sldMkLst>
          <pc:docMk/>
          <pc:sldMk cId="2645372413" sldId="12028"/>
        </pc:sldMkLst>
        <pc:spChg chg="mod">
          <ac:chgData name="Camilla May Ashdown - 2N" userId="S::camillaa@axis.com::a52699de-8e43-4215-9d09-9d2cfa7df447" providerId="AD" clId="Web-{37D47A67-A263-FBA1-B125-46801D87DAE0}" dt="2024-05-28T09:03:12.670" v="166" actId="20577"/>
          <ac:spMkLst>
            <pc:docMk/>
            <pc:sldMk cId="2645372413" sldId="12028"/>
            <ac:spMk id="2" creationId="{72724247-2623-E1B9-0AC1-62368D775A2B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13:17.584" v="433" actId="20577"/>
          <ac:spMkLst>
            <pc:docMk/>
            <pc:sldMk cId="2645372413" sldId="12028"/>
            <ac:spMk id="6" creationId="{23AEBFB9-2A7B-19EB-D205-439FCD917EC3}"/>
          </ac:spMkLst>
        </pc:spChg>
      </pc:sldChg>
      <pc:sldChg chg="modSp">
        <pc:chgData name="Camilla May Ashdown - 2N" userId="S::camillaa@axis.com::a52699de-8e43-4215-9d09-9d2cfa7df447" providerId="AD" clId="Web-{37D47A67-A263-FBA1-B125-46801D87DAE0}" dt="2024-05-28T09:26:23.536" v="729" actId="20577"/>
        <pc:sldMkLst>
          <pc:docMk/>
          <pc:sldMk cId="3610037178" sldId="12029"/>
        </pc:sldMkLst>
        <pc:spChg chg="mod">
          <ac:chgData name="Camilla May Ashdown - 2N" userId="S::camillaa@axis.com::a52699de-8e43-4215-9d09-9d2cfa7df447" providerId="AD" clId="Web-{37D47A67-A263-FBA1-B125-46801D87DAE0}" dt="2024-05-28T09:26:23.536" v="729" actId="20577"/>
          <ac:spMkLst>
            <pc:docMk/>
            <pc:sldMk cId="3610037178" sldId="12029"/>
            <ac:spMk id="6" creationId="{A14EB7FF-55BC-4BC6-BF3E-42AE0FCC28CB}"/>
          </ac:spMkLst>
        </pc:spChg>
        <pc:spChg chg="mod">
          <ac:chgData name="Camilla May Ashdown - 2N" userId="S::camillaa@axis.com::a52699de-8e43-4215-9d09-9d2cfa7df447" providerId="AD" clId="Web-{37D47A67-A263-FBA1-B125-46801D87DAE0}" dt="2024-05-28T09:21:22.165" v="630" actId="20577"/>
          <ac:spMkLst>
            <pc:docMk/>
            <pc:sldMk cId="3610037178" sldId="12029"/>
            <ac:spMk id="16" creationId="{31329ECB-5C50-6394-46A6-2FD60E8B6F83}"/>
          </ac:spMkLst>
        </pc:spChg>
        <pc:picChg chg="mod">
          <ac:chgData name="Camilla May Ashdown - 2N" userId="S::camillaa@axis.com::a52699de-8e43-4215-9d09-9d2cfa7df447" providerId="AD" clId="Web-{37D47A67-A263-FBA1-B125-46801D87DAE0}" dt="2024-05-28T09:26:16.082" v="727" actId="1076"/>
          <ac:picMkLst>
            <pc:docMk/>
            <pc:sldMk cId="3610037178" sldId="12029"/>
            <ac:picMk id="81" creationId="{0CAAF4F6-89C6-40EE-B793-D96965611E5E}"/>
          </ac:picMkLst>
        </pc:picChg>
      </pc:sldChg>
    </pc:docChg>
  </pc:docChgLst>
  <pc:docChgLst>
    <pc:chgData name="Marek Chládek - 2N" userId="d68c704c-9058-41b0-b385-846b5a1a0d3e" providerId="ADAL" clId="{C73C2DCA-A48E-4726-B0BD-AEF78297DC87}"/>
    <pc:docChg chg="undo custSel addSld delSld modSld">
      <pc:chgData name="Marek Chládek - 2N" userId="d68c704c-9058-41b0-b385-846b5a1a0d3e" providerId="ADAL" clId="{C73C2DCA-A48E-4726-B0BD-AEF78297DC87}" dt="2024-04-19T08:26:46.908" v="84" actId="20577"/>
      <pc:docMkLst>
        <pc:docMk/>
      </pc:docMkLst>
      <pc:sldChg chg="add">
        <pc:chgData name="Marek Chládek - 2N" userId="d68c704c-9058-41b0-b385-846b5a1a0d3e" providerId="ADAL" clId="{C73C2DCA-A48E-4726-B0BD-AEF78297DC87}" dt="2024-04-19T08:14:30.978" v="25"/>
        <pc:sldMkLst>
          <pc:docMk/>
          <pc:sldMk cId="3649485508" sldId="281"/>
        </pc:sldMkLst>
      </pc:sldChg>
      <pc:sldChg chg="modSp mod delCm modCm">
        <pc:chgData name="Marek Chládek - 2N" userId="d68c704c-9058-41b0-b385-846b5a1a0d3e" providerId="ADAL" clId="{C73C2DCA-A48E-4726-B0BD-AEF78297DC87}" dt="2024-04-19T08:09:04.333" v="21" actId="20577"/>
        <pc:sldMkLst>
          <pc:docMk/>
          <pc:sldMk cId="2071856791" sldId="386"/>
        </pc:sldMkLst>
        <pc:spChg chg="mod">
          <ac:chgData name="Marek Chládek - 2N" userId="d68c704c-9058-41b0-b385-846b5a1a0d3e" providerId="ADAL" clId="{C73C2DCA-A48E-4726-B0BD-AEF78297DC87}" dt="2024-04-19T08:09:04.333" v="21" actId="20577"/>
          <ac:spMkLst>
            <pc:docMk/>
            <pc:sldMk cId="2071856791" sldId="386"/>
            <ac:spMk id="2" creationId="{72724247-2623-E1B9-0AC1-62368D775A2B}"/>
          </ac:spMkLst>
        </pc:spChg>
        <pc:spChg chg="mod">
          <ac:chgData name="Marek Chládek - 2N" userId="d68c704c-9058-41b0-b385-846b5a1a0d3e" providerId="ADAL" clId="{C73C2DCA-A48E-4726-B0BD-AEF78297DC87}" dt="2024-04-19T08:06:16.965" v="19" actId="6549"/>
          <ac:spMkLst>
            <pc:docMk/>
            <pc:sldMk cId="2071856791" sldId="386"/>
            <ac:spMk id="4" creationId="{5E533283-8904-18AE-2E9A-DF836C97E27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arek Chládek - 2N" userId="d68c704c-9058-41b0-b385-846b5a1a0d3e" providerId="ADAL" clId="{C73C2DCA-A48E-4726-B0BD-AEF78297DC87}" dt="2024-04-19T08:05:41.666" v="12"/>
              <pc2:cmMkLst xmlns:pc2="http://schemas.microsoft.com/office/powerpoint/2019/9/main/command">
                <pc:docMk/>
                <pc:sldMk cId="2071856791" sldId="386"/>
                <pc2:cmMk id="{B2B00575-A808-4A7E-8A33-970FF856ED3F}"/>
              </pc2:cmMkLst>
            </pc226:cmChg>
            <pc226:cmChg xmlns:pc226="http://schemas.microsoft.com/office/powerpoint/2022/06/main/command" chg="del mod">
              <pc226:chgData name="Marek Chládek - 2N" userId="d68c704c-9058-41b0-b385-846b5a1a0d3e" providerId="ADAL" clId="{C73C2DCA-A48E-4726-B0BD-AEF78297DC87}" dt="2024-04-19T08:05:44.741" v="13"/>
              <pc2:cmMkLst xmlns:pc2="http://schemas.microsoft.com/office/powerpoint/2019/9/main/command">
                <pc:docMk/>
                <pc:sldMk cId="2071856791" sldId="386"/>
                <pc2:cmMk id="{4DB69AD3-6A33-4C15-8F61-41FC20DA75ED}"/>
              </pc2:cmMkLst>
            </pc226:cmChg>
          </p:ext>
        </pc:extLst>
      </pc:sldChg>
      <pc:sldChg chg="modSp mod">
        <pc:chgData name="Marek Chládek - 2N" userId="d68c704c-9058-41b0-b385-846b5a1a0d3e" providerId="ADAL" clId="{C73C2DCA-A48E-4726-B0BD-AEF78297DC87}" dt="2024-04-19T08:12:15.560" v="22" actId="113"/>
        <pc:sldMkLst>
          <pc:docMk/>
          <pc:sldMk cId="1755954538" sldId="400"/>
        </pc:sldMkLst>
        <pc:spChg chg="mod">
          <ac:chgData name="Marek Chládek - 2N" userId="d68c704c-9058-41b0-b385-846b5a1a0d3e" providerId="ADAL" clId="{C73C2DCA-A48E-4726-B0BD-AEF78297DC87}" dt="2024-04-19T08:12:15.560" v="22" actId="113"/>
          <ac:spMkLst>
            <pc:docMk/>
            <pc:sldMk cId="1755954538" sldId="400"/>
            <ac:spMk id="7" creationId="{70CF3745-8C57-34CE-2417-1C2F712F545A}"/>
          </ac:spMkLst>
        </pc:spChg>
      </pc:sldChg>
      <pc:sldChg chg="modSp mod">
        <pc:chgData name="Marek Chládek - 2N" userId="d68c704c-9058-41b0-b385-846b5a1a0d3e" providerId="ADAL" clId="{C73C2DCA-A48E-4726-B0BD-AEF78297DC87}" dt="2024-04-19T08:24:38.157" v="75" actId="20577"/>
        <pc:sldMkLst>
          <pc:docMk/>
          <pc:sldMk cId="3367309175" sldId="406"/>
        </pc:sldMkLst>
        <pc:spChg chg="mod">
          <ac:chgData name="Marek Chládek - 2N" userId="d68c704c-9058-41b0-b385-846b5a1a0d3e" providerId="ADAL" clId="{C73C2DCA-A48E-4726-B0BD-AEF78297DC87}" dt="2024-04-19T08:24:38.157" v="75" actId="20577"/>
          <ac:spMkLst>
            <pc:docMk/>
            <pc:sldMk cId="3367309175" sldId="406"/>
            <ac:spMk id="2" creationId="{76668F6A-1EFA-AC16-95F0-9B1FA8F54D38}"/>
          </ac:spMkLst>
        </pc:spChg>
        <pc:spChg chg="mod">
          <ac:chgData name="Marek Chládek - 2N" userId="d68c704c-9058-41b0-b385-846b5a1a0d3e" providerId="ADAL" clId="{C73C2DCA-A48E-4726-B0BD-AEF78297DC87}" dt="2024-04-19T08:24:17.460" v="74" actId="108"/>
          <ac:spMkLst>
            <pc:docMk/>
            <pc:sldMk cId="3367309175" sldId="406"/>
            <ac:spMk id="5" creationId="{E5C77618-F93D-7D88-799C-E2945D43FC31}"/>
          </ac:spMkLst>
        </pc:spChg>
      </pc:sldChg>
      <pc:sldChg chg="addSp delSp mod">
        <pc:chgData name="Marek Chládek - 2N" userId="d68c704c-9058-41b0-b385-846b5a1a0d3e" providerId="ADAL" clId="{C73C2DCA-A48E-4726-B0BD-AEF78297DC87}" dt="2024-04-19T08:25:43.019" v="77" actId="22"/>
        <pc:sldMkLst>
          <pc:docMk/>
          <pc:sldMk cId="3217775963" sldId="417"/>
        </pc:sldMkLst>
        <pc:spChg chg="add del">
          <ac:chgData name="Marek Chládek - 2N" userId="d68c704c-9058-41b0-b385-846b5a1a0d3e" providerId="ADAL" clId="{C73C2DCA-A48E-4726-B0BD-AEF78297DC87}" dt="2024-04-19T08:25:43.019" v="77" actId="22"/>
          <ac:spMkLst>
            <pc:docMk/>
            <pc:sldMk cId="3217775963" sldId="417"/>
            <ac:spMk id="7" creationId="{57100A83-F7BA-DD51-5511-0A3ABC230F88}"/>
          </ac:spMkLst>
        </pc:spChg>
      </pc:sldChg>
      <pc:sldChg chg="del">
        <pc:chgData name="Marek Chládek - 2N" userId="d68c704c-9058-41b0-b385-846b5a1a0d3e" providerId="ADAL" clId="{C73C2DCA-A48E-4726-B0BD-AEF78297DC87}" dt="2024-04-19T08:05:15.312" v="9" actId="47"/>
        <pc:sldMkLst>
          <pc:docMk/>
          <pc:sldMk cId="0" sldId="4259"/>
        </pc:sldMkLst>
      </pc:sldChg>
      <pc:sldChg chg="del">
        <pc:chgData name="Marek Chládek - 2N" userId="d68c704c-9058-41b0-b385-846b5a1a0d3e" providerId="ADAL" clId="{C73C2DCA-A48E-4726-B0BD-AEF78297DC87}" dt="2024-04-19T08:14:32.537" v="26" actId="47"/>
        <pc:sldMkLst>
          <pc:docMk/>
          <pc:sldMk cId="1220395029" sldId="11891"/>
        </pc:sldMkLst>
      </pc:sldChg>
      <pc:sldChg chg="modSp add mod">
        <pc:chgData name="Marek Chládek - 2N" userId="d68c704c-9058-41b0-b385-846b5a1a0d3e" providerId="ADAL" clId="{C73C2DCA-A48E-4726-B0BD-AEF78297DC87}" dt="2024-04-19T08:04:58.280" v="8" actId="20577"/>
        <pc:sldMkLst>
          <pc:docMk/>
          <pc:sldMk cId="1903111625" sldId="12017"/>
        </pc:sldMkLst>
        <pc:spChg chg="mod">
          <ac:chgData name="Marek Chládek - 2N" userId="d68c704c-9058-41b0-b385-846b5a1a0d3e" providerId="ADAL" clId="{C73C2DCA-A48E-4726-B0BD-AEF78297DC87}" dt="2024-04-19T08:04:58.280" v="8" actId="20577"/>
          <ac:spMkLst>
            <pc:docMk/>
            <pc:sldMk cId="1903111625" sldId="12017"/>
            <ac:spMk id="11" creationId="{DD33F956-271C-BC80-8733-19B21FFCA641}"/>
          </ac:spMkLst>
        </pc:spChg>
      </pc:sldChg>
      <pc:sldChg chg="del">
        <pc:chgData name="Marek Chládek - 2N" userId="d68c704c-9058-41b0-b385-846b5a1a0d3e" providerId="ADAL" clId="{C73C2DCA-A48E-4726-B0BD-AEF78297DC87}" dt="2024-04-19T08:14:12.566" v="24" actId="47"/>
        <pc:sldMkLst>
          <pc:docMk/>
          <pc:sldMk cId="3623694087" sldId="12023"/>
        </pc:sldMkLst>
      </pc:sldChg>
      <pc:sldChg chg="del">
        <pc:chgData name="Marek Chládek - 2N" userId="d68c704c-9058-41b0-b385-846b5a1a0d3e" providerId="ADAL" clId="{C73C2DCA-A48E-4726-B0BD-AEF78297DC87}" dt="2024-04-19T08:26:10.461" v="81" actId="47"/>
        <pc:sldMkLst>
          <pc:docMk/>
          <pc:sldMk cId="2240340820" sldId="12025"/>
        </pc:sldMkLst>
      </pc:sldChg>
      <pc:sldChg chg="add">
        <pc:chgData name="Marek Chládek - 2N" userId="d68c704c-9058-41b0-b385-846b5a1a0d3e" providerId="ADAL" clId="{C73C2DCA-A48E-4726-B0BD-AEF78297DC87}" dt="2024-04-19T08:14:08.741" v="23"/>
        <pc:sldMkLst>
          <pc:docMk/>
          <pc:sldMk cId="1302781545" sldId="12026"/>
        </pc:sldMkLst>
      </pc:sldChg>
      <pc:sldChg chg="modSp add mod">
        <pc:chgData name="Marek Chládek - 2N" userId="d68c704c-9058-41b0-b385-846b5a1a0d3e" providerId="ADAL" clId="{C73C2DCA-A48E-4726-B0BD-AEF78297DC87}" dt="2024-04-19T08:26:46.908" v="84" actId="20577"/>
        <pc:sldMkLst>
          <pc:docMk/>
          <pc:sldMk cId="964734701" sldId="12027"/>
        </pc:sldMkLst>
        <pc:spChg chg="mod">
          <ac:chgData name="Marek Chládek - 2N" userId="d68c704c-9058-41b0-b385-846b5a1a0d3e" providerId="ADAL" clId="{C73C2DCA-A48E-4726-B0BD-AEF78297DC87}" dt="2024-04-19T08:26:46.908" v="84" actId="20577"/>
          <ac:spMkLst>
            <pc:docMk/>
            <pc:sldMk cId="964734701" sldId="12027"/>
            <ac:spMk id="15" creationId="{C53765C8-612F-32EC-6ADC-0D7989C41A12}"/>
          </ac:spMkLst>
        </pc:spChg>
      </pc:sldChg>
    </pc:docChg>
  </pc:docChgLst>
  <pc:docChgLst>
    <pc:chgData name="Camilla May Ashdown - 2N" userId="S::camillaa@axis.com::a52699de-8e43-4215-9d09-9d2cfa7df447" providerId="AD" clId="Web-{5A723E48-DAEB-FB67-C790-B43508447C97}"/>
    <pc:docChg chg="mod modSld">
      <pc:chgData name="Camilla May Ashdown - 2N" userId="S::camillaa@axis.com::a52699de-8e43-4215-9d09-9d2cfa7df447" providerId="AD" clId="Web-{5A723E48-DAEB-FB67-C790-B43508447C97}" dt="2024-05-23T09:15:30.348" v="160"/>
      <pc:docMkLst>
        <pc:docMk/>
      </pc:docMkLst>
      <pc:sldChg chg="addCm">
        <pc:chgData name="Camilla May Ashdown - 2N" userId="S::camillaa@axis.com::a52699de-8e43-4215-9d09-9d2cfa7df447" providerId="AD" clId="Web-{5A723E48-DAEB-FB67-C790-B43508447C97}" dt="2024-05-23T09:15:30.348" v="160"/>
        <pc:sldMkLst>
          <pc:docMk/>
          <pc:sldMk cId="3649485508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milla May Ashdown - 2N" userId="S::camillaa@axis.com::a52699de-8e43-4215-9d09-9d2cfa7df447" providerId="AD" clId="Web-{5A723E48-DAEB-FB67-C790-B43508447C97}" dt="2024-05-23T09:15:30.348" v="160"/>
              <pc2:cmMkLst xmlns:pc2="http://schemas.microsoft.com/office/powerpoint/2019/9/main/command">
                <pc:docMk/>
                <pc:sldMk cId="3649485508" sldId="281"/>
                <pc2:cmMk id="{DAB68889-AE79-49FD-BA72-BE5644505ACA}"/>
              </pc2:cmMkLst>
            </pc226:cmChg>
          </p:ext>
        </pc:extLst>
      </pc:sldChg>
      <pc:sldChg chg="modSp addCm delCm">
        <pc:chgData name="Camilla May Ashdown - 2N" userId="S::camillaa@axis.com::a52699de-8e43-4215-9d09-9d2cfa7df447" providerId="AD" clId="Web-{5A723E48-DAEB-FB67-C790-B43508447C97}" dt="2024-05-23T09:14:32.363" v="159"/>
        <pc:sldMkLst>
          <pc:docMk/>
          <pc:sldMk cId="2071856791" sldId="386"/>
        </pc:sldMkLst>
        <pc:spChg chg="mod">
          <ac:chgData name="Camilla May Ashdown - 2N" userId="S::camillaa@axis.com::a52699de-8e43-4215-9d09-9d2cfa7df447" providerId="AD" clId="Web-{5A723E48-DAEB-FB67-C790-B43508447C97}" dt="2024-05-23T08:32:59.604" v="16" actId="20577"/>
          <ac:spMkLst>
            <pc:docMk/>
            <pc:sldMk cId="2071856791" sldId="386"/>
            <ac:spMk id="4" creationId="{5E533283-8904-18AE-2E9A-DF836C97E27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Camilla May Ashdown - 2N" userId="S::camillaa@axis.com::a52699de-8e43-4215-9d09-9d2cfa7df447" providerId="AD" clId="Web-{5A723E48-DAEB-FB67-C790-B43508447C97}" dt="2024-05-23T09:14:32.363" v="159"/>
              <pc2:cmMkLst xmlns:pc2="http://schemas.microsoft.com/office/powerpoint/2019/9/main/command">
                <pc:docMk/>
                <pc:sldMk cId="2071856791" sldId="386"/>
                <pc2:cmMk id="{5493C810-FC64-4205-BF8A-A6CB5FBCFFE7}"/>
              </pc2:cmMkLst>
            </pc226:cmChg>
          </p:ext>
        </pc:extLst>
      </pc:sldChg>
      <pc:sldChg chg="modSp addCm modCm">
        <pc:chgData name="Camilla May Ashdown - 2N" userId="S::camillaa@axis.com::a52699de-8e43-4215-9d09-9d2cfa7df447" providerId="AD" clId="Web-{5A723E48-DAEB-FB67-C790-B43508447C97}" dt="2024-05-23T09:07:54.186" v="156" actId="20577"/>
        <pc:sldMkLst>
          <pc:docMk/>
          <pc:sldMk cId="1755954538" sldId="400"/>
        </pc:sldMkLst>
        <pc:spChg chg="mod">
          <ac:chgData name="Camilla May Ashdown - 2N" userId="S::camillaa@axis.com::a52699de-8e43-4215-9d09-9d2cfa7df447" providerId="AD" clId="Web-{5A723E48-DAEB-FB67-C790-B43508447C97}" dt="2024-05-23T08:33:05.698" v="20" actId="20577"/>
          <ac:spMkLst>
            <pc:docMk/>
            <pc:sldMk cId="1755954538" sldId="400"/>
            <ac:spMk id="2" creationId="{17FDB445-6F23-A99A-5921-B75751E2D719}"/>
          </ac:spMkLst>
        </pc:spChg>
        <pc:spChg chg="mod">
          <ac:chgData name="Camilla May Ashdown - 2N" userId="S::camillaa@axis.com::a52699de-8e43-4215-9d09-9d2cfa7df447" providerId="AD" clId="Web-{5A723E48-DAEB-FB67-C790-B43508447C97}" dt="2024-05-23T09:05:30.684" v="102" actId="20577"/>
          <ac:spMkLst>
            <pc:docMk/>
            <pc:sldMk cId="1755954538" sldId="400"/>
            <ac:spMk id="4" creationId="{8318DA6A-CA76-67B5-065D-347853EC5C65}"/>
          </ac:spMkLst>
        </pc:spChg>
        <pc:spChg chg="mod">
          <ac:chgData name="Camilla May Ashdown - 2N" userId="S::camillaa@axis.com::a52699de-8e43-4215-9d09-9d2cfa7df447" providerId="AD" clId="Web-{5A723E48-DAEB-FB67-C790-B43508447C97}" dt="2024-05-23T09:00:14.899" v="69" actId="20577"/>
          <ac:spMkLst>
            <pc:docMk/>
            <pc:sldMk cId="1755954538" sldId="400"/>
            <ac:spMk id="5" creationId="{CF17067A-E482-5F77-4050-ECE9F364254A}"/>
          </ac:spMkLst>
        </pc:spChg>
        <pc:spChg chg="mod">
          <ac:chgData name="Camilla May Ashdown - 2N" userId="S::camillaa@axis.com::a52699de-8e43-4215-9d09-9d2cfa7df447" providerId="AD" clId="Web-{5A723E48-DAEB-FB67-C790-B43508447C97}" dt="2024-05-23T09:07:54.186" v="156" actId="20577"/>
          <ac:spMkLst>
            <pc:docMk/>
            <pc:sldMk cId="1755954538" sldId="400"/>
            <ac:spMk id="7" creationId="{70CF3745-8C57-34CE-2417-1C2F712F545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Camilla May Ashdown - 2N" userId="S::camillaa@axis.com::a52699de-8e43-4215-9d09-9d2cfa7df447" providerId="AD" clId="Web-{5A723E48-DAEB-FB67-C790-B43508447C97}" dt="2024-05-23T09:06:52.388" v="105"/>
              <pc2:cmMkLst xmlns:pc2="http://schemas.microsoft.com/office/powerpoint/2019/9/main/command">
                <pc:docMk/>
                <pc:sldMk cId="1755954538" sldId="400"/>
                <pc2:cmMk id="{11C91362-B9DC-4013-AECD-C59C776A673C}"/>
              </pc2:cmMkLst>
            </pc226:cmChg>
          </p:ext>
        </pc:extLst>
      </pc:sldChg>
      <pc:sldChg chg="addCm">
        <pc:chgData name="Camilla May Ashdown - 2N" userId="S::camillaa@axis.com::a52699de-8e43-4215-9d09-9d2cfa7df447" providerId="AD" clId="Web-{5A723E48-DAEB-FB67-C790-B43508447C97}" dt="2024-05-23T09:13:40.222" v="157"/>
        <pc:sldMkLst>
          <pc:docMk/>
          <pc:sldMk cId="1903111625" sldId="120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Camilla May Ashdown - 2N" userId="S::camillaa@axis.com::a52699de-8e43-4215-9d09-9d2cfa7df447" providerId="AD" clId="Web-{5A723E48-DAEB-FB67-C790-B43508447C97}" dt="2024-05-23T09:13:40.222" v="157"/>
              <pc2:cmMkLst xmlns:pc2="http://schemas.microsoft.com/office/powerpoint/2019/9/main/command">
                <pc:docMk/>
                <pc:sldMk cId="1903111625" sldId="12017"/>
                <pc2:cmMk id="{352ACBF1-F6A2-4801-AE1D-1B72C3D4E16F}"/>
              </pc2:cmMkLst>
            </pc226:cmChg>
          </p:ext>
        </pc:extLst>
      </pc:sldChg>
    </pc:docChg>
  </pc:docChgLst>
  <pc:docChgLst>
    <pc:chgData name="Josef Blaho - 2N" userId="6f3ada27-be74-430e-825c-7996f24e2eb7" providerId="ADAL" clId="{B7D16AFF-F6D1-4825-B5B5-63179A045C5A}"/>
    <pc:docChg chg="undo custSel addSld delSld modSld sldOrd">
      <pc:chgData name="Josef Blaho - 2N" userId="6f3ada27-be74-430e-825c-7996f24e2eb7" providerId="ADAL" clId="{B7D16AFF-F6D1-4825-B5B5-63179A045C5A}" dt="2024-05-28T10:51:17.759" v="57" actId="18131"/>
      <pc:docMkLst>
        <pc:docMk/>
      </pc:docMkLst>
      <pc:sldChg chg="del">
        <pc:chgData name="Josef Blaho - 2N" userId="6f3ada27-be74-430e-825c-7996f24e2eb7" providerId="ADAL" clId="{B7D16AFF-F6D1-4825-B5B5-63179A045C5A}" dt="2024-05-27T08:20:47.172" v="37" actId="2696"/>
        <pc:sldMkLst>
          <pc:docMk/>
          <pc:sldMk cId="3649485508" sldId="281"/>
        </pc:sldMkLst>
      </pc:sldChg>
      <pc:sldChg chg="modSp add del mod">
        <pc:chgData name="Josef Blaho - 2N" userId="6f3ada27-be74-430e-825c-7996f24e2eb7" providerId="ADAL" clId="{B7D16AFF-F6D1-4825-B5B5-63179A045C5A}" dt="2024-05-27T08:22:09.794" v="48"/>
        <pc:sldMkLst>
          <pc:docMk/>
          <pc:sldMk cId="2836581938" sldId="383"/>
        </pc:sldMkLst>
        <pc:spChg chg="mod">
          <ac:chgData name="Josef Blaho - 2N" userId="6f3ada27-be74-430e-825c-7996f24e2eb7" providerId="ADAL" clId="{B7D16AFF-F6D1-4825-B5B5-63179A045C5A}" dt="2024-05-27T08:21:54.932" v="45" actId="20577"/>
          <ac:spMkLst>
            <pc:docMk/>
            <pc:sldMk cId="2836581938" sldId="383"/>
            <ac:spMk id="2" creationId="{A2F68C30-B1C7-463C-9443-F64B1162C315}"/>
          </ac:spMkLst>
        </pc:spChg>
        <pc:spChg chg="mod">
          <ac:chgData name="Josef Blaho - 2N" userId="6f3ada27-be74-430e-825c-7996f24e2eb7" providerId="ADAL" clId="{B7D16AFF-F6D1-4825-B5B5-63179A045C5A}" dt="2024-05-27T08:22:09.794" v="48"/>
          <ac:spMkLst>
            <pc:docMk/>
            <pc:sldMk cId="2836581938" sldId="383"/>
            <ac:spMk id="5" creationId="{1931CCC2-8691-4797-3751-FA3D1CF2E7C1}"/>
          </ac:spMkLst>
        </pc:spChg>
      </pc:sldChg>
      <pc:sldChg chg="del">
        <pc:chgData name="Josef Blaho - 2N" userId="6f3ada27-be74-430e-825c-7996f24e2eb7" providerId="ADAL" clId="{B7D16AFF-F6D1-4825-B5B5-63179A045C5A}" dt="2024-05-27T08:14:50.420" v="6" actId="2696"/>
        <pc:sldMkLst>
          <pc:docMk/>
          <pc:sldMk cId="2071856791" sldId="386"/>
        </pc:sldMkLst>
      </pc:sldChg>
      <pc:sldChg chg="del">
        <pc:chgData name="Josef Blaho - 2N" userId="6f3ada27-be74-430e-825c-7996f24e2eb7" providerId="ADAL" clId="{B7D16AFF-F6D1-4825-B5B5-63179A045C5A}" dt="2024-05-27T08:23:06.540" v="51" actId="2696"/>
        <pc:sldMkLst>
          <pc:docMk/>
          <pc:sldMk cId="4115961326" sldId="391"/>
        </pc:sldMkLst>
      </pc:sldChg>
      <pc:sldChg chg="addSp modSp mod">
        <pc:chgData name="Josef Blaho - 2N" userId="6f3ada27-be74-430e-825c-7996f24e2eb7" providerId="ADAL" clId="{B7D16AFF-F6D1-4825-B5B5-63179A045C5A}" dt="2024-05-27T08:19:04.431" v="28" actId="34135"/>
        <pc:sldMkLst>
          <pc:docMk/>
          <pc:sldMk cId="1755954538" sldId="400"/>
        </pc:sldMkLst>
        <pc:spChg chg="mod">
          <ac:chgData name="Josef Blaho - 2N" userId="6f3ada27-be74-430e-825c-7996f24e2eb7" providerId="ADAL" clId="{B7D16AFF-F6D1-4825-B5B5-63179A045C5A}" dt="2024-05-27T08:17:56.457" v="10" actId="14100"/>
          <ac:spMkLst>
            <pc:docMk/>
            <pc:sldMk cId="1755954538" sldId="400"/>
            <ac:spMk id="2" creationId="{17FDB445-6F23-A99A-5921-B75751E2D719}"/>
          </ac:spMkLst>
        </pc:spChg>
        <pc:spChg chg="add mod">
          <ac:chgData name="Josef Blaho - 2N" userId="6f3ada27-be74-430e-825c-7996f24e2eb7" providerId="ADAL" clId="{B7D16AFF-F6D1-4825-B5B5-63179A045C5A}" dt="2024-05-27T08:19:04.431" v="28" actId="34135"/>
          <ac:spMkLst>
            <pc:docMk/>
            <pc:sldMk cId="1755954538" sldId="400"/>
            <ac:spMk id="3" creationId="{5FBA211D-6FE5-833F-BCB8-4ACB6DD66785}"/>
          </ac:spMkLst>
        </pc:spChg>
        <pc:spChg chg="mod">
          <ac:chgData name="Josef Blaho - 2N" userId="6f3ada27-be74-430e-825c-7996f24e2eb7" providerId="ADAL" clId="{B7D16AFF-F6D1-4825-B5B5-63179A045C5A}" dt="2024-05-27T08:18:51.534" v="26" actId="1076"/>
          <ac:spMkLst>
            <pc:docMk/>
            <pc:sldMk cId="1755954538" sldId="400"/>
            <ac:spMk id="4" creationId="{8318DA6A-CA76-67B5-065D-347853EC5C65}"/>
          </ac:spMkLst>
        </pc:spChg>
        <pc:spChg chg="mod">
          <ac:chgData name="Josef Blaho - 2N" userId="6f3ada27-be74-430e-825c-7996f24e2eb7" providerId="ADAL" clId="{B7D16AFF-F6D1-4825-B5B5-63179A045C5A}" dt="2024-05-27T08:18:51.534" v="26" actId="1076"/>
          <ac:spMkLst>
            <pc:docMk/>
            <pc:sldMk cId="1755954538" sldId="400"/>
            <ac:spMk id="5" creationId="{CF17067A-E482-5F77-4050-ECE9F364254A}"/>
          </ac:spMkLst>
        </pc:spChg>
        <pc:spChg chg="mod">
          <ac:chgData name="Josef Blaho - 2N" userId="6f3ada27-be74-430e-825c-7996f24e2eb7" providerId="ADAL" clId="{B7D16AFF-F6D1-4825-B5B5-63179A045C5A}" dt="2024-05-27T08:18:51.534" v="26" actId="1076"/>
          <ac:spMkLst>
            <pc:docMk/>
            <pc:sldMk cId="1755954538" sldId="400"/>
            <ac:spMk id="7" creationId="{70CF3745-8C57-34CE-2417-1C2F712F545A}"/>
          </ac:spMkLst>
        </pc:spChg>
        <pc:picChg chg="mod">
          <ac:chgData name="Josef Blaho - 2N" userId="6f3ada27-be74-430e-825c-7996f24e2eb7" providerId="ADAL" clId="{B7D16AFF-F6D1-4825-B5B5-63179A045C5A}" dt="2024-05-27T08:18:46.286" v="25" actId="1076"/>
          <ac:picMkLst>
            <pc:docMk/>
            <pc:sldMk cId="1755954538" sldId="400"/>
            <ac:picMk id="9" creationId="{DAAD30A0-BBF3-3480-5C9C-05C1D7E2A80D}"/>
          </ac:picMkLst>
        </pc:picChg>
        <pc:picChg chg="mod modCrop">
          <ac:chgData name="Josef Blaho - 2N" userId="6f3ada27-be74-430e-825c-7996f24e2eb7" providerId="ADAL" clId="{B7D16AFF-F6D1-4825-B5B5-63179A045C5A}" dt="2024-05-27T08:18:46.286" v="25" actId="1076"/>
          <ac:picMkLst>
            <pc:docMk/>
            <pc:sldMk cId="1755954538" sldId="400"/>
            <ac:picMk id="12" creationId="{52A3511A-710E-248F-0C45-700B00B315E4}"/>
          </ac:picMkLst>
        </pc:picChg>
        <pc:picChg chg="mod">
          <ac:chgData name="Josef Blaho - 2N" userId="6f3ada27-be74-430e-825c-7996f24e2eb7" providerId="ADAL" clId="{B7D16AFF-F6D1-4825-B5B5-63179A045C5A}" dt="2024-05-27T08:18:46.286" v="25" actId="1076"/>
          <ac:picMkLst>
            <pc:docMk/>
            <pc:sldMk cId="1755954538" sldId="400"/>
            <ac:picMk id="18" creationId="{CCAABF40-E354-F0A9-ED15-4AB62A1F759A}"/>
          </ac:picMkLst>
        </pc:picChg>
      </pc:sldChg>
      <pc:sldChg chg="del">
        <pc:chgData name="Josef Blaho - 2N" userId="6f3ada27-be74-430e-825c-7996f24e2eb7" providerId="ADAL" clId="{B7D16AFF-F6D1-4825-B5B5-63179A045C5A}" dt="2024-05-27T08:22:19.533" v="49" actId="2696"/>
        <pc:sldMkLst>
          <pc:docMk/>
          <pc:sldMk cId="3367309175" sldId="406"/>
        </pc:sldMkLst>
      </pc:sldChg>
      <pc:sldChg chg="del">
        <pc:chgData name="Josef Blaho - 2N" userId="6f3ada27-be74-430e-825c-7996f24e2eb7" providerId="ADAL" clId="{B7D16AFF-F6D1-4825-B5B5-63179A045C5A}" dt="2024-05-27T08:23:34.481" v="55" actId="2696"/>
        <pc:sldMkLst>
          <pc:docMk/>
          <pc:sldMk cId="3217775963" sldId="417"/>
        </pc:sldMkLst>
      </pc:sldChg>
      <pc:sldChg chg="modSp add mod">
        <pc:chgData name="Josef Blaho - 2N" userId="6f3ada27-be74-430e-825c-7996f24e2eb7" providerId="ADAL" clId="{B7D16AFF-F6D1-4825-B5B5-63179A045C5A}" dt="2024-05-27T08:19:59.757" v="33" actId="1076"/>
        <pc:sldMkLst>
          <pc:docMk/>
          <pc:sldMk cId="3623694087" sldId="12023"/>
        </pc:sldMkLst>
        <pc:spChg chg="mod">
          <ac:chgData name="Josef Blaho - 2N" userId="6f3ada27-be74-430e-825c-7996f24e2eb7" providerId="ADAL" clId="{B7D16AFF-F6D1-4825-B5B5-63179A045C5A}" dt="2024-05-27T08:19:59.757" v="33" actId="1076"/>
          <ac:spMkLst>
            <pc:docMk/>
            <pc:sldMk cId="3623694087" sldId="12023"/>
            <ac:spMk id="3" creationId="{A3C6E33C-21AE-4693-5ABB-443A3791E1C1}"/>
          </ac:spMkLst>
        </pc:spChg>
        <pc:spChg chg="mod">
          <ac:chgData name="Josef Blaho - 2N" userId="6f3ada27-be74-430e-825c-7996f24e2eb7" providerId="ADAL" clId="{B7D16AFF-F6D1-4825-B5B5-63179A045C5A}" dt="2024-05-27T08:19:59.757" v="33" actId="1076"/>
          <ac:spMkLst>
            <pc:docMk/>
            <pc:sldMk cId="3623694087" sldId="12023"/>
            <ac:spMk id="4" creationId="{2C5EA10B-7F02-A24B-25B8-8B264FC074BA}"/>
          </ac:spMkLst>
        </pc:spChg>
        <pc:spChg chg="mod">
          <ac:chgData name="Josef Blaho - 2N" userId="6f3ada27-be74-430e-825c-7996f24e2eb7" providerId="ADAL" clId="{B7D16AFF-F6D1-4825-B5B5-63179A045C5A}" dt="2024-05-27T08:19:59.757" v="33" actId="1076"/>
          <ac:spMkLst>
            <pc:docMk/>
            <pc:sldMk cId="3623694087" sldId="12023"/>
            <ac:spMk id="28" creationId="{10B804A9-24CD-EBBD-0317-7EC7F634D585}"/>
          </ac:spMkLst>
        </pc:spChg>
        <pc:spChg chg="mod">
          <ac:chgData name="Josef Blaho - 2N" userId="6f3ada27-be74-430e-825c-7996f24e2eb7" providerId="ADAL" clId="{B7D16AFF-F6D1-4825-B5B5-63179A045C5A}" dt="2024-05-27T08:19:59.757" v="33" actId="1076"/>
          <ac:spMkLst>
            <pc:docMk/>
            <pc:sldMk cId="3623694087" sldId="12023"/>
            <ac:spMk id="29" creationId="{F4C8C2E2-6EF3-D8BC-A4B5-80C3701D2AE7}"/>
          </ac:spMkLst>
        </pc:spChg>
        <pc:spChg chg="mod">
          <ac:chgData name="Josef Blaho - 2N" userId="6f3ada27-be74-430e-825c-7996f24e2eb7" providerId="ADAL" clId="{B7D16AFF-F6D1-4825-B5B5-63179A045C5A}" dt="2024-05-27T08:19:59.757" v="33" actId="1076"/>
          <ac:spMkLst>
            <pc:docMk/>
            <pc:sldMk cId="3623694087" sldId="12023"/>
            <ac:spMk id="34" creationId="{B4FE8517-3B60-7553-E18C-0B63E5F27F83}"/>
          </ac:spMkLst>
        </pc:spChg>
        <pc:picChg chg="mod">
          <ac:chgData name="Josef Blaho - 2N" userId="6f3ada27-be74-430e-825c-7996f24e2eb7" providerId="ADAL" clId="{B7D16AFF-F6D1-4825-B5B5-63179A045C5A}" dt="2024-05-27T08:19:59.757" v="33" actId="1076"/>
          <ac:picMkLst>
            <pc:docMk/>
            <pc:sldMk cId="3623694087" sldId="12023"/>
            <ac:picMk id="31" creationId="{4210CDC9-B0D2-C737-1A70-A305C8CB3093}"/>
          </ac:picMkLst>
        </pc:picChg>
        <pc:picChg chg="mod">
          <ac:chgData name="Josef Blaho - 2N" userId="6f3ada27-be74-430e-825c-7996f24e2eb7" providerId="ADAL" clId="{B7D16AFF-F6D1-4825-B5B5-63179A045C5A}" dt="2024-05-27T08:19:59.757" v="33" actId="1076"/>
          <ac:picMkLst>
            <pc:docMk/>
            <pc:sldMk cId="3623694087" sldId="12023"/>
            <ac:picMk id="33" creationId="{F1297B96-3FA8-4D38-53A2-6608C349B50E}"/>
          </ac:picMkLst>
        </pc:picChg>
      </pc:sldChg>
      <pc:sldChg chg="del">
        <pc:chgData name="Josef Blaho - 2N" userId="6f3ada27-be74-430e-825c-7996f24e2eb7" providerId="ADAL" clId="{B7D16AFF-F6D1-4825-B5B5-63179A045C5A}" dt="2024-05-27T08:19:39.666" v="30" actId="2696"/>
        <pc:sldMkLst>
          <pc:docMk/>
          <pc:sldMk cId="1302781545" sldId="12026"/>
        </pc:sldMkLst>
      </pc:sldChg>
      <pc:sldChg chg="addSp delSp modSp add mod">
        <pc:chgData name="Josef Blaho - 2N" userId="6f3ada27-be74-430e-825c-7996f24e2eb7" providerId="ADAL" clId="{B7D16AFF-F6D1-4825-B5B5-63179A045C5A}" dt="2024-05-27T08:14:43.591" v="5" actId="14100"/>
        <pc:sldMkLst>
          <pc:docMk/>
          <pc:sldMk cId="2645372413" sldId="12028"/>
        </pc:sldMkLst>
        <pc:spChg chg="mod">
          <ac:chgData name="Josef Blaho - 2N" userId="6f3ada27-be74-430e-825c-7996f24e2eb7" providerId="ADAL" clId="{B7D16AFF-F6D1-4825-B5B5-63179A045C5A}" dt="2024-05-27T08:14:29.124" v="1"/>
          <ac:spMkLst>
            <pc:docMk/>
            <pc:sldMk cId="2645372413" sldId="12028"/>
            <ac:spMk id="2" creationId="{72724247-2623-E1B9-0AC1-62368D775A2B}"/>
          </ac:spMkLst>
        </pc:spChg>
        <pc:spChg chg="del">
          <ac:chgData name="Josef Blaho - 2N" userId="6f3ada27-be74-430e-825c-7996f24e2eb7" providerId="ADAL" clId="{B7D16AFF-F6D1-4825-B5B5-63179A045C5A}" dt="2024-05-27T08:14:36.744" v="2" actId="478"/>
          <ac:spMkLst>
            <pc:docMk/>
            <pc:sldMk cId="2645372413" sldId="12028"/>
            <ac:spMk id="4" creationId="{5E533283-8904-18AE-2E9A-DF836C97E279}"/>
          </ac:spMkLst>
        </pc:spChg>
        <pc:spChg chg="add del mod">
          <ac:chgData name="Josef Blaho - 2N" userId="6f3ada27-be74-430e-825c-7996f24e2eb7" providerId="ADAL" clId="{B7D16AFF-F6D1-4825-B5B5-63179A045C5A}" dt="2024-05-27T08:14:39.509" v="3" actId="478"/>
          <ac:spMkLst>
            <pc:docMk/>
            <pc:sldMk cId="2645372413" sldId="12028"/>
            <ac:spMk id="5" creationId="{D7209377-A89F-8333-9569-5F7A042CE6FF}"/>
          </ac:spMkLst>
        </pc:spChg>
        <pc:spChg chg="add mod">
          <ac:chgData name="Josef Blaho - 2N" userId="6f3ada27-be74-430e-825c-7996f24e2eb7" providerId="ADAL" clId="{B7D16AFF-F6D1-4825-B5B5-63179A045C5A}" dt="2024-05-27T08:14:43.591" v="5" actId="14100"/>
          <ac:spMkLst>
            <pc:docMk/>
            <pc:sldMk cId="2645372413" sldId="12028"/>
            <ac:spMk id="6" creationId="{23AEBFB9-2A7B-19EB-D205-439FCD917EC3}"/>
          </ac:spMkLst>
        </pc:spChg>
      </pc:sldChg>
      <pc:sldChg chg="add ord">
        <pc:chgData name="Josef Blaho - 2N" userId="6f3ada27-be74-430e-825c-7996f24e2eb7" providerId="ADAL" clId="{B7D16AFF-F6D1-4825-B5B5-63179A045C5A}" dt="2024-05-27T08:20:35.057" v="36"/>
        <pc:sldMkLst>
          <pc:docMk/>
          <pc:sldMk cId="3610037178" sldId="12029"/>
        </pc:sldMkLst>
      </pc:sldChg>
      <pc:sldChg chg="modSp add mod">
        <pc:chgData name="Josef Blaho - 2N" userId="6f3ada27-be74-430e-825c-7996f24e2eb7" providerId="ADAL" clId="{B7D16AFF-F6D1-4825-B5B5-63179A045C5A}" dt="2024-05-28T10:51:17.759" v="57" actId="18131"/>
        <pc:sldMkLst>
          <pc:docMk/>
          <pc:sldMk cId="1946678538" sldId="12030"/>
        </pc:sldMkLst>
        <pc:picChg chg="mod modCrop">
          <ac:chgData name="Josef Blaho - 2N" userId="6f3ada27-be74-430e-825c-7996f24e2eb7" providerId="ADAL" clId="{B7D16AFF-F6D1-4825-B5B5-63179A045C5A}" dt="2024-05-28T10:51:17.759" v="57" actId="18131"/>
          <ac:picMkLst>
            <pc:docMk/>
            <pc:sldMk cId="1946678538" sldId="12030"/>
            <ac:picMk id="13" creationId="{AE372E08-3A40-52CC-189D-616DCB559544}"/>
          </ac:picMkLst>
        </pc:picChg>
      </pc:sldChg>
      <pc:sldChg chg="add">
        <pc:chgData name="Josef Blaho - 2N" userId="6f3ada27-be74-430e-825c-7996f24e2eb7" providerId="ADAL" clId="{B7D16AFF-F6D1-4825-B5B5-63179A045C5A}" dt="2024-05-27T08:23:27.348" v="54"/>
        <pc:sldMkLst>
          <pc:docMk/>
          <pc:sldMk cId="553338244" sldId="12031"/>
        </pc:sldMkLst>
      </pc:sldChg>
      <pc:sldChg chg="add del">
        <pc:chgData name="Josef Blaho - 2N" userId="6f3ada27-be74-430e-825c-7996f24e2eb7" providerId="ADAL" clId="{B7D16AFF-F6D1-4825-B5B5-63179A045C5A}" dt="2024-05-27T08:23:27.307" v="53"/>
        <pc:sldMkLst>
          <pc:docMk/>
          <pc:sldMk cId="3376374972" sldId="12031"/>
        </pc:sldMkLst>
      </pc:sldChg>
      <pc:sldMasterChg chg="delSldLayout">
        <pc:chgData name="Josef Blaho - 2N" userId="6f3ada27-be74-430e-825c-7996f24e2eb7" providerId="ADAL" clId="{B7D16AFF-F6D1-4825-B5B5-63179A045C5A}" dt="2024-05-27T08:19:39.666" v="30" actId="2696"/>
        <pc:sldMasterMkLst>
          <pc:docMk/>
          <pc:sldMasterMk cId="2409195196" sldId="2147483736"/>
        </pc:sldMasterMkLst>
        <pc:sldLayoutChg chg="del">
          <pc:chgData name="Josef Blaho - 2N" userId="6f3ada27-be74-430e-825c-7996f24e2eb7" providerId="ADAL" clId="{B7D16AFF-F6D1-4825-B5B5-63179A045C5A}" dt="2024-05-27T08:19:39.666" v="30" actId="2696"/>
          <pc:sldLayoutMkLst>
            <pc:docMk/>
            <pc:sldMasterMk cId="2409195196" sldId="2147483736"/>
            <pc:sldLayoutMk cId="1459457192" sldId="2147483961"/>
          </pc:sldLayoutMkLst>
        </pc:sldLayoutChg>
      </pc:sldMasterChg>
      <pc:sldMasterChg chg="delSldLayout">
        <pc:chgData name="Josef Blaho - 2N" userId="6f3ada27-be74-430e-825c-7996f24e2eb7" providerId="ADAL" clId="{B7D16AFF-F6D1-4825-B5B5-63179A045C5A}" dt="2024-05-27T08:23:34.481" v="55" actId="2696"/>
        <pc:sldMasterMkLst>
          <pc:docMk/>
          <pc:sldMasterMk cId="708989044" sldId="2147483806"/>
        </pc:sldMasterMkLst>
        <pc:sldLayoutChg chg="del">
          <pc:chgData name="Josef Blaho - 2N" userId="6f3ada27-be74-430e-825c-7996f24e2eb7" providerId="ADAL" clId="{B7D16AFF-F6D1-4825-B5B5-63179A045C5A}" dt="2024-05-27T08:23:34.481" v="55" actId="2696"/>
          <pc:sldLayoutMkLst>
            <pc:docMk/>
            <pc:sldMasterMk cId="708989044" sldId="2147483806"/>
            <pc:sldLayoutMk cId="2798904969" sldId="2147483947"/>
          </pc:sldLayoutMkLst>
        </pc:sldLayoutChg>
        <pc:sldLayoutChg chg="del">
          <pc:chgData name="Josef Blaho - 2N" userId="6f3ada27-be74-430e-825c-7996f24e2eb7" providerId="ADAL" clId="{B7D16AFF-F6D1-4825-B5B5-63179A045C5A}" dt="2024-05-27T08:23:06.540" v="51" actId="2696"/>
          <pc:sldLayoutMkLst>
            <pc:docMk/>
            <pc:sldMasterMk cId="708989044" sldId="2147483806"/>
            <pc:sldLayoutMk cId="3285532753" sldId="2147483950"/>
          </pc:sldLayoutMkLst>
        </pc:sldLayoutChg>
      </pc:sldMasterChg>
      <pc:sldMasterChg chg="delSldLayout">
        <pc:chgData name="Josef Blaho - 2N" userId="6f3ada27-be74-430e-825c-7996f24e2eb7" providerId="ADAL" clId="{B7D16AFF-F6D1-4825-B5B5-63179A045C5A}" dt="2024-05-27T08:22:19.533" v="49" actId="2696"/>
        <pc:sldMasterMkLst>
          <pc:docMk/>
          <pc:sldMasterMk cId="679892661" sldId="2147483962"/>
        </pc:sldMasterMkLst>
        <pc:sldLayoutChg chg="del">
          <pc:chgData name="Josef Blaho - 2N" userId="6f3ada27-be74-430e-825c-7996f24e2eb7" providerId="ADAL" clId="{B7D16AFF-F6D1-4825-B5B5-63179A045C5A}" dt="2024-05-27T08:22:19.533" v="49" actId="2696"/>
          <pc:sldLayoutMkLst>
            <pc:docMk/>
            <pc:sldMasterMk cId="679892661" sldId="2147483962"/>
            <pc:sldLayoutMk cId="2740878724" sldId="2147484048"/>
          </pc:sldLayoutMkLst>
        </pc:sldLayoutChg>
      </pc:sldMasterChg>
    </pc:docChg>
  </pc:docChgLst>
  <pc:docChgLst>
    <pc:chgData name="Camilla May Ashdown - 2N" userId="S::camillaa@axis.com::a52699de-8e43-4215-9d09-9d2cfa7df447" providerId="AD" clId="Web-{84F2FA67-CD72-AE4A-9268-4C9A5C414542}"/>
    <pc:docChg chg="modSld">
      <pc:chgData name="Camilla May Ashdown - 2N" userId="S::camillaa@axis.com::a52699de-8e43-4215-9d09-9d2cfa7df447" providerId="AD" clId="Web-{84F2FA67-CD72-AE4A-9268-4C9A5C414542}" dt="2024-05-20T07:15:31.896" v="7" actId="20577"/>
      <pc:docMkLst>
        <pc:docMk/>
      </pc:docMkLst>
      <pc:sldChg chg="modSp">
        <pc:chgData name="Camilla May Ashdown - 2N" userId="S::camillaa@axis.com::a52699de-8e43-4215-9d09-9d2cfa7df447" providerId="AD" clId="Web-{84F2FA67-CD72-AE4A-9268-4C9A5C414542}" dt="2024-05-20T07:15:31.896" v="7" actId="20577"/>
        <pc:sldMkLst>
          <pc:docMk/>
          <pc:sldMk cId="2071856791" sldId="386"/>
        </pc:sldMkLst>
        <pc:spChg chg="mod">
          <ac:chgData name="Camilla May Ashdown - 2N" userId="S::camillaa@axis.com::a52699de-8e43-4215-9d09-9d2cfa7df447" providerId="AD" clId="Web-{84F2FA67-CD72-AE4A-9268-4C9A5C414542}" dt="2024-05-20T07:15:31.896" v="7" actId="20577"/>
          <ac:spMkLst>
            <pc:docMk/>
            <pc:sldMk cId="2071856791" sldId="386"/>
            <ac:spMk id="2" creationId="{72724247-2623-E1B9-0AC1-62368D775A2B}"/>
          </ac:spMkLst>
        </pc:spChg>
      </pc:sldChg>
      <pc:sldChg chg="modSp">
        <pc:chgData name="Camilla May Ashdown - 2N" userId="S::camillaa@axis.com::a52699de-8e43-4215-9d09-9d2cfa7df447" providerId="AD" clId="Web-{84F2FA67-CD72-AE4A-9268-4C9A5C414542}" dt="2024-05-20T07:15:17.599" v="1" actId="20577"/>
        <pc:sldMkLst>
          <pc:docMk/>
          <pc:sldMk cId="1903111625" sldId="12017"/>
        </pc:sldMkLst>
        <pc:spChg chg="mod">
          <ac:chgData name="Camilla May Ashdown - 2N" userId="S::camillaa@axis.com::a52699de-8e43-4215-9d09-9d2cfa7df447" providerId="AD" clId="Web-{84F2FA67-CD72-AE4A-9268-4C9A5C414542}" dt="2024-05-20T07:15:17.599" v="1" actId="20577"/>
          <ac:spMkLst>
            <pc:docMk/>
            <pc:sldMk cId="1903111625" sldId="12017"/>
            <ac:spMk id="11" creationId="{DD33F956-271C-BC80-8733-19B21FFCA64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0484C4C-0216-A75C-FF6A-7ABC82BA03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BFC23-198A-55B1-726D-4DCF2BD610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4FDA2-C1D5-4B60-A6A2-264206A750AA}" type="datetimeFigureOut">
              <a:rPr lang="cs-CZ" smtClean="0"/>
              <a:t>11.06.2024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73549E-7E00-DE67-98F6-8F4B0C8A7C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6478B-70AD-C9F5-F56F-6B6FF7FB1E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F9D22-DA6F-46A2-9C42-23F288A69AB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3772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209E7-C107-4002-A886-E4E9410EC3F6}" type="datetimeFigureOut">
              <a:rPr lang="cs-CZ" smtClean="0"/>
              <a:t>11.06.2024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B23F9-484C-4890-8BCD-8DAAB3C44B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598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Not just 2wire </a:t>
            </a:r>
            <a:r>
              <a:rPr lang="cs-CZ" err="1"/>
              <a:t>devices</a:t>
            </a:r>
            <a:r>
              <a:rPr lang="cs-CZ"/>
              <a:t> but </a:t>
            </a:r>
            <a:r>
              <a:rPr lang="cs-CZ" err="1"/>
              <a:t>old</a:t>
            </a:r>
            <a:r>
              <a:rPr lang="cs-CZ"/>
              <a:t> </a:t>
            </a:r>
            <a:r>
              <a:rPr lang="cs-CZ" err="1"/>
              <a:t>cabling</a:t>
            </a:r>
            <a:r>
              <a:rPr lang="cs-CZ"/>
              <a:t> (</a:t>
            </a:r>
            <a:r>
              <a:rPr lang="cs-CZ" err="1"/>
              <a:t>repla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42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520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754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872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noProof="0"/>
          </a:p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6674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067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1182-8A99-FC5A-D300-E530F1AC3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5548B9-EDBA-0C41-2C5E-58BA949314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50B3AA-07E1-C11D-5E4E-546E596675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5C020-09B0-6133-CEC4-4666E727B5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1B23F9-484C-4890-8BCD-8DAAB3C44B45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050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1B23F9-484C-4890-8BCD-8DAAB3C44B45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921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970AA7-A7FD-47F2-A41E-9DECE2F7C236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832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ro Slide - No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28E1849B-958F-A559-C5AF-DA9BF783B9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777810"/>
            <a:ext cx="9144000" cy="1842353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1417A6-C4A3-8243-AEF3-CAB737511F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27" name="Zástupný text 26">
            <a:extLst>
              <a:ext uri="{FF2B5EF4-FFF2-40B4-BE49-F238E27FC236}">
                <a16:creationId xmlns:a16="http://schemas.microsoft.com/office/drawing/2014/main" id="{19AAFAF6-BD8A-391D-FC01-20BE407902E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297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8" y="3771900"/>
            <a:ext cx="5752074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661120"/>
            <a:ext cx="5752074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28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F9A87B1-04DD-94ED-5E58-0F223E32A5E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140983" y="3771900"/>
            <a:ext cx="376226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CEA6EC55-4FCE-585D-4CCA-496B6F848A1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140974" y="4661117"/>
            <a:ext cx="376226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5146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C4407947-B5D9-F3B4-35B0-5C429613F9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2" y="3771900"/>
            <a:ext cx="543908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E28A144F-E605-0895-BDB7-4E45EC3F362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543908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5442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A2510F76-D629-C9E4-8C49-2D6C3E814206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51171" y="3771900"/>
            <a:ext cx="5752078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11ED24B8-2CEF-8B09-FD96-A73C0C8AA4E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151161" y="4661117"/>
            <a:ext cx="5752079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158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D32DA639-378A-268A-1638-1C0A7EEC956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5" y="3771900"/>
            <a:ext cx="7652899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5A91B9D8-B958-78CE-3143-E07DB64181A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7652894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56604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9C78AD5-8A1D-4D63-6640-5F199C89A9C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97610" y="3771900"/>
            <a:ext cx="7805636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7DA9DD5-93FE-BCC5-A27C-798E6787BA32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4097604" y="4661117"/>
            <a:ext cx="7805636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2085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51F3617B-B526-F8BF-7F90-3737F4ED1AE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77" y="3285051"/>
            <a:ext cx="311498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AD45DED1-36AE-7A2E-2CB1-4A8EEB361E8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3" y="4174269"/>
            <a:ext cx="3114983" cy="2257132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1210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615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9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5" t="28346" r="52105" b="375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1031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5439087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5439086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689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7652899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5" y="3771900"/>
            <a:ext cx="7652899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4" y="4661120"/>
            <a:ext cx="7652898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4C426573-76AE-9B04-AC0C-6BA29B5B5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309813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</p:spTree>
    <p:extLst>
      <p:ext uri="{BB962C8B-B14F-4D97-AF65-F5344CB8AC3E}">
        <p14:creationId xmlns:p14="http://schemas.microsoft.com/office/powerpoint/2010/main" val="33237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4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68298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067F1754-057D-C266-FB36-4CB2DDADFA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18EA0E6A-5D45-665F-F6B1-5F2BC9CFB8C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32A3C7A5-45E6-6379-1B4B-1D30FC7C2C3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862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90" y="1558089"/>
            <a:ext cx="6450012" cy="47284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1" name="Zástupný symbol obrázku 10">
            <a:extLst>
              <a:ext uri="{FF2B5EF4-FFF2-40B4-BE49-F238E27FC236}">
                <a16:creationId xmlns:a16="http://schemas.microsoft.com/office/drawing/2014/main" id="{17A8E9B1-1DAD-413A-9264-1475B32900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45465" y="1377748"/>
            <a:ext cx="4046537" cy="5091315"/>
          </a:xfrm>
          <a:custGeom>
            <a:avLst/>
            <a:gdLst>
              <a:gd name="connsiteX0" fmla="*/ 3134142 w 4046537"/>
              <a:gd name="connsiteY0" fmla="*/ 0 h 5091315"/>
              <a:gd name="connsiteX1" fmla="*/ 4046537 w 4046537"/>
              <a:gd name="connsiteY1" fmla="*/ 0 h 5091315"/>
              <a:gd name="connsiteX2" fmla="*/ 4046537 w 4046537"/>
              <a:gd name="connsiteY2" fmla="*/ 109499 h 5091315"/>
              <a:gd name="connsiteX3" fmla="*/ 4046537 w 4046537"/>
              <a:gd name="connsiteY3" fmla="*/ 4982018 h 5091315"/>
              <a:gd name="connsiteX4" fmla="*/ 4046537 w 4046537"/>
              <a:gd name="connsiteY4" fmla="*/ 5091113 h 5091315"/>
              <a:gd name="connsiteX5" fmla="*/ 3938241 w 4046537"/>
              <a:gd name="connsiteY5" fmla="*/ 5091113 h 5091315"/>
              <a:gd name="connsiteX6" fmla="*/ 3937240 w 4046537"/>
              <a:gd name="connsiteY6" fmla="*/ 5091315 h 5091315"/>
              <a:gd name="connsiteX7" fmla="*/ 109297 w 4046537"/>
              <a:gd name="connsiteY7" fmla="*/ 5091315 h 5091315"/>
              <a:gd name="connsiteX8" fmla="*/ 0 w 4046537"/>
              <a:gd name="connsiteY8" fmla="*/ 4982018 h 5091315"/>
              <a:gd name="connsiteX9" fmla="*/ 0 w 4046537"/>
              <a:gd name="connsiteY9" fmla="*/ 109499 h 5091315"/>
              <a:gd name="connsiteX10" fmla="*/ 109297 w 4046537"/>
              <a:gd name="connsiteY10" fmla="*/ 202 h 5091315"/>
              <a:gd name="connsiteX11" fmla="*/ 3134142 w 4046537"/>
              <a:gd name="connsiteY11" fmla="*/ 202 h 509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46537" h="5091315">
                <a:moveTo>
                  <a:pt x="3134142" y="0"/>
                </a:moveTo>
                <a:lnTo>
                  <a:pt x="4046537" y="0"/>
                </a:lnTo>
                <a:lnTo>
                  <a:pt x="4046537" y="109499"/>
                </a:lnTo>
                <a:lnTo>
                  <a:pt x="4046537" y="4982018"/>
                </a:lnTo>
                <a:lnTo>
                  <a:pt x="4046537" y="5091113"/>
                </a:lnTo>
                <a:lnTo>
                  <a:pt x="3938241" y="5091113"/>
                </a:lnTo>
                <a:lnTo>
                  <a:pt x="3937240" y="5091315"/>
                </a:lnTo>
                <a:lnTo>
                  <a:pt x="109297" y="5091315"/>
                </a:lnTo>
                <a:cubicBezTo>
                  <a:pt x="48934" y="5091315"/>
                  <a:pt x="0" y="5042381"/>
                  <a:pt x="0" y="4982018"/>
                </a:cubicBezTo>
                <a:lnTo>
                  <a:pt x="0" y="109499"/>
                </a:lnTo>
                <a:cubicBezTo>
                  <a:pt x="0" y="49136"/>
                  <a:pt x="48934" y="202"/>
                  <a:pt x="109297" y="202"/>
                </a:cubicBezTo>
                <a:lnTo>
                  <a:pt x="3134142" y="20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44193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738127" y="2047876"/>
            <a:ext cx="4959016" cy="439405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6494856" y="2037347"/>
            <a:ext cx="4959016" cy="439405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8127" y="2055374"/>
            <a:ext cx="4959016" cy="2765280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1E9C1178-B42A-CBDC-8DF2-92FC3A4554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521114" y="2055374"/>
            <a:ext cx="4932759" cy="2765280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2" name="Text Placeholder 30">
            <a:extLst>
              <a:ext uri="{FF2B5EF4-FFF2-40B4-BE49-F238E27FC236}">
                <a16:creationId xmlns:a16="http://schemas.microsoft.com/office/drawing/2014/main" id="{E7C5EF72-F2FD-BB50-AFAF-9E9CEA9836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60272" y="4953088"/>
            <a:ext cx="4526128" cy="1238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0D8C19C5-7384-9F6F-AB2E-8220FADDC1D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715126" y="4953089"/>
            <a:ext cx="4516602" cy="1238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3901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9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9" y="5585825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5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5" y="5580305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6" y="2743049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6" y="490469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7" y="274503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7" y="490668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8" y="274304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8" y="492274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5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77508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8" y="3771902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19C8D791-BAD1-1565-F663-438884F8D51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C2867603-5534-FAC4-A69F-E60CA1ACEF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5871A6C7-F071-B9D4-CD7D-9E84E36B039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4" y="4661119"/>
            <a:ext cx="365841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5" name="Zástupný text 26">
            <a:extLst>
              <a:ext uri="{FF2B5EF4-FFF2-40B4-BE49-F238E27FC236}">
                <a16:creationId xmlns:a16="http://schemas.microsoft.com/office/drawing/2014/main" id="{7B4243F4-4CC0-6C35-1386-4F7C6F84DC81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570249" y="4307501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0" name="Zástupný text 26">
            <a:extLst>
              <a:ext uri="{FF2B5EF4-FFF2-40B4-BE49-F238E27FC236}">
                <a16:creationId xmlns:a16="http://schemas.microsoft.com/office/drawing/2014/main" id="{85EFD6A2-3A3F-30CB-115D-042AEED29AC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666307" y="4305467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595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8" y="3771900"/>
            <a:ext cx="5752074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661120"/>
            <a:ext cx="5752074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6122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Background Picture</a:t>
            </a:r>
            <a:br>
              <a:rPr lang="cs-CZ"/>
            </a:br>
            <a:r>
              <a:rPr lang="cs-CZ"/>
              <a:t>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656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9C8E12F-90CD-A2C2-B22C-9982EB8E2F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775" y="3780015"/>
            <a:ext cx="358244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4AADC549-AFEA-2E96-0EC9-BEE519F3D7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9235"/>
            <a:ext cx="358244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417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531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610" y="291287"/>
            <a:ext cx="7805631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88218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1/3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97610" y="3771900"/>
            <a:ext cx="7805631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097610" y="4661120"/>
            <a:ext cx="7805631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69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objekt grafu 8">
            <a:extLst>
              <a:ext uri="{FF2B5EF4-FFF2-40B4-BE49-F238E27FC236}">
                <a16:creationId xmlns:a16="http://schemas.microsoft.com/office/drawing/2014/main" id="{237D7716-34DF-F72F-ADC5-AC5C6345E41F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3771900" y="281763"/>
            <a:ext cx="8267700" cy="61496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Chart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285051"/>
            <a:ext cx="3114987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0AC068BB-4D69-53BB-2984-0FE12434F4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174270"/>
            <a:ext cx="3114986" cy="22571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DDA0CE27-B816-2432-E492-8ACC0F2E5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11498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758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3" name="Nadpis 1">
            <a:extLst>
              <a:ext uri="{FF2B5EF4-FFF2-40B4-BE49-F238E27FC236}">
                <a16:creationId xmlns:a16="http://schemas.microsoft.com/office/drawing/2014/main" id="{A4E14F02-5DCE-8269-04FF-9E67B5D6E9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2507824"/>
            <a:ext cx="9095875" cy="1842353"/>
          </a:xfrm>
          <a:prstGeom prst="rect">
            <a:avLst/>
          </a:prstGeom>
        </p:spPr>
        <p:txBody>
          <a:bodyPr anchor="ctr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0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15326" y="291288"/>
            <a:ext cx="3577390" cy="6140114"/>
          </a:xfrm>
          <a:prstGeom prst="roundRect">
            <a:avLst>
              <a:gd name="adj" fmla="val 3550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1x2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1FB4DC14-E83A-064F-4395-35FBE60D79D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3658411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349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4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80ED6C5A-D83C-CB2D-BE96-5B199ADE07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3658411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4480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767394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76739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25852" y="291287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5852" y="3550799"/>
            <a:ext cx="3577390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1FB4DC14-E83A-064F-4395-35FBE60D79D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7673945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411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x Subtitle, 2x Text, 2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5402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540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9" name="Zástupný symbol obrázku 4">
            <a:extLst>
              <a:ext uri="{FF2B5EF4-FFF2-40B4-BE49-F238E27FC236}">
                <a16:creationId xmlns:a16="http://schemas.microsoft.com/office/drawing/2014/main" id="{58EB2B43-435C-2527-C359-5D7241F9A1F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07305" y="291286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0" name="Zástupný symbol obrázku 4">
            <a:extLst>
              <a:ext uri="{FF2B5EF4-FFF2-40B4-BE49-F238E27FC236}">
                <a16:creationId xmlns:a16="http://schemas.microsoft.com/office/drawing/2014/main" id="{F960B84B-3AA6-A6DE-F3DF-DCF1772A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07305" y="3550798"/>
            <a:ext cx="3577389" cy="2880603"/>
          </a:xfrm>
          <a:prstGeom prst="roundRect">
            <a:avLst>
              <a:gd name="adj" fmla="val 4409"/>
            </a:avLst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1x1 </a:t>
            </a: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80ED6C5A-D83C-CB2D-BE96-5B199ADE071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3655399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Zástupný text 26">
            <a:extLst>
              <a:ext uri="{FF2B5EF4-FFF2-40B4-BE49-F238E27FC236}">
                <a16:creationId xmlns:a16="http://schemas.microsoft.com/office/drawing/2014/main" id="{6EA11659-514B-9CD7-3BC0-E53050FA236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12820" y="291286"/>
            <a:ext cx="359042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125AAC4E-BE51-6D55-8E44-7A6C5C03624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312819" y="1180505"/>
            <a:ext cx="3590419" cy="5250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0949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5" name="Zaoblený obdélník 13">
            <a:extLst>
              <a:ext uri="{FF2B5EF4-FFF2-40B4-BE49-F238E27FC236}">
                <a16:creationId xmlns:a16="http://schemas.microsoft.com/office/drawing/2014/main" id="{8F4E3949-2930-6572-E173-F4F940F54B70}"/>
              </a:ext>
            </a:extLst>
          </p:cNvPr>
          <p:cNvSpPr/>
          <p:nvPr userDrawn="1"/>
        </p:nvSpPr>
        <p:spPr>
          <a:xfrm>
            <a:off x="4315327" y="301397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6" name="Zaoblený obdélník 13">
            <a:extLst>
              <a:ext uri="{FF2B5EF4-FFF2-40B4-BE49-F238E27FC236}">
                <a16:creationId xmlns:a16="http://schemas.microsoft.com/office/drawing/2014/main" id="{E684ADBD-1EA8-A850-1ED2-CD4ECB5EBF9F}"/>
              </a:ext>
            </a:extLst>
          </p:cNvPr>
          <p:cNvSpPr/>
          <p:nvPr userDrawn="1"/>
        </p:nvSpPr>
        <p:spPr>
          <a:xfrm>
            <a:off x="8390834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symbol obrázku 4">
            <a:extLst>
              <a:ext uri="{FF2B5EF4-FFF2-40B4-BE49-F238E27FC236}">
                <a16:creationId xmlns:a16="http://schemas.microsoft.com/office/drawing/2014/main" id="{1E9C1178-B42A-CBDC-8DF2-92FC3A4554C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90834" y="307134"/>
            <a:ext cx="3577389" cy="3893852"/>
          </a:xfrm>
          <a:prstGeom prst="round2SameRect">
            <a:avLst>
              <a:gd name="adj1" fmla="val 3104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24B787BB-461B-37E2-42C5-3153F1F2FCD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570248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B8CFD3A4-007D-F7AA-C0B6-54DA1F26FFD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671587" y="4313239"/>
            <a:ext cx="554037" cy="5556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0" name="Text Placeholder 30">
            <a:extLst>
              <a:ext uri="{FF2B5EF4-FFF2-40B4-BE49-F238E27FC236}">
                <a16:creationId xmlns:a16="http://schemas.microsoft.com/office/drawing/2014/main" id="{AD428FBC-250C-D8FA-3346-C544C67C996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3658411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2" name="Text Placeholder 30">
            <a:extLst>
              <a:ext uri="{FF2B5EF4-FFF2-40B4-BE49-F238E27FC236}">
                <a16:creationId xmlns:a16="http://schemas.microsoft.com/office/drawing/2014/main" id="{E7C5EF72-F2FD-BB50-AFAF-9E9CEA9836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0D8C19C5-7384-9F6F-AB2E-8220FADDC1D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483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1" grpId="0"/>
      <p:bldP spid="3" grpId="0"/>
      <p:bldP spid="7" grpId="0"/>
      <p:bldP spid="23" grpId="0"/>
      <p:bldP spid="3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Background Picture</a:t>
            </a:r>
            <a:br>
              <a:rPr lang="cs-CZ"/>
            </a:br>
            <a:r>
              <a:rPr lang="cs-CZ"/>
              <a:t>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745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464CF212-048F-23EF-4B55-7DD8E4D2DE01}"/>
              </a:ext>
            </a:extLst>
          </p:cNvPr>
          <p:cNvSpPr/>
          <p:nvPr userDrawn="1"/>
        </p:nvSpPr>
        <p:spPr>
          <a:xfrm>
            <a:off x="4315327" y="1748414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Zaoblený obdélník 13">
            <a:extLst>
              <a:ext uri="{FF2B5EF4-FFF2-40B4-BE49-F238E27FC236}">
                <a16:creationId xmlns:a16="http://schemas.microsoft.com/office/drawing/2014/main" id="{41E87465-B589-308E-E27A-1D1A89A3DEB7}"/>
              </a:ext>
            </a:extLst>
          </p:cNvPr>
          <p:cNvSpPr/>
          <p:nvPr userDrawn="1"/>
        </p:nvSpPr>
        <p:spPr>
          <a:xfrm>
            <a:off x="8390834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aoblený obdélník 13">
            <a:extLst>
              <a:ext uri="{FF2B5EF4-FFF2-40B4-BE49-F238E27FC236}">
                <a16:creationId xmlns:a16="http://schemas.microsoft.com/office/drawing/2014/main" id="{54EE92CE-066D-526D-C689-731CC4BE2AFD}"/>
              </a:ext>
            </a:extLst>
          </p:cNvPr>
          <p:cNvSpPr/>
          <p:nvPr userDrawn="1"/>
        </p:nvSpPr>
        <p:spPr>
          <a:xfrm>
            <a:off x="247842" y="1748413"/>
            <a:ext cx="3577389" cy="4682987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F095D7CF-ABE4-9252-972F-F7F2667A1F2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05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0221F98-DD81-8C7D-2811-14758DEDF49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372B523-91F6-1C76-BA9B-90C21C39810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067F1754-057D-C266-FB36-4CB2DDADFA5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18EA0E6A-5D45-665F-F6B1-5F2BC9CFB8C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2" name="Text Placeholder 30">
            <a:extLst>
              <a:ext uri="{FF2B5EF4-FFF2-40B4-BE49-F238E27FC236}">
                <a16:creationId xmlns:a16="http://schemas.microsoft.com/office/drawing/2014/main" id="{32A3C7A5-45E6-6379-1B4B-1D30FC7C2C3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0212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mage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1">
            <a:extLst>
              <a:ext uri="{FF2B5EF4-FFF2-40B4-BE49-F238E27FC236}">
                <a16:creationId xmlns:a16="http://schemas.microsoft.com/office/drawing/2014/main" id="{1101E9C7-9C64-4301-C704-901884EFB2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7668940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aoblený obdélník 13">
            <a:extLst>
              <a:ext uri="{FF2B5EF4-FFF2-40B4-BE49-F238E27FC236}">
                <a16:creationId xmlns:a16="http://schemas.microsoft.com/office/drawing/2014/main" id="{F5E8B0DA-79F1-6BF4-0298-DA58210EDC63}"/>
              </a:ext>
            </a:extLst>
          </p:cNvPr>
          <p:cNvSpPr/>
          <p:nvPr userDrawn="1"/>
        </p:nvSpPr>
        <p:spPr>
          <a:xfrm>
            <a:off x="4315327" y="1748412"/>
            <a:ext cx="3577389" cy="4682989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Zaoblený obdélník 13">
            <a:extLst>
              <a:ext uri="{FF2B5EF4-FFF2-40B4-BE49-F238E27FC236}">
                <a16:creationId xmlns:a16="http://schemas.microsoft.com/office/drawing/2014/main" id="{70BD5F8C-8850-AED9-4858-B665E5E33D59}"/>
              </a:ext>
            </a:extLst>
          </p:cNvPr>
          <p:cNvSpPr/>
          <p:nvPr userDrawn="1"/>
        </p:nvSpPr>
        <p:spPr>
          <a:xfrm>
            <a:off x="8390834" y="1748411"/>
            <a:ext cx="3577389" cy="4682990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Zaoblený obdélník 13">
            <a:extLst>
              <a:ext uri="{FF2B5EF4-FFF2-40B4-BE49-F238E27FC236}">
                <a16:creationId xmlns:a16="http://schemas.microsoft.com/office/drawing/2014/main" id="{034D6823-F559-5181-5BA1-EB467E45A06F}"/>
              </a:ext>
            </a:extLst>
          </p:cNvPr>
          <p:cNvSpPr/>
          <p:nvPr userDrawn="1"/>
        </p:nvSpPr>
        <p:spPr>
          <a:xfrm>
            <a:off x="247842" y="1748413"/>
            <a:ext cx="3577389" cy="4682988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09C18AD0-FC78-7833-AC33-BFAF48E3E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Zástupný text 5">
            <a:extLst>
              <a:ext uri="{FF2B5EF4-FFF2-40B4-BE49-F238E27FC236}">
                <a16:creationId xmlns:a16="http://schemas.microsoft.com/office/drawing/2014/main" id="{0654A36E-7528-571E-A64A-A2BFFC4EC5E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4" name="Zástupný symbol obrázku 4">
            <a:extLst>
              <a:ext uri="{FF2B5EF4-FFF2-40B4-BE49-F238E27FC236}">
                <a16:creationId xmlns:a16="http://schemas.microsoft.com/office/drawing/2014/main" id="{B809C8A9-057A-E914-CFA1-957FD28516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47842" y="1748413"/>
            <a:ext cx="3577389" cy="2446834"/>
          </a:xfrm>
          <a:prstGeom prst="round2SameRect">
            <a:avLst>
              <a:gd name="adj1" fmla="val 496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5" name="Zástupný symbol obrázku 4">
            <a:extLst>
              <a:ext uri="{FF2B5EF4-FFF2-40B4-BE49-F238E27FC236}">
                <a16:creationId xmlns:a16="http://schemas.microsoft.com/office/drawing/2014/main" id="{64FDB6D2-2797-F182-B971-B26049E755F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1748413"/>
            <a:ext cx="3577389" cy="2446835"/>
          </a:xfrm>
          <a:prstGeom prst="round2SameRect">
            <a:avLst>
              <a:gd name="adj1" fmla="val 5456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6" name="Zástupný symbol obrázku 4">
            <a:extLst>
              <a:ext uri="{FF2B5EF4-FFF2-40B4-BE49-F238E27FC236}">
                <a16:creationId xmlns:a16="http://schemas.microsoft.com/office/drawing/2014/main" id="{BEDB7E16-B2A4-FF65-1C39-CF5B9FDD4C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5" y="1748413"/>
            <a:ext cx="3577388" cy="2446834"/>
          </a:xfrm>
          <a:prstGeom prst="round2SameRect">
            <a:avLst>
              <a:gd name="adj1" fmla="val 576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7" name="Zástupný text 5">
            <a:extLst>
              <a:ext uri="{FF2B5EF4-FFF2-40B4-BE49-F238E27FC236}">
                <a16:creationId xmlns:a16="http://schemas.microsoft.com/office/drawing/2014/main" id="{66FA0387-4AE7-B37D-1B03-CED0B6F053A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82642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8" name="Text Placeholder 30">
            <a:extLst>
              <a:ext uri="{FF2B5EF4-FFF2-40B4-BE49-F238E27FC236}">
                <a16:creationId xmlns:a16="http://schemas.microsoft.com/office/drawing/2014/main" id="{469D9AB4-C3E2-D314-1F5A-6336903EDEB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9" name="Text Placeholder 30">
            <a:extLst>
              <a:ext uri="{FF2B5EF4-FFF2-40B4-BE49-F238E27FC236}">
                <a16:creationId xmlns:a16="http://schemas.microsoft.com/office/drawing/2014/main" id="{CA9F86CE-3C1D-7922-9CEC-2CE1D3A0393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0" name="Text Placeholder 30">
            <a:extLst>
              <a:ext uri="{FF2B5EF4-FFF2-40B4-BE49-F238E27FC236}">
                <a16:creationId xmlns:a16="http://schemas.microsoft.com/office/drawing/2014/main" id="{33F9A511-99B5-F5F7-950C-0A70A5B9A21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3738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, 3x Icon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6797EF7-80AA-2733-1087-58496DCF35C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02763" y="4313239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F7C2681-8A16-552A-7773-0321F6B644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024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A3BA5B78-AF0E-B11F-19CC-40597385E5F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666308" y="4313238"/>
            <a:ext cx="55403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8A35A214-CB58-0D07-6CC1-62F00E51E62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23008AF3-01E0-7BA0-F698-A4F64264A19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646C0895-59F7-A6FC-F351-32B70671A50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473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mages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Zaoblený obdélník 13">
            <a:extLst>
              <a:ext uri="{FF2B5EF4-FFF2-40B4-BE49-F238E27FC236}">
                <a16:creationId xmlns:a16="http://schemas.microsoft.com/office/drawing/2014/main" id="{1C737EFC-009E-4A4A-EFBA-07861027A5A3}"/>
              </a:ext>
            </a:extLst>
          </p:cNvPr>
          <p:cNvSpPr/>
          <p:nvPr userDrawn="1"/>
        </p:nvSpPr>
        <p:spPr>
          <a:xfrm>
            <a:off x="4315327" y="301396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Zaoblený obdélník 13">
            <a:extLst>
              <a:ext uri="{FF2B5EF4-FFF2-40B4-BE49-F238E27FC236}">
                <a16:creationId xmlns:a16="http://schemas.microsoft.com/office/drawing/2014/main" id="{EAB84F00-73D4-9DA2-B5CD-7AE1C4D9F96A}"/>
              </a:ext>
            </a:extLst>
          </p:cNvPr>
          <p:cNvSpPr/>
          <p:nvPr userDrawn="1"/>
        </p:nvSpPr>
        <p:spPr>
          <a:xfrm>
            <a:off x="8390834" y="301395"/>
            <a:ext cx="3577389" cy="6130006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Zaoblený obdélník 13">
            <a:extLst>
              <a:ext uri="{FF2B5EF4-FFF2-40B4-BE49-F238E27FC236}">
                <a16:creationId xmlns:a16="http://schemas.microsoft.com/office/drawing/2014/main" id="{61ED0A1F-F68B-19E8-AF6D-0FAF35FD2BA8}"/>
              </a:ext>
            </a:extLst>
          </p:cNvPr>
          <p:cNvSpPr/>
          <p:nvPr userDrawn="1"/>
        </p:nvSpPr>
        <p:spPr>
          <a:xfrm>
            <a:off x="247842" y="301396"/>
            <a:ext cx="3577389" cy="6130005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0247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66307" y="4390990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9376FE24-D566-29FC-3FAA-07E0B3F561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315327" y="301397"/>
            <a:ext cx="3577389" cy="3893851"/>
          </a:xfrm>
          <a:prstGeom prst="round2SameRect">
            <a:avLst>
              <a:gd name="adj1" fmla="val 4100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3" name="Zástupný symbol obrázku 4">
            <a:extLst>
              <a:ext uri="{FF2B5EF4-FFF2-40B4-BE49-F238E27FC236}">
                <a16:creationId xmlns:a16="http://schemas.microsoft.com/office/drawing/2014/main" id="{0790EAD3-D8DF-70C0-CC4C-47AFCB0F2C9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90833" y="301396"/>
            <a:ext cx="3577389" cy="3893851"/>
          </a:xfrm>
          <a:prstGeom prst="round2SameRect">
            <a:avLst>
              <a:gd name="adj1" fmla="val 3532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16" name="Zástupný symbol obrázku 4">
            <a:extLst>
              <a:ext uri="{FF2B5EF4-FFF2-40B4-BE49-F238E27FC236}">
                <a16:creationId xmlns:a16="http://schemas.microsoft.com/office/drawing/2014/main" id="{CD479070-CC08-4F29-4549-0A583B34B6B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7842" y="301396"/>
            <a:ext cx="3577389" cy="3893851"/>
          </a:xfrm>
          <a:prstGeom prst="round2SameRect">
            <a:avLst>
              <a:gd name="adj1" fmla="val 3908"/>
              <a:gd name="adj2" fmla="val 0"/>
            </a:avLst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err="1"/>
              <a:t>Product</a:t>
            </a:r>
            <a:r>
              <a:rPr lang="cs-CZ"/>
              <a:t> Picture / Detail</a:t>
            </a:r>
          </a:p>
        </p:txBody>
      </p:sp>
      <p:sp>
        <p:nvSpPr>
          <p:cNvPr id="3" name="Zástupný text 5">
            <a:extLst>
              <a:ext uri="{FF2B5EF4-FFF2-40B4-BE49-F238E27FC236}">
                <a16:creationId xmlns:a16="http://schemas.microsoft.com/office/drawing/2014/main" id="{7683A1BF-4A1A-142D-2EF5-9B2FDAAB28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2762" y="4391025"/>
            <a:ext cx="3007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Text Placeholder 30">
            <a:extLst>
              <a:ext uri="{FF2B5EF4-FFF2-40B4-BE49-F238E27FC236}">
                <a16:creationId xmlns:a16="http://schemas.microsoft.com/office/drawing/2014/main" id="{2A0E4200-09CD-166B-69A9-8E39A49DB54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70247" y="4982610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 Placeholder 30">
            <a:extLst>
              <a:ext uri="{FF2B5EF4-FFF2-40B4-BE49-F238E27FC236}">
                <a16:creationId xmlns:a16="http://schemas.microsoft.com/office/drawing/2014/main" id="{3176C203-ACD5-51C2-CDE0-EF653524F21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981117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0FBF12D2-649B-A06B-BC86-1A51F5280E9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02763" y="4981116"/>
            <a:ext cx="3007255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98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7587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3x Icon, 3x Title, 3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6" y="3984561"/>
            <a:ext cx="3577389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90834" y="3984561"/>
            <a:ext cx="357738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966A95E1-0A5B-FDCC-47E4-43B5A466C3B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D0A4C12-E494-5BA6-485F-29A43731107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532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CA83D7B7-1AA0-2B0F-B4BF-BAEDD3BC677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06876" y="330836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2" name="Zástupný text 5">
            <a:extLst>
              <a:ext uri="{FF2B5EF4-FFF2-40B4-BE49-F238E27FC236}">
                <a16:creationId xmlns:a16="http://schemas.microsoft.com/office/drawing/2014/main" id="{5FEF2CCB-1FE1-9049-1F80-4F7639062E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984561"/>
            <a:ext cx="357840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8FCD36AE-1CA4-D7AD-8423-A3A06B1E2D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C894289F-E3E8-D910-41BF-C75B052FDBA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3775" y="4576182"/>
            <a:ext cx="3578400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9" name="Text Placeholder 30">
            <a:extLst>
              <a:ext uri="{FF2B5EF4-FFF2-40B4-BE49-F238E27FC236}">
                <a16:creationId xmlns:a16="http://schemas.microsoft.com/office/drawing/2014/main" id="{583276FE-682C-AC5E-AD76-4C802FF5123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15328" y="4576182"/>
            <a:ext cx="3577388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1" name="Text Placeholder 30">
            <a:extLst>
              <a:ext uri="{FF2B5EF4-FFF2-40B4-BE49-F238E27FC236}">
                <a16:creationId xmlns:a16="http://schemas.microsoft.com/office/drawing/2014/main" id="{89870AF6-BFD8-5EF0-28C0-545B24DAFDE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390834" y="4576182"/>
            <a:ext cx="3577387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566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19544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96293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07918" y="3990840"/>
            <a:ext cx="2406948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3538110-9DCF-078F-1A6C-8493AA5373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319544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FD7AA76-ABAB-5A87-1C13-3D91862C27C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07918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E5378402-B0B1-4D00-F67E-E171F567735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496293" y="330879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9" name="Nadpis 1">
            <a:extLst>
              <a:ext uri="{FF2B5EF4-FFF2-40B4-BE49-F238E27FC236}">
                <a16:creationId xmlns:a16="http://schemas.microsoft.com/office/drawing/2014/main" id="{BD0C5F90-E8FF-0D3B-7D96-68E0A4387D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040F8935-3E2C-5ED8-D452-0691D7F999D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223776" y="3990839"/>
            <a:ext cx="2414342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98D4FD8F-E970-5D7B-3041-B7874AB93C4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3776" y="330836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36" name="Text Placeholder 30">
            <a:extLst>
              <a:ext uri="{FF2B5EF4-FFF2-40B4-BE49-F238E27FC236}">
                <a16:creationId xmlns:a16="http://schemas.microsoft.com/office/drawing/2014/main" id="{838F3BBF-35D8-BAE6-CAC5-47709BEDD88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3775" y="4576183"/>
            <a:ext cx="2414342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7" name="Text Placeholder 30">
            <a:extLst>
              <a:ext uri="{FF2B5EF4-FFF2-40B4-BE49-F238E27FC236}">
                <a16:creationId xmlns:a16="http://schemas.microsoft.com/office/drawing/2014/main" id="{A66CF5E3-BB36-5273-1A79-A18934FC2CC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319544" y="4576183"/>
            <a:ext cx="2406947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8" name="Text Placeholder 30">
            <a:extLst>
              <a:ext uri="{FF2B5EF4-FFF2-40B4-BE49-F238E27FC236}">
                <a16:creationId xmlns:a16="http://schemas.microsoft.com/office/drawing/2014/main" id="{3DE2216A-20FD-6FA6-0D2A-76F31CEB55E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407918" y="4576183"/>
            <a:ext cx="2406947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9" name="Text Placeholder 30">
            <a:extLst>
              <a:ext uri="{FF2B5EF4-FFF2-40B4-BE49-F238E27FC236}">
                <a16:creationId xmlns:a16="http://schemas.microsoft.com/office/drawing/2014/main" id="{FD7562B6-7AA6-8701-D28C-82C2BA9BE4F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496293" y="4576183"/>
            <a:ext cx="2406947" cy="12003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1875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8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8" y="5585824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4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4" y="5580304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4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5" y="274304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5" y="490469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6" y="274503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6" y="4906683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7" y="2743046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7" y="49227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4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33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F1F11EBB-845D-F6C9-D341-DA21FD9B2E8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5" y="4661120"/>
            <a:ext cx="365841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30" name="Picture 29" descr="Download Samsung Galaxy S10 Prism Front PNG Image for Free">
            <a:extLst>
              <a:ext uri="{FF2B5EF4-FFF2-40B4-BE49-F238E27FC236}">
                <a16:creationId xmlns:a16="http://schemas.microsoft.com/office/drawing/2014/main" id="{49B72839-9B0D-7FA4-6193-9115A15465F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8307712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EF6DA81D-3B77-CED8-598A-618F8A2ED9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949" y="601842"/>
            <a:ext cx="2857119" cy="5679318"/>
          </a:xfrm>
          <a:prstGeom prst="rect">
            <a:avLst/>
          </a:prstGeom>
        </p:spPr>
      </p:pic>
      <p:sp>
        <p:nvSpPr>
          <p:cNvPr id="32" name="Freeform 6">
            <a:extLst>
              <a:ext uri="{FF2B5EF4-FFF2-40B4-BE49-F238E27FC236}">
                <a16:creationId xmlns:a16="http://schemas.microsoft.com/office/drawing/2014/main" id="{93A6C1F9-A5AE-E803-21C1-585FDE4B96A2}"/>
              </a:ext>
            </a:extLst>
          </p:cNvPr>
          <p:cNvSpPr/>
          <p:nvPr userDrawn="1"/>
        </p:nvSpPr>
        <p:spPr>
          <a:xfrm>
            <a:off x="5177908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Picture Placeholder 1">
            <a:extLst>
              <a:ext uri="{FF2B5EF4-FFF2-40B4-BE49-F238E27FC236}">
                <a16:creationId xmlns:a16="http://schemas.microsoft.com/office/drawing/2014/main" id="{D7CC2FFD-568D-0F60-9607-ABE33617C0D6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5177319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76F6B99-6B24-BF62-D4FA-6B6FE1F70A3F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8388147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</p:spTree>
    <p:extLst>
      <p:ext uri="{BB962C8B-B14F-4D97-AF65-F5344CB8AC3E}">
        <p14:creationId xmlns:p14="http://schemas.microsoft.com/office/powerpoint/2010/main" val="259282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F1F11EBB-845D-F6C9-D341-DA21FD9B2E8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5" y="4661120"/>
            <a:ext cx="365841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4" name="Picture 3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44BDEA1F-B596-BD58-2EDA-EDD434CE2C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437" y="587160"/>
            <a:ext cx="2857119" cy="5679318"/>
          </a:xfrm>
          <a:prstGeom prst="rect">
            <a:avLst/>
          </a:prstGeom>
        </p:spPr>
      </p:pic>
      <p:sp>
        <p:nvSpPr>
          <p:cNvPr id="5" name="Freeform 6">
            <a:extLst>
              <a:ext uri="{FF2B5EF4-FFF2-40B4-BE49-F238E27FC236}">
                <a16:creationId xmlns:a16="http://schemas.microsoft.com/office/drawing/2014/main" id="{0653BB89-DFB6-19BB-1067-A9CE52CD405C}"/>
              </a:ext>
            </a:extLst>
          </p:cNvPr>
          <p:cNvSpPr/>
          <p:nvPr userDrawn="1"/>
        </p:nvSpPr>
        <p:spPr>
          <a:xfrm>
            <a:off x="6811396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Picture Placeholder 1">
            <a:extLst>
              <a:ext uri="{FF2B5EF4-FFF2-40B4-BE49-F238E27FC236}">
                <a16:creationId xmlns:a16="http://schemas.microsoft.com/office/drawing/2014/main" id="{EE274398-AFEB-693B-FA18-F6B8033C02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10807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</p:spTree>
    <p:extLst>
      <p:ext uri="{BB962C8B-B14F-4D97-AF65-F5344CB8AC3E}">
        <p14:creationId xmlns:p14="http://schemas.microsoft.com/office/powerpoint/2010/main" val="7722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5439087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5439086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3941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iOS +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FE7F0C46-2116-0CBC-D336-E94D8434CD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4" y="3088989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AF7848D9-89CD-FE7F-7DD2-299EF629FE0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19544" y="3117334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88E8F133-A8D8-6B5F-27A4-8329863FF4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21440" y="5432944"/>
            <a:ext cx="2393255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30">
            <a:extLst>
              <a:ext uri="{FF2B5EF4-FFF2-40B4-BE49-F238E27FC236}">
                <a16:creationId xmlns:a16="http://schemas.microsoft.com/office/drawing/2014/main" id="{68569C8F-DB12-E3BA-85B4-5D32F695038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326404" y="5432945"/>
            <a:ext cx="2390921" cy="998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Picture 4" descr="Download Samsung Galaxy S10 Prism Front PNG Image for Free">
            <a:extLst>
              <a:ext uri="{FF2B5EF4-FFF2-40B4-BE49-F238E27FC236}">
                <a16:creationId xmlns:a16="http://schemas.microsoft.com/office/drawing/2014/main" id="{8E6E628C-F62A-2AED-2580-BACF6AE45C6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9031963" y="601841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592B20F-1474-BDE6-F082-65B27FD4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844" y="601842"/>
            <a:ext cx="2857119" cy="5679318"/>
          </a:xfrm>
          <a:prstGeom prst="rect">
            <a:avLst/>
          </a:prstGeom>
        </p:spPr>
      </p:pic>
      <p:sp>
        <p:nvSpPr>
          <p:cNvPr id="10" name="Freeform 6">
            <a:extLst>
              <a:ext uri="{FF2B5EF4-FFF2-40B4-BE49-F238E27FC236}">
                <a16:creationId xmlns:a16="http://schemas.microsoft.com/office/drawing/2014/main" id="{0B4FD9BC-7735-0572-954A-616052B38CD7}"/>
              </a:ext>
            </a:extLst>
          </p:cNvPr>
          <p:cNvSpPr/>
          <p:nvPr userDrawn="1"/>
        </p:nvSpPr>
        <p:spPr>
          <a:xfrm>
            <a:off x="6361803" y="751430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86703E34-669E-EB65-9C14-0C58AED3DE4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361214" y="754418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2D10FE3-B7A0-2648-0753-D2E1AAD6E491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112398" y="746369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lnSpc>
                <a:spcPct val="100000"/>
              </a:lnSpc>
              <a:buNone/>
              <a:defRPr i="1"/>
            </a:lvl1pPr>
          </a:lstStyle>
          <a:p>
            <a:r>
              <a:rPr lang="cs-CZ"/>
              <a:t>Android Screenshot</a:t>
            </a:r>
          </a:p>
        </p:txBody>
      </p:sp>
    </p:spTree>
    <p:extLst>
      <p:ext uri="{BB962C8B-B14F-4D97-AF65-F5344CB8AC3E}">
        <p14:creationId xmlns:p14="http://schemas.microsoft.com/office/powerpoint/2010/main" val="7552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FE7F0C46-2116-0CBC-D336-E94D8434CD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4" y="3088989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AF7848D9-89CD-FE7F-7DD2-299EF629FE0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19544" y="3117334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88E8F133-A8D8-6B5F-27A4-8329863FF4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21440" y="5432944"/>
            <a:ext cx="2393255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30">
            <a:extLst>
              <a:ext uri="{FF2B5EF4-FFF2-40B4-BE49-F238E27FC236}">
                <a16:creationId xmlns:a16="http://schemas.microsoft.com/office/drawing/2014/main" id="{68569C8F-DB12-E3BA-85B4-5D32F695038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326404" y="5432945"/>
            <a:ext cx="2390921" cy="998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802EF432-5E17-3AEC-3220-6B36461E4F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6221" y="587160"/>
            <a:ext cx="2857119" cy="5679318"/>
          </a:xfrm>
          <a:prstGeom prst="rect">
            <a:avLst/>
          </a:prstGeom>
        </p:spPr>
      </p:pic>
      <p:sp>
        <p:nvSpPr>
          <p:cNvPr id="8" name="Freeform 6">
            <a:extLst>
              <a:ext uri="{FF2B5EF4-FFF2-40B4-BE49-F238E27FC236}">
                <a16:creationId xmlns:a16="http://schemas.microsoft.com/office/drawing/2014/main" id="{5511DADE-E2A2-15B2-F74F-502FBDC727D8}"/>
              </a:ext>
            </a:extLst>
          </p:cNvPr>
          <p:cNvSpPr/>
          <p:nvPr userDrawn="1"/>
        </p:nvSpPr>
        <p:spPr>
          <a:xfrm>
            <a:off x="7453180" y="736748"/>
            <a:ext cx="2484381" cy="5383682"/>
          </a:xfrm>
          <a:custGeom>
            <a:avLst/>
            <a:gdLst>
              <a:gd name="connsiteX0" fmla="*/ 335608 w 2999984"/>
              <a:gd name="connsiteY0" fmla="*/ 0 h 6501009"/>
              <a:gd name="connsiteX1" fmla="*/ 687224 w 2999984"/>
              <a:gd name="connsiteY1" fmla="*/ 0 h 6501009"/>
              <a:gd name="connsiteX2" fmla="*/ 694900 w 2999984"/>
              <a:gd name="connsiteY2" fmla="*/ 3197 h 6501009"/>
              <a:gd name="connsiteX3" fmla="*/ 707924 w 2999984"/>
              <a:gd name="connsiteY3" fmla="*/ 34809 h 6501009"/>
              <a:gd name="connsiteX4" fmla="*/ 707924 w 2999984"/>
              <a:gd name="connsiteY4" fmla="*/ 83001 h 6501009"/>
              <a:gd name="connsiteX5" fmla="*/ 869145 w 2999984"/>
              <a:gd name="connsiteY5" fmla="*/ 245093 h 6501009"/>
              <a:gd name="connsiteX6" fmla="*/ 2130839 w 2999984"/>
              <a:gd name="connsiteY6" fmla="*/ 245093 h 6501009"/>
              <a:gd name="connsiteX7" fmla="*/ 2292061 w 2999984"/>
              <a:gd name="connsiteY7" fmla="*/ 83001 h 6501009"/>
              <a:gd name="connsiteX8" fmla="*/ 2292061 w 2999984"/>
              <a:gd name="connsiteY8" fmla="*/ 34809 h 6501009"/>
              <a:gd name="connsiteX9" fmla="*/ 2305084 w 2999984"/>
              <a:gd name="connsiteY9" fmla="*/ 3197 h 6501009"/>
              <a:gd name="connsiteX10" fmla="*/ 2312761 w 2999984"/>
              <a:gd name="connsiteY10" fmla="*/ 0 h 6501009"/>
              <a:gd name="connsiteX11" fmla="*/ 2664376 w 2999984"/>
              <a:gd name="connsiteY11" fmla="*/ 0 h 6501009"/>
              <a:gd name="connsiteX12" fmla="*/ 2999984 w 2999984"/>
              <a:gd name="connsiteY12" fmla="*/ 335608 h 6501009"/>
              <a:gd name="connsiteX13" fmla="*/ 2999984 w 2999984"/>
              <a:gd name="connsiteY13" fmla="*/ 6165401 h 6501009"/>
              <a:gd name="connsiteX14" fmla="*/ 2664376 w 2999984"/>
              <a:gd name="connsiteY14" fmla="*/ 6501009 h 6501009"/>
              <a:gd name="connsiteX15" fmla="*/ 335608 w 2999984"/>
              <a:gd name="connsiteY15" fmla="*/ 6501009 h 6501009"/>
              <a:gd name="connsiteX16" fmla="*/ 0 w 2999984"/>
              <a:gd name="connsiteY16" fmla="*/ 6165401 h 6501009"/>
              <a:gd name="connsiteX17" fmla="*/ 0 w 2999984"/>
              <a:gd name="connsiteY17" fmla="*/ 335608 h 6501009"/>
              <a:gd name="connsiteX18" fmla="*/ 335608 w 2999984"/>
              <a:gd name="connsiteY18" fmla="*/ 0 h 650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9984" h="6501009">
                <a:moveTo>
                  <a:pt x="335608" y="0"/>
                </a:moveTo>
                <a:lnTo>
                  <a:pt x="687224" y="0"/>
                </a:lnTo>
                <a:lnTo>
                  <a:pt x="694900" y="3197"/>
                </a:lnTo>
                <a:cubicBezTo>
                  <a:pt x="702947" y="11287"/>
                  <a:pt x="707924" y="22464"/>
                  <a:pt x="707924" y="34809"/>
                </a:cubicBezTo>
                <a:lnTo>
                  <a:pt x="707924" y="83001"/>
                </a:lnTo>
                <a:cubicBezTo>
                  <a:pt x="707924" y="172522"/>
                  <a:pt x="780105" y="245093"/>
                  <a:pt x="869145" y="245093"/>
                </a:cubicBezTo>
                <a:lnTo>
                  <a:pt x="2130839" y="245093"/>
                </a:lnTo>
                <a:cubicBezTo>
                  <a:pt x="2219879" y="245093"/>
                  <a:pt x="2292061" y="172522"/>
                  <a:pt x="2292061" y="83001"/>
                </a:cubicBezTo>
                <a:lnTo>
                  <a:pt x="2292061" y="34809"/>
                </a:lnTo>
                <a:cubicBezTo>
                  <a:pt x="2292061" y="22464"/>
                  <a:pt x="2297038" y="11287"/>
                  <a:pt x="2305084" y="3197"/>
                </a:cubicBezTo>
                <a:lnTo>
                  <a:pt x="2312761" y="0"/>
                </a:lnTo>
                <a:lnTo>
                  <a:pt x="2664376" y="0"/>
                </a:lnTo>
                <a:cubicBezTo>
                  <a:pt x="2849727" y="0"/>
                  <a:pt x="2999984" y="150257"/>
                  <a:pt x="2999984" y="335608"/>
                </a:cubicBezTo>
                <a:lnTo>
                  <a:pt x="2999984" y="6165401"/>
                </a:lnTo>
                <a:cubicBezTo>
                  <a:pt x="2999984" y="6350752"/>
                  <a:pt x="2849727" y="6501009"/>
                  <a:pt x="2664376" y="6501009"/>
                </a:cubicBezTo>
                <a:lnTo>
                  <a:pt x="335608" y="6501009"/>
                </a:lnTo>
                <a:cubicBezTo>
                  <a:pt x="150257" y="6501009"/>
                  <a:pt x="0" y="6350752"/>
                  <a:pt x="0" y="6165401"/>
                </a:cubicBezTo>
                <a:lnTo>
                  <a:pt x="0" y="335608"/>
                </a:lnTo>
                <a:cubicBezTo>
                  <a:pt x="0" y="150257"/>
                  <a:pt x="150257" y="0"/>
                  <a:pt x="335608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99000">
                <a:schemeClr val="accent4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8F72E3ED-280E-F839-FD82-118F71A7C62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52591" y="739736"/>
            <a:ext cx="2484379" cy="5383683"/>
          </a:xfrm>
          <a:custGeom>
            <a:avLst/>
            <a:gdLst>
              <a:gd name="connsiteX0" fmla="*/ 252662 w 2258526"/>
              <a:gd name="connsiteY0" fmla="*/ 0 h 4894257"/>
              <a:gd name="connsiteX1" fmla="*/ 517374 w 2258526"/>
              <a:gd name="connsiteY1" fmla="*/ 0 h 4894257"/>
              <a:gd name="connsiteX2" fmla="*/ 523153 w 2258526"/>
              <a:gd name="connsiteY2" fmla="*/ 2407 h 4894257"/>
              <a:gd name="connsiteX3" fmla="*/ 532958 w 2258526"/>
              <a:gd name="connsiteY3" fmla="*/ 26206 h 4894257"/>
              <a:gd name="connsiteX4" fmla="*/ 532958 w 2258526"/>
              <a:gd name="connsiteY4" fmla="*/ 62487 h 4894257"/>
              <a:gd name="connsiteX5" fmla="*/ 654333 w 2258526"/>
              <a:gd name="connsiteY5" fmla="*/ 184517 h 4894257"/>
              <a:gd name="connsiteX6" fmla="*/ 1604194 w 2258526"/>
              <a:gd name="connsiteY6" fmla="*/ 184517 h 4894257"/>
              <a:gd name="connsiteX7" fmla="*/ 1725569 w 2258526"/>
              <a:gd name="connsiteY7" fmla="*/ 62487 h 4894257"/>
              <a:gd name="connsiteX8" fmla="*/ 1725569 w 2258526"/>
              <a:gd name="connsiteY8" fmla="*/ 26206 h 4894257"/>
              <a:gd name="connsiteX9" fmla="*/ 1735373 w 2258526"/>
              <a:gd name="connsiteY9" fmla="*/ 2407 h 4894257"/>
              <a:gd name="connsiteX10" fmla="*/ 1741153 w 2258526"/>
              <a:gd name="connsiteY10" fmla="*/ 0 h 4894257"/>
              <a:gd name="connsiteX11" fmla="*/ 2005865 w 2258526"/>
              <a:gd name="connsiteY11" fmla="*/ 0 h 4894257"/>
              <a:gd name="connsiteX12" fmla="*/ 2258526 w 2258526"/>
              <a:gd name="connsiteY12" fmla="*/ 252661 h 4894257"/>
              <a:gd name="connsiteX13" fmla="*/ 2258526 w 2258526"/>
              <a:gd name="connsiteY13" fmla="*/ 4641596 h 4894257"/>
              <a:gd name="connsiteX14" fmla="*/ 2005865 w 2258526"/>
              <a:gd name="connsiteY14" fmla="*/ 4894257 h 4894257"/>
              <a:gd name="connsiteX15" fmla="*/ 252662 w 2258526"/>
              <a:gd name="connsiteY15" fmla="*/ 4894257 h 4894257"/>
              <a:gd name="connsiteX16" fmla="*/ 0 w 2258526"/>
              <a:gd name="connsiteY16" fmla="*/ 4641596 h 4894257"/>
              <a:gd name="connsiteX17" fmla="*/ 0 w 2258526"/>
              <a:gd name="connsiteY17" fmla="*/ 252661 h 4894257"/>
              <a:gd name="connsiteX18" fmla="*/ 252662 w 2258526"/>
              <a:gd name="connsiteY18" fmla="*/ 0 h 4894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258526" h="4894257">
                <a:moveTo>
                  <a:pt x="252662" y="0"/>
                </a:moveTo>
                <a:lnTo>
                  <a:pt x="517374" y="0"/>
                </a:lnTo>
                <a:lnTo>
                  <a:pt x="523153" y="2407"/>
                </a:lnTo>
                <a:cubicBezTo>
                  <a:pt x="529211" y="8498"/>
                  <a:pt x="532958" y="16912"/>
                  <a:pt x="532958" y="26206"/>
                </a:cubicBezTo>
                <a:lnTo>
                  <a:pt x="532958" y="62487"/>
                </a:lnTo>
                <a:cubicBezTo>
                  <a:pt x="532958" y="129883"/>
                  <a:pt x="587299" y="184517"/>
                  <a:pt x="654333" y="184517"/>
                </a:cubicBezTo>
                <a:lnTo>
                  <a:pt x="1604194" y="184517"/>
                </a:lnTo>
                <a:cubicBezTo>
                  <a:pt x="1671227" y="184517"/>
                  <a:pt x="1725569" y="129883"/>
                  <a:pt x="1725569" y="62487"/>
                </a:cubicBezTo>
                <a:lnTo>
                  <a:pt x="1725569" y="26206"/>
                </a:lnTo>
                <a:cubicBezTo>
                  <a:pt x="1725569" y="16912"/>
                  <a:pt x="1729316" y="8498"/>
                  <a:pt x="1735373" y="2407"/>
                </a:cubicBezTo>
                <a:lnTo>
                  <a:pt x="1741153" y="0"/>
                </a:lnTo>
                <a:lnTo>
                  <a:pt x="2005865" y="0"/>
                </a:lnTo>
                <a:cubicBezTo>
                  <a:pt x="2145406" y="0"/>
                  <a:pt x="2258526" y="113121"/>
                  <a:pt x="2258526" y="252661"/>
                </a:cubicBezTo>
                <a:lnTo>
                  <a:pt x="2258526" y="4641596"/>
                </a:lnTo>
                <a:cubicBezTo>
                  <a:pt x="2258526" y="4781137"/>
                  <a:pt x="2145406" y="4894257"/>
                  <a:pt x="2005865" y="4894257"/>
                </a:cubicBezTo>
                <a:lnTo>
                  <a:pt x="252662" y="4894257"/>
                </a:lnTo>
                <a:cubicBezTo>
                  <a:pt x="113121" y="4894257"/>
                  <a:pt x="0" y="4781137"/>
                  <a:pt x="0" y="4641596"/>
                </a:cubicBezTo>
                <a:lnTo>
                  <a:pt x="0" y="252661"/>
                </a:lnTo>
                <a:cubicBezTo>
                  <a:pt x="0" y="113121"/>
                  <a:pt x="113121" y="0"/>
                  <a:pt x="252662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Tx/>
              <a:buNone/>
              <a:defRPr 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iOS</a:t>
            </a:r>
            <a:br>
              <a:rPr lang="cs-CZ"/>
            </a:br>
            <a:r>
              <a:rPr lang="cs-CZ"/>
              <a:t>Screenshot</a:t>
            </a:r>
          </a:p>
        </p:txBody>
      </p:sp>
    </p:spTree>
    <p:extLst>
      <p:ext uri="{BB962C8B-B14F-4D97-AF65-F5344CB8AC3E}">
        <p14:creationId xmlns:p14="http://schemas.microsoft.com/office/powerpoint/2010/main" val="71369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FE7F0C46-2116-0CBC-D336-E94D8434CD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4" y="3088989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AF7848D9-89CD-FE7F-7DD2-299EF629FE0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19544" y="3117334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88E8F133-A8D8-6B5F-27A4-8329863FF4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21440" y="5432944"/>
            <a:ext cx="2393255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30">
            <a:extLst>
              <a:ext uri="{FF2B5EF4-FFF2-40B4-BE49-F238E27FC236}">
                <a16:creationId xmlns:a16="http://schemas.microsoft.com/office/drawing/2014/main" id="{68569C8F-DB12-E3BA-85B4-5D32F695038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326404" y="5432945"/>
            <a:ext cx="2390921" cy="998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8" name="Picture 7" descr="Download Samsung Galaxy S10 Prism Front PNG Image for Free">
            <a:extLst>
              <a:ext uri="{FF2B5EF4-FFF2-40B4-BE49-F238E27FC236}">
                <a16:creationId xmlns:a16="http://schemas.microsoft.com/office/drawing/2014/main" id="{A6C6A03F-0C52-4359-6486-AFA7C20B30C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90" t="6126" r="35990" b="6186"/>
          <a:stretch/>
        </p:blipFill>
        <p:spPr bwMode="auto">
          <a:xfrm>
            <a:off x="7603079" y="587159"/>
            <a:ext cx="2722961" cy="567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Picture Placeholder 21">
            <a:extLst>
              <a:ext uri="{FF2B5EF4-FFF2-40B4-BE49-F238E27FC236}">
                <a16:creationId xmlns:a16="http://schemas.microsoft.com/office/drawing/2014/main" id="{4375D340-6BAD-F790-CFB0-AD08609B15B8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7683514" y="731687"/>
            <a:ext cx="2560911" cy="5350022"/>
          </a:xfrm>
          <a:custGeom>
            <a:avLst/>
            <a:gdLst>
              <a:gd name="connsiteX0" fmla="*/ 2285591 w 2560911"/>
              <a:gd name="connsiteY0" fmla="*/ 98646 h 5350022"/>
              <a:gd name="connsiteX1" fmla="*/ 2200396 w 2560911"/>
              <a:gd name="connsiteY1" fmla="*/ 183841 h 5350022"/>
              <a:gd name="connsiteX2" fmla="*/ 2285591 w 2560911"/>
              <a:gd name="connsiteY2" fmla="*/ 269035 h 5350022"/>
              <a:gd name="connsiteX3" fmla="*/ 2370786 w 2560911"/>
              <a:gd name="connsiteY3" fmla="*/ 183841 h 5350022"/>
              <a:gd name="connsiteX4" fmla="*/ 2285591 w 2560911"/>
              <a:gd name="connsiteY4" fmla="*/ 98646 h 5350022"/>
              <a:gd name="connsiteX5" fmla="*/ 198624 w 2560911"/>
              <a:gd name="connsiteY5" fmla="*/ 0 h 5350022"/>
              <a:gd name="connsiteX6" fmla="*/ 2362287 w 2560911"/>
              <a:gd name="connsiteY6" fmla="*/ 0 h 5350022"/>
              <a:gd name="connsiteX7" fmla="*/ 2560911 w 2560911"/>
              <a:gd name="connsiteY7" fmla="*/ 198624 h 5350022"/>
              <a:gd name="connsiteX8" fmla="*/ 2560911 w 2560911"/>
              <a:gd name="connsiteY8" fmla="*/ 5151398 h 5350022"/>
              <a:gd name="connsiteX9" fmla="*/ 2362287 w 2560911"/>
              <a:gd name="connsiteY9" fmla="*/ 5350022 h 5350022"/>
              <a:gd name="connsiteX10" fmla="*/ 198624 w 2560911"/>
              <a:gd name="connsiteY10" fmla="*/ 5350022 h 5350022"/>
              <a:gd name="connsiteX11" fmla="*/ 0 w 2560911"/>
              <a:gd name="connsiteY11" fmla="*/ 5151398 h 5350022"/>
              <a:gd name="connsiteX12" fmla="*/ 0 w 2560911"/>
              <a:gd name="connsiteY12" fmla="*/ 198624 h 5350022"/>
              <a:gd name="connsiteX13" fmla="*/ 198624 w 2560911"/>
              <a:gd name="connsiteY13" fmla="*/ 0 h 535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60911" h="5350022">
                <a:moveTo>
                  <a:pt x="2285591" y="98646"/>
                </a:moveTo>
                <a:cubicBezTo>
                  <a:pt x="2238539" y="98646"/>
                  <a:pt x="2200396" y="136788"/>
                  <a:pt x="2200396" y="183841"/>
                </a:cubicBezTo>
                <a:cubicBezTo>
                  <a:pt x="2200396" y="230893"/>
                  <a:pt x="2238539" y="269035"/>
                  <a:pt x="2285591" y="269035"/>
                </a:cubicBezTo>
                <a:cubicBezTo>
                  <a:pt x="2332643" y="269035"/>
                  <a:pt x="2370786" y="230893"/>
                  <a:pt x="2370786" y="183841"/>
                </a:cubicBezTo>
                <a:cubicBezTo>
                  <a:pt x="2370786" y="136788"/>
                  <a:pt x="2332643" y="98646"/>
                  <a:pt x="2285591" y="98646"/>
                </a:cubicBezTo>
                <a:close/>
                <a:moveTo>
                  <a:pt x="198624" y="0"/>
                </a:moveTo>
                <a:lnTo>
                  <a:pt x="2362287" y="0"/>
                </a:lnTo>
                <a:cubicBezTo>
                  <a:pt x="2471984" y="0"/>
                  <a:pt x="2560911" y="88927"/>
                  <a:pt x="2560911" y="198624"/>
                </a:cubicBezTo>
                <a:lnTo>
                  <a:pt x="2560911" y="5151398"/>
                </a:lnTo>
                <a:cubicBezTo>
                  <a:pt x="2560911" y="5261095"/>
                  <a:pt x="2471984" y="5350022"/>
                  <a:pt x="2362287" y="5350022"/>
                </a:cubicBezTo>
                <a:lnTo>
                  <a:pt x="198624" y="5350022"/>
                </a:lnTo>
                <a:cubicBezTo>
                  <a:pt x="88927" y="5350022"/>
                  <a:pt x="0" y="5261095"/>
                  <a:pt x="0" y="5151398"/>
                </a:cubicBezTo>
                <a:lnTo>
                  <a:pt x="0" y="198624"/>
                </a:lnTo>
                <a:cubicBezTo>
                  <a:pt x="0" y="88927"/>
                  <a:pt x="88927" y="0"/>
                  <a:pt x="19862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None/>
              <a:defRPr i="1"/>
            </a:lvl1pPr>
          </a:lstStyle>
          <a:p>
            <a:r>
              <a:rPr lang="cs-CZ"/>
              <a:t>Android</a:t>
            </a:r>
            <a:br>
              <a:rPr lang="cs-CZ"/>
            </a:br>
            <a:r>
              <a:rPr lang="cs-CZ"/>
              <a:t>Screenshot</a:t>
            </a:r>
          </a:p>
        </p:txBody>
      </p:sp>
    </p:spTree>
    <p:extLst>
      <p:ext uri="{BB962C8B-B14F-4D97-AF65-F5344CB8AC3E}">
        <p14:creationId xmlns:p14="http://schemas.microsoft.com/office/powerpoint/2010/main" val="346434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Text,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65841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Text Placeholder 30">
            <a:extLst>
              <a:ext uri="{FF2B5EF4-FFF2-40B4-BE49-F238E27FC236}">
                <a16:creationId xmlns:a16="http://schemas.microsoft.com/office/drawing/2014/main" id="{F1F11EBB-845D-F6C9-D341-DA21FD9B2E8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5" y="4661120"/>
            <a:ext cx="365841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9" name="Picture 8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55CD8975-DD6B-D695-80D7-E766DC55B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41175" y="473127"/>
            <a:ext cx="5188890" cy="5929376"/>
          </a:xfrm>
          <a:prstGeom prst="rect">
            <a:avLst/>
          </a:prstGeom>
        </p:spPr>
      </p:pic>
      <p:sp>
        <p:nvSpPr>
          <p:cNvPr id="10" name="Picture Placeholder 1">
            <a:extLst>
              <a:ext uri="{FF2B5EF4-FFF2-40B4-BE49-F238E27FC236}">
                <a16:creationId xmlns:a16="http://schemas.microsoft.com/office/drawing/2014/main" id="{BC16E16F-BE21-9CAA-1CA2-7DB7AD28945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38655" y="78114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/>
              <a:t>iPad Screenshot</a:t>
            </a:r>
          </a:p>
        </p:txBody>
      </p:sp>
    </p:spTree>
    <p:extLst>
      <p:ext uri="{BB962C8B-B14F-4D97-AF65-F5344CB8AC3E}">
        <p14:creationId xmlns:p14="http://schemas.microsoft.com/office/powerpoint/2010/main" val="276912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4x Icon, 4x Title, 4x Text, i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1880" y="2638488"/>
            <a:ext cx="238858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text 5">
            <a:extLst>
              <a:ext uri="{FF2B5EF4-FFF2-40B4-BE49-F238E27FC236}">
                <a16:creationId xmlns:a16="http://schemas.microsoft.com/office/drawing/2014/main" id="{AF0A4D9A-EA9C-F415-7086-E042D560CCB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23775" y="4982444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5EFC494E-A189-5869-8F05-66AC9F7DB37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19546" y="4982444"/>
            <a:ext cx="2390920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" name="Zástupný text 5">
            <a:extLst>
              <a:ext uri="{FF2B5EF4-FFF2-40B4-BE49-F238E27FC236}">
                <a16:creationId xmlns:a16="http://schemas.microsoft.com/office/drawing/2014/main" id="{80F53A14-6F67-5CCE-743D-50252E46676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1440" y="2638488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4BF71B8D-600E-1F4E-C688-60511BC25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5486688" cy="1269731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1B916BF1-A69E-3A6D-0B51-3C7CFC7ADA9B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16036" y="1966451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C2DF36AD-FBD8-58F5-6738-9141700B1A55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326403" y="196624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745F3B9-2011-412B-E61E-CFD61D108F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16036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AE47E097-25EB-C950-AF54-BA8A58842DE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319574" y="4310407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FE7F0C46-2116-0CBC-D336-E94D8434CD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23774" y="3088989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0">
            <a:extLst>
              <a:ext uri="{FF2B5EF4-FFF2-40B4-BE49-F238E27FC236}">
                <a16:creationId xmlns:a16="http://schemas.microsoft.com/office/drawing/2014/main" id="{AF7848D9-89CD-FE7F-7DD2-299EF629FE0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3319544" y="3117334"/>
            <a:ext cx="2390921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30">
            <a:extLst>
              <a:ext uri="{FF2B5EF4-FFF2-40B4-BE49-F238E27FC236}">
                <a16:creationId xmlns:a16="http://schemas.microsoft.com/office/drawing/2014/main" id="{88E8F133-A8D8-6B5F-27A4-8329863FF4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21440" y="5432944"/>
            <a:ext cx="2393255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30">
            <a:extLst>
              <a:ext uri="{FF2B5EF4-FFF2-40B4-BE49-F238E27FC236}">
                <a16:creationId xmlns:a16="http://schemas.microsoft.com/office/drawing/2014/main" id="{68569C8F-DB12-E3BA-85B4-5D32F695038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326404" y="5432945"/>
            <a:ext cx="2390921" cy="9984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2" name="Picture 11" descr="A picture containing text, monitor, electronics, microwave&#10;&#10;Description automatically generated">
            <a:extLst>
              <a:ext uri="{FF2B5EF4-FFF2-40B4-BE49-F238E27FC236}">
                <a16:creationId xmlns:a16="http://schemas.microsoft.com/office/drawing/2014/main" id="{E71C1BDE-1060-D40E-CE43-9CC5C5B83E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71215" y="465507"/>
            <a:ext cx="5188890" cy="5929376"/>
          </a:xfrm>
          <a:prstGeom prst="rect">
            <a:avLst/>
          </a:prstGeom>
        </p:spPr>
      </p:pic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B28667F5-F899-435E-D5B5-7A1B774EB0E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68695" y="773529"/>
            <a:ext cx="3716768" cy="5313334"/>
          </a:xfrm>
          <a:custGeom>
            <a:avLst/>
            <a:gdLst>
              <a:gd name="connsiteX0" fmla="*/ 84469 w 2978453"/>
              <a:gd name="connsiteY0" fmla="*/ 0 h 4257873"/>
              <a:gd name="connsiteX1" fmla="*/ 2893984 w 2978453"/>
              <a:gd name="connsiteY1" fmla="*/ 0 h 4257873"/>
              <a:gd name="connsiteX2" fmla="*/ 2978453 w 2978453"/>
              <a:gd name="connsiteY2" fmla="*/ 84469 h 4257873"/>
              <a:gd name="connsiteX3" fmla="*/ 2978453 w 2978453"/>
              <a:gd name="connsiteY3" fmla="*/ 4173404 h 4257873"/>
              <a:gd name="connsiteX4" fmla="*/ 2893984 w 2978453"/>
              <a:gd name="connsiteY4" fmla="*/ 4257873 h 4257873"/>
              <a:gd name="connsiteX5" fmla="*/ 84469 w 2978453"/>
              <a:gd name="connsiteY5" fmla="*/ 4257873 h 4257873"/>
              <a:gd name="connsiteX6" fmla="*/ 0 w 2978453"/>
              <a:gd name="connsiteY6" fmla="*/ 4173404 h 4257873"/>
              <a:gd name="connsiteX7" fmla="*/ 0 w 2978453"/>
              <a:gd name="connsiteY7" fmla="*/ 84469 h 4257873"/>
              <a:gd name="connsiteX8" fmla="*/ 84469 w 2978453"/>
              <a:gd name="connsiteY8" fmla="*/ 0 h 4257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8453" h="4257873">
                <a:moveTo>
                  <a:pt x="84469" y="0"/>
                </a:moveTo>
                <a:lnTo>
                  <a:pt x="2893984" y="0"/>
                </a:lnTo>
                <a:cubicBezTo>
                  <a:pt x="2940635" y="0"/>
                  <a:pt x="2978453" y="37818"/>
                  <a:pt x="2978453" y="84469"/>
                </a:cubicBezTo>
                <a:lnTo>
                  <a:pt x="2978453" y="4173404"/>
                </a:lnTo>
                <a:cubicBezTo>
                  <a:pt x="2978453" y="4220055"/>
                  <a:pt x="2940635" y="4257873"/>
                  <a:pt x="2893984" y="4257873"/>
                </a:cubicBezTo>
                <a:lnTo>
                  <a:pt x="84469" y="4257873"/>
                </a:lnTo>
                <a:cubicBezTo>
                  <a:pt x="37818" y="4257873"/>
                  <a:pt x="0" y="4220055"/>
                  <a:pt x="0" y="4173404"/>
                </a:cubicBezTo>
                <a:lnTo>
                  <a:pt x="0" y="84469"/>
                </a:lnTo>
                <a:cubicBezTo>
                  <a:pt x="0" y="37818"/>
                  <a:pt x="37818" y="0"/>
                  <a:pt x="84469" y="0"/>
                </a:cubicBezTo>
                <a:close/>
              </a:path>
            </a:pathLst>
          </a:custGeom>
        </p:spPr>
        <p:txBody>
          <a:bodyPr anchor="b"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/>
              <a:t>iPad Screenshot</a:t>
            </a:r>
          </a:p>
        </p:txBody>
      </p:sp>
    </p:spTree>
    <p:extLst>
      <p:ext uri="{BB962C8B-B14F-4D97-AF65-F5344CB8AC3E}">
        <p14:creationId xmlns:p14="http://schemas.microsoft.com/office/powerpoint/2010/main" val="79713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3063550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7" y="3771900"/>
            <a:ext cx="3063551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Text Placeholder 30">
            <a:extLst>
              <a:ext uri="{FF2B5EF4-FFF2-40B4-BE49-F238E27FC236}">
                <a16:creationId xmlns:a16="http://schemas.microsoft.com/office/drawing/2014/main" id="{570ACB4B-FA72-41FC-A815-FDE48E6A36B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6" y="4661120"/>
            <a:ext cx="3063550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3" name="Picture 2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058AC0F0-670E-CA76-D4C6-02DC1353F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504" y="1364539"/>
            <a:ext cx="7958128" cy="4400246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6372A4A-877F-A93D-F828-B99884CB19E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438626" y="1501991"/>
            <a:ext cx="6499861" cy="3656244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</p:spTree>
    <p:extLst>
      <p:ext uri="{BB962C8B-B14F-4D97-AF65-F5344CB8AC3E}">
        <p14:creationId xmlns:p14="http://schemas.microsoft.com/office/powerpoint/2010/main" val="1078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4x Icon, 4x Title, 4x Text, Lap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text 5">
            <a:extLst>
              <a:ext uri="{FF2B5EF4-FFF2-40B4-BE49-F238E27FC236}">
                <a16:creationId xmlns:a16="http://schemas.microsoft.com/office/drawing/2014/main" id="{FCA2DDB4-36A5-1632-9107-7502395FBA8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23775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466EF69C-3462-AE34-993C-7E0C50CAE24E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223775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8129151C-834C-D929-E3CF-A1447C8722C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320971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CD948D1-B3D1-A2B4-558B-F7558600AE7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320971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39533D14-B0A0-0E33-76A3-59C24219D16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18166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9432034E-D5DE-71B5-53C4-99EF13045D54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418166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0" name="Zástupný text 5">
            <a:extLst>
              <a:ext uri="{FF2B5EF4-FFF2-40B4-BE49-F238E27FC236}">
                <a16:creationId xmlns:a16="http://schemas.microsoft.com/office/drawing/2014/main" id="{5037D449-3A4B-BD70-AA45-13CFB913658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515363" y="5002092"/>
            <a:ext cx="2393255" cy="4111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42" name="Picture Placeholder 4">
            <a:extLst>
              <a:ext uri="{FF2B5EF4-FFF2-40B4-BE49-F238E27FC236}">
                <a16:creationId xmlns:a16="http://schemas.microsoft.com/office/drawing/2014/main" id="{6F0888A7-316B-4205-50A7-F1D749F07C4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515363" y="433005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5" name="Nadpis 1">
            <a:extLst>
              <a:ext uri="{FF2B5EF4-FFF2-40B4-BE49-F238E27FC236}">
                <a16:creationId xmlns:a16="http://schemas.microsoft.com/office/drawing/2014/main" id="{F2612BEA-399F-DA88-B54D-80358E362E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3515657" cy="188692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8" name="Text Placeholder 30">
            <a:extLst>
              <a:ext uri="{FF2B5EF4-FFF2-40B4-BE49-F238E27FC236}">
                <a16:creationId xmlns:a16="http://schemas.microsoft.com/office/drawing/2014/main" id="{BE508F30-CE5D-287A-2250-F1F8F5182C9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23775" y="5452592"/>
            <a:ext cx="2393254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2496BA6-3440-74B2-705A-EA237B61DC75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320971" y="5452592"/>
            <a:ext cx="2393254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0" name="Text Placeholder 30">
            <a:extLst>
              <a:ext uri="{FF2B5EF4-FFF2-40B4-BE49-F238E27FC236}">
                <a16:creationId xmlns:a16="http://schemas.microsoft.com/office/drawing/2014/main" id="{193CFE35-38E8-33CD-43B0-50A06065C10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418167" y="5452592"/>
            <a:ext cx="2393254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1" name="Text Placeholder 30">
            <a:extLst>
              <a:ext uri="{FF2B5EF4-FFF2-40B4-BE49-F238E27FC236}">
                <a16:creationId xmlns:a16="http://schemas.microsoft.com/office/drawing/2014/main" id="{02470EF4-8C5F-9B72-F49E-8369A0D6BAC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515363" y="5452592"/>
            <a:ext cx="2393254" cy="9984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2" name="Picture 1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77BD8620-5E66-EAB4-D317-329CAE082E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18" y="233843"/>
            <a:ext cx="7190506" cy="397580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150FCE-9950-0F1F-7527-247D8924190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90110" y="360293"/>
            <a:ext cx="5872900" cy="3303570"/>
          </a:xfrm>
          <a:custGeom>
            <a:avLst/>
            <a:gdLst>
              <a:gd name="connsiteX0" fmla="*/ 76474 w 6499861"/>
              <a:gd name="connsiteY0" fmla="*/ 0 h 3656244"/>
              <a:gd name="connsiteX1" fmla="*/ 2829932 w 6499861"/>
              <a:gd name="connsiteY1" fmla="*/ 0 h 3656244"/>
              <a:gd name="connsiteX2" fmla="*/ 2895938 w 6499861"/>
              <a:gd name="connsiteY2" fmla="*/ 0 h 3656244"/>
              <a:gd name="connsiteX3" fmla="*/ 2899812 w 6499861"/>
              <a:gd name="connsiteY3" fmla="*/ 1615 h 3656244"/>
              <a:gd name="connsiteX4" fmla="*/ 2906387 w 6499861"/>
              <a:gd name="connsiteY4" fmla="*/ 17571 h 3656244"/>
              <a:gd name="connsiteX5" fmla="*/ 2906387 w 6499861"/>
              <a:gd name="connsiteY5" fmla="*/ 41898 h 3656244"/>
              <a:gd name="connsiteX6" fmla="*/ 2987767 w 6499861"/>
              <a:gd name="connsiteY6" fmla="*/ 123718 h 3656244"/>
              <a:gd name="connsiteX7" fmla="*/ 3199931 w 6499861"/>
              <a:gd name="connsiteY7" fmla="*/ 123718 h 3656244"/>
              <a:gd name="connsiteX8" fmla="*/ 3517843 w 6499861"/>
              <a:gd name="connsiteY8" fmla="*/ 123718 h 3656244"/>
              <a:gd name="connsiteX9" fmla="*/ 3599224 w 6499861"/>
              <a:gd name="connsiteY9" fmla="*/ 41898 h 3656244"/>
              <a:gd name="connsiteX10" fmla="*/ 3599224 w 6499861"/>
              <a:gd name="connsiteY10" fmla="*/ 17571 h 3656244"/>
              <a:gd name="connsiteX11" fmla="*/ 3605797 w 6499861"/>
              <a:gd name="connsiteY11" fmla="*/ 1615 h 3656244"/>
              <a:gd name="connsiteX12" fmla="*/ 3609673 w 6499861"/>
              <a:gd name="connsiteY12" fmla="*/ 0 h 3656244"/>
              <a:gd name="connsiteX13" fmla="*/ 3669930 w 6499861"/>
              <a:gd name="connsiteY13" fmla="*/ 0 h 3656244"/>
              <a:gd name="connsiteX14" fmla="*/ 6423387 w 6499861"/>
              <a:gd name="connsiteY14" fmla="*/ 0 h 3656244"/>
              <a:gd name="connsiteX15" fmla="*/ 6499861 w 6499861"/>
              <a:gd name="connsiteY15" fmla="*/ 76474 h 3656244"/>
              <a:gd name="connsiteX16" fmla="*/ 6499861 w 6499861"/>
              <a:gd name="connsiteY16" fmla="*/ 2253622 h 3656244"/>
              <a:gd name="connsiteX17" fmla="*/ 6499859 w 6499861"/>
              <a:gd name="connsiteY17" fmla="*/ 2253626 h 3656244"/>
              <a:gd name="connsiteX18" fmla="*/ 6499859 w 6499861"/>
              <a:gd name="connsiteY18" fmla="*/ 3656244 h 3656244"/>
              <a:gd name="connsiteX19" fmla="*/ 2 w 6499861"/>
              <a:gd name="connsiteY19" fmla="*/ 3656244 h 3656244"/>
              <a:gd name="connsiteX20" fmla="*/ 2 w 6499861"/>
              <a:gd name="connsiteY20" fmla="*/ 2253623 h 3656244"/>
              <a:gd name="connsiteX21" fmla="*/ 0 w 6499861"/>
              <a:gd name="connsiteY21" fmla="*/ 2253622 h 3656244"/>
              <a:gd name="connsiteX22" fmla="*/ 0 w 6499861"/>
              <a:gd name="connsiteY22" fmla="*/ 76474 h 3656244"/>
              <a:gd name="connsiteX23" fmla="*/ 76474 w 6499861"/>
              <a:gd name="connsiteY23" fmla="*/ 0 h 3656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99861" h="3656244">
                <a:moveTo>
                  <a:pt x="76474" y="0"/>
                </a:moveTo>
                <a:lnTo>
                  <a:pt x="2829932" y="0"/>
                </a:lnTo>
                <a:lnTo>
                  <a:pt x="2895938" y="0"/>
                </a:lnTo>
                <a:lnTo>
                  <a:pt x="2899812" y="1615"/>
                </a:lnTo>
                <a:cubicBezTo>
                  <a:pt x="2903875" y="5698"/>
                  <a:pt x="2906387" y="11339"/>
                  <a:pt x="2906387" y="17571"/>
                </a:cubicBezTo>
                <a:lnTo>
                  <a:pt x="2906387" y="41898"/>
                </a:lnTo>
                <a:cubicBezTo>
                  <a:pt x="2906387" y="87086"/>
                  <a:pt x="2942821" y="123718"/>
                  <a:pt x="2987767" y="123718"/>
                </a:cubicBezTo>
                <a:lnTo>
                  <a:pt x="3199931" y="123718"/>
                </a:lnTo>
                <a:lnTo>
                  <a:pt x="3517843" y="123718"/>
                </a:lnTo>
                <a:cubicBezTo>
                  <a:pt x="3562788" y="123718"/>
                  <a:pt x="3599224" y="87086"/>
                  <a:pt x="3599224" y="41898"/>
                </a:cubicBezTo>
                <a:lnTo>
                  <a:pt x="3599224" y="17571"/>
                </a:lnTo>
                <a:cubicBezTo>
                  <a:pt x="3599224" y="11339"/>
                  <a:pt x="3601736" y="5698"/>
                  <a:pt x="3605797" y="1615"/>
                </a:cubicBezTo>
                <a:lnTo>
                  <a:pt x="3609673" y="0"/>
                </a:lnTo>
                <a:lnTo>
                  <a:pt x="3669930" y="0"/>
                </a:lnTo>
                <a:lnTo>
                  <a:pt x="6423387" y="0"/>
                </a:lnTo>
                <a:cubicBezTo>
                  <a:pt x="6465622" y="0"/>
                  <a:pt x="6499861" y="34239"/>
                  <a:pt x="6499861" y="76474"/>
                </a:cubicBezTo>
                <a:lnTo>
                  <a:pt x="6499861" y="2253622"/>
                </a:lnTo>
                <a:lnTo>
                  <a:pt x="6499859" y="2253626"/>
                </a:lnTo>
                <a:lnTo>
                  <a:pt x="6499859" y="3656244"/>
                </a:lnTo>
                <a:lnTo>
                  <a:pt x="2" y="3656244"/>
                </a:lnTo>
                <a:lnTo>
                  <a:pt x="2" y="2253623"/>
                </a:lnTo>
                <a:lnTo>
                  <a:pt x="0" y="2253622"/>
                </a:lnTo>
                <a:lnTo>
                  <a:pt x="0" y="76474"/>
                </a:lnTo>
                <a:cubicBezTo>
                  <a:pt x="0" y="34239"/>
                  <a:pt x="34239" y="0"/>
                  <a:pt x="76474" y="0"/>
                </a:cubicBezTo>
                <a:close/>
              </a:path>
            </a:pathLst>
          </a:custGeom>
        </p:spPr>
        <p:txBody>
          <a:bodyPr wrap="square" anchor="b">
            <a:noAutofit/>
          </a:bodyPr>
          <a:lstStyle>
            <a:lvl1pPr marL="0" indent="0">
              <a:buFont typeface="+mj-lt"/>
              <a:buNone/>
              <a:defRPr i="1">
                <a:solidFill>
                  <a:schemeClr val="tx1"/>
                </a:solidFill>
              </a:defRPr>
            </a:lvl1pPr>
          </a:lstStyle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cs-CZ"/>
              <a:t>Laptop Screenshot</a:t>
            </a:r>
          </a:p>
        </p:txBody>
      </p:sp>
    </p:spTree>
    <p:extLst>
      <p:ext uri="{BB962C8B-B14F-4D97-AF65-F5344CB8AC3E}">
        <p14:creationId xmlns:p14="http://schemas.microsoft.com/office/powerpoint/2010/main" val="294024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pace for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">
            <a:extLst>
              <a:ext uri="{FF2B5EF4-FFF2-40B4-BE49-F238E27FC236}">
                <a16:creationId xmlns:a16="http://schemas.microsoft.com/office/drawing/2014/main" id="{A10CDEB6-1903-E275-3414-87B2AB39F1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11628700" cy="7388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57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26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ro Slide - No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28" y="2777810"/>
            <a:ext cx="9096522" cy="1842353"/>
          </a:xfrm>
          <a:prstGeom prst="rect">
            <a:avLst/>
          </a:prstGeo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28" y="4630054"/>
            <a:ext cx="9082008" cy="10305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332F835-2EBF-0F9E-0826-3324E7F210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8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2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6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8338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ro Slide - Image, Title 2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ázku 4">
            <a:extLst>
              <a:ext uri="{FF2B5EF4-FFF2-40B4-BE49-F238E27FC236}">
                <a16:creationId xmlns:a16="http://schemas.microsoft.com/office/drawing/2014/main" id="{F9500AE1-4061-3A80-05A3-4DF5AEE3A23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Picture 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128" y="2777810"/>
            <a:ext cx="9096522" cy="1842353"/>
          </a:xfrm>
          <a:prstGeom prst="rect">
            <a:avLst/>
          </a:prstGeo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128" y="4630054"/>
            <a:ext cx="9082008" cy="103051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cs-CZ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332F835-2EBF-0F9E-0826-3324E7F210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0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budova, město, stadion, obří dopravní uzel&#10;&#10;Popis byl vytvořen automaticky">
            <a:extLst>
              <a:ext uri="{FF2B5EF4-FFF2-40B4-BE49-F238E27FC236}">
                <a16:creationId xmlns:a16="http://schemas.microsoft.com/office/drawing/2014/main" id="{7C382514-3760-4C19-BE4E-E6A4EE28E9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92" b="4486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373459F-16BA-4323-A6B2-096F028B3B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89" y="923432"/>
            <a:ext cx="1065793" cy="618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3780D689-9C27-473F-A415-351B4F8D7E2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157" y="923432"/>
            <a:ext cx="1372093" cy="618000"/>
          </a:xfrm>
          <a:prstGeom prst="rect">
            <a:avLst/>
          </a:prstGeom>
        </p:spPr>
      </p:pic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E63BDD54-881C-418F-8536-DE7FF86469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5528" y="3152410"/>
            <a:ext cx="9137649" cy="1588127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E4F7294A-4AE2-46C8-BBF4-BF5DC2B043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7588" y="4849638"/>
            <a:ext cx="9145587" cy="430564"/>
          </a:xfrm>
        </p:spPr>
        <p:txBody>
          <a:bodyPr>
            <a:noAutofit/>
          </a:bodyPr>
          <a:lstStyle>
            <a:lvl1pPr algn="l">
              <a:defRPr sz="2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10122286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3574D95B-DADD-4BB8-B987-9DEFD4EA9360}"/>
              </a:ext>
            </a:extLst>
          </p:cNvPr>
          <p:cNvSpPr/>
          <p:nvPr userDrawn="1"/>
        </p:nvSpPr>
        <p:spPr>
          <a:xfrm>
            <a:off x="9766300" y="0"/>
            <a:ext cx="23114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89" y="1377951"/>
            <a:ext cx="10156825" cy="5160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883525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90" y="1558089"/>
            <a:ext cx="6450012" cy="47284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1" name="Zástupný symbol obrázku 10">
            <a:extLst>
              <a:ext uri="{FF2B5EF4-FFF2-40B4-BE49-F238E27FC236}">
                <a16:creationId xmlns:a16="http://schemas.microsoft.com/office/drawing/2014/main" id="{17A8E9B1-1DAD-413A-9264-1475B32900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45465" y="1377748"/>
            <a:ext cx="4046537" cy="5091315"/>
          </a:xfrm>
          <a:custGeom>
            <a:avLst/>
            <a:gdLst>
              <a:gd name="connsiteX0" fmla="*/ 3134142 w 4046537"/>
              <a:gd name="connsiteY0" fmla="*/ 0 h 5091315"/>
              <a:gd name="connsiteX1" fmla="*/ 4046537 w 4046537"/>
              <a:gd name="connsiteY1" fmla="*/ 0 h 5091315"/>
              <a:gd name="connsiteX2" fmla="*/ 4046537 w 4046537"/>
              <a:gd name="connsiteY2" fmla="*/ 109499 h 5091315"/>
              <a:gd name="connsiteX3" fmla="*/ 4046537 w 4046537"/>
              <a:gd name="connsiteY3" fmla="*/ 4982018 h 5091315"/>
              <a:gd name="connsiteX4" fmla="*/ 4046537 w 4046537"/>
              <a:gd name="connsiteY4" fmla="*/ 5091113 h 5091315"/>
              <a:gd name="connsiteX5" fmla="*/ 3938241 w 4046537"/>
              <a:gd name="connsiteY5" fmla="*/ 5091113 h 5091315"/>
              <a:gd name="connsiteX6" fmla="*/ 3937240 w 4046537"/>
              <a:gd name="connsiteY6" fmla="*/ 5091315 h 5091315"/>
              <a:gd name="connsiteX7" fmla="*/ 109297 w 4046537"/>
              <a:gd name="connsiteY7" fmla="*/ 5091315 h 5091315"/>
              <a:gd name="connsiteX8" fmla="*/ 0 w 4046537"/>
              <a:gd name="connsiteY8" fmla="*/ 4982018 h 5091315"/>
              <a:gd name="connsiteX9" fmla="*/ 0 w 4046537"/>
              <a:gd name="connsiteY9" fmla="*/ 109499 h 5091315"/>
              <a:gd name="connsiteX10" fmla="*/ 109297 w 4046537"/>
              <a:gd name="connsiteY10" fmla="*/ 202 h 5091315"/>
              <a:gd name="connsiteX11" fmla="*/ 3134142 w 4046537"/>
              <a:gd name="connsiteY11" fmla="*/ 202 h 509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46537" h="5091315">
                <a:moveTo>
                  <a:pt x="3134142" y="0"/>
                </a:moveTo>
                <a:lnTo>
                  <a:pt x="4046537" y="0"/>
                </a:lnTo>
                <a:lnTo>
                  <a:pt x="4046537" y="109499"/>
                </a:lnTo>
                <a:lnTo>
                  <a:pt x="4046537" y="4982018"/>
                </a:lnTo>
                <a:lnTo>
                  <a:pt x="4046537" y="5091113"/>
                </a:lnTo>
                <a:lnTo>
                  <a:pt x="3938241" y="5091113"/>
                </a:lnTo>
                <a:lnTo>
                  <a:pt x="3937240" y="5091315"/>
                </a:lnTo>
                <a:lnTo>
                  <a:pt x="109297" y="5091315"/>
                </a:lnTo>
                <a:cubicBezTo>
                  <a:pt x="48934" y="5091315"/>
                  <a:pt x="0" y="5042381"/>
                  <a:pt x="0" y="4982018"/>
                </a:cubicBezTo>
                <a:lnTo>
                  <a:pt x="0" y="109499"/>
                </a:lnTo>
                <a:cubicBezTo>
                  <a:pt x="0" y="49136"/>
                  <a:pt x="48934" y="202"/>
                  <a:pt x="109297" y="202"/>
                </a:cubicBezTo>
                <a:lnTo>
                  <a:pt x="3134142" y="20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94469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Blan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3574D95B-DADD-4BB8-B987-9DEFD4EA9360}"/>
              </a:ext>
            </a:extLst>
          </p:cNvPr>
          <p:cNvSpPr/>
          <p:nvPr userDrawn="1"/>
        </p:nvSpPr>
        <p:spPr>
          <a:xfrm>
            <a:off x="9766300" y="0"/>
            <a:ext cx="23114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89" y="1377951"/>
            <a:ext cx="10156825" cy="516096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672836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084575DA-2186-467A-A1D3-E1EC43C0B5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1000" y="0"/>
            <a:ext cx="11430000" cy="4368800"/>
          </a:xfrm>
          <a:prstGeom prst="round2SameRect">
            <a:avLst>
              <a:gd name="adj1" fmla="val 0"/>
              <a:gd name="adj2" fmla="val 3052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Zástupný text 5">
            <a:extLst>
              <a:ext uri="{FF2B5EF4-FFF2-40B4-BE49-F238E27FC236}">
                <a16:creationId xmlns:a16="http://schemas.microsoft.com/office/drawing/2014/main" id="{4BE2828C-C3C9-4C7B-BAFA-FB64F9E6B1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7551" y="4916543"/>
            <a:ext cx="8216900" cy="430564"/>
          </a:xfrm>
        </p:spPr>
        <p:txBody>
          <a:bodyPr>
            <a:noAutofit/>
          </a:bodyPr>
          <a:lstStyle>
            <a:lvl1pPr algn="ctr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1" name="Zástupný text 8">
            <a:extLst>
              <a:ext uri="{FF2B5EF4-FFF2-40B4-BE49-F238E27FC236}">
                <a16:creationId xmlns:a16="http://schemas.microsoft.com/office/drawing/2014/main" id="{E407191E-1105-462C-8277-12BDF3CF50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128211" y="5458289"/>
            <a:ext cx="5935579" cy="958851"/>
          </a:xfrm>
        </p:spPr>
        <p:txBody>
          <a:bodyPr>
            <a:noAutofit/>
          </a:bodyPr>
          <a:lstStyle>
            <a:lvl1pPr marL="0" marR="0" indent="0" algn="ctr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13556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084575DA-2186-467A-A1D3-E1EC43C0B5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1000" y="0"/>
            <a:ext cx="11430000" cy="4368800"/>
          </a:xfrm>
          <a:prstGeom prst="round2SameRect">
            <a:avLst>
              <a:gd name="adj1" fmla="val 0"/>
              <a:gd name="adj2" fmla="val 3052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Zástupný text 5">
            <a:extLst>
              <a:ext uri="{FF2B5EF4-FFF2-40B4-BE49-F238E27FC236}">
                <a16:creationId xmlns:a16="http://schemas.microsoft.com/office/drawing/2014/main" id="{4BE2828C-C3C9-4C7B-BAFA-FB64F9E6B1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13579" y="5031601"/>
            <a:ext cx="8364843" cy="1060364"/>
          </a:xfrm>
        </p:spPr>
        <p:txBody>
          <a:bodyPr>
            <a:noAutofit/>
          </a:bodyPr>
          <a:lstStyle>
            <a:lvl1pPr algn="ctr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17787318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3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46952AC1-EA7B-414D-8518-C34AE1675C3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1000" y="0"/>
            <a:ext cx="11430000" cy="4368800"/>
          </a:xfrm>
          <a:prstGeom prst="round2SameRect">
            <a:avLst>
              <a:gd name="adj1" fmla="val 0"/>
              <a:gd name="adj2" fmla="val 3052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376EE2E4-584C-4EC0-B8A1-51C696CF1DB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9177" y="4665701"/>
            <a:ext cx="326346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7E4CE0B2-9B6E-4DA2-BBA0-FED78BFEDC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9176" y="5271739"/>
            <a:ext cx="3263467" cy="95885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4ADE0A7C-DDF0-4032-86E8-10C0016660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063" y="4665701"/>
            <a:ext cx="326346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5" name="Zástupný text 8">
            <a:extLst>
              <a:ext uri="{FF2B5EF4-FFF2-40B4-BE49-F238E27FC236}">
                <a16:creationId xmlns:a16="http://schemas.microsoft.com/office/drawing/2014/main" id="{3688BEDA-FA56-43AF-A033-8A28D872F2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65061" y="5271739"/>
            <a:ext cx="3263467" cy="95885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34199CE4-159B-4FE4-A249-429F42F087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909361" y="4665701"/>
            <a:ext cx="326346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5B76A975-06D2-4CEC-B187-7A469DD553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09360" y="5271739"/>
            <a:ext cx="3263467" cy="95885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947458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+ 2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19175" y="687657"/>
            <a:ext cx="4973252" cy="3953883"/>
          </a:xfrm>
          <a:prstGeom prst="round2DiagRect">
            <a:avLst>
              <a:gd name="adj1" fmla="val 0"/>
              <a:gd name="adj2" fmla="val 3709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B38D3CA-EE15-4B62-8520-33FC0022CD2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flipH="1">
            <a:off x="6201162" y="687656"/>
            <a:ext cx="4973252" cy="3953883"/>
          </a:xfrm>
          <a:prstGeom prst="round2DiagRect">
            <a:avLst>
              <a:gd name="adj1" fmla="val 0"/>
              <a:gd name="adj2" fmla="val 3709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5D07928F-DCAC-49E3-8CAF-955F645B925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9176" y="4922875"/>
            <a:ext cx="4971663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3" name="Zástupný text 8">
            <a:extLst>
              <a:ext uri="{FF2B5EF4-FFF2-40B4-BE49-F238E27FC236}">
                <a16:creationId xmlns:a16="http://schemas.microsoft.com/office/drawing/2014/main" id="{A6041210-3A04-4FBE-9431-4ADFD32E75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9175" y="5528913"/>
            <a:ext cx="4971663" cy="95885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BA4E8E1B-3155-451A-8FAF-9DC246DE63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01163" y="4922875"/>
            <a:ext cx="4971663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5" name="Zástupný text 8">
            <a:extLst>
              <a:ext uri="{FF2B5EF4-FFF2-40B4-BE49-F238E27FC236}">
                <a16:creationId xmlns:a16="http://schemas.microsoft.com/office/drawing/2014/main" id="{FDC37964-0C92-4940-84FA-DA20EF38671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01162" y="5528913"/>
            <a:ext cx="4971663" cy="95885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93265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+ 3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ADC9BE8B-5E24-4CF7-ACCF-FC90AB9BF41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9176" y="697302"/>
            <a:ext cx="3263469" cy="2438399"/>
          </a:xfrm>
          <a:prstGeom prst="round2DiagRect">
            <a:avLst>
              <a:gd name="adj1" fmla="val 0"/>
              <a:gd name="adj2" fmla="val 678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70F8EA-B1E1-4444-84FA-202385EB6B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465060" y="697299"/>
            <a:ext cx="3263469" cy="2438399"/>
          </a:xfrm>
          <a:prstGeom prst="round2DiagRect">
            <a:avLst>
              <a:gd name="adj1" fmla="val 0"/>
              <a:gd name="adj2" fmla="val 678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Zástupný text 5">
            <a:extLst>
              <a:ext uri="{FF2B5EF4-FFF2-40B4-BE49-F238E27FC236}">
                <a16:creationId xmlns:a16="http://schemas.microsoft.com/office/drawing/2014/main" id="{E91D3C65-D74F-4B47-886E-A3DEAFFA4C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89" y="3479227"/>
            <a:ext cx="3263468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42F506EB-F653-4833-9DBC-FFF36F4A8D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7587" y="4085266"/>
            <a:ext cx="3263468" cy="211832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B1DDB5F5-82B9-4987-A79C-1A564E93B72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4266" y="3479227"/>
            <a:ext cx="3263468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2" name="Zástupný text 8">
            <a:extLst>
              <a:ext uri="{FF2B5EF4-FFF2-40B4-BE49-F238E27FC236}">
                <a16:creationId xmlns:a16="http://schemas.microsoft.com/office/drawing/2014/main" id="{19F2D9E3-AC98-4BB3-B6CE-3E81673EA64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64265" y="4085266"/>
            <a:ext cx="3263468" cy="211832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C0A2EC11-C171-42BA-850B-530190F36E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910946" y="3479227"/>
            <a:ext cx="3263468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4" name="Zástupný text 8">
            <a:extLst>
              <a:ext uri="{FF2B5EF4-FFF2-40B4-BE49-F238E27FC236}">
                <a16:creationId xmlns:a16="http://schemas.microsoft.com/office/drawing/2014/main" id="{47944A84-EEDA-4E8A-9B36-A78C36847C6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10945" y="4085266"/>
            <a:ext cx="3263468" cy="211832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66EAA46E-364B-4536-8C85-2CB145D8DE09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910944" y="697298"/>
            <a:ext cx="3263469" cy="2438399"/>
          </a:xfrm>
          <a:prstGeom prst="round2DiagRect">
            <a:avLst>
              <a:gd name="adj1" fmla="val 0"/>
              <a:gd name="adj2" fmla="val 678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3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, Subtitle, Text, 2x Image, 2x Icon, 2x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25" name="Zástupný text 26">
            <a:extLst>
              <a:ext uri="{FF2B5EF4-FFF2-40B4-BE49-F238E27FC236}">
                <a16:creationId xmlns:a16="http://schemas.microsoft.com/office/drawing/2014/main" id="{6DCB4825-B79E-BE39-8D4B-74B1D9F13F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8" y="3771902"/>
            <a:ext cx="3658413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19C8D791-BAD1-1565-F663-438884F8D516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866630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9" name="Text Placeholder 30">
            <a:extLst>
              <a:ext uri="{FF2B5EF4-FFF2-40B4-BE49-F238E27FC236}">
                <a16:creationId xmlns:a16="http://schemas.microsoft.com/office/drawing/2014/main" id="{C2867603-5534-FAC4-A69F-E60CA1ACEF6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570249" y="4981115"/>
            <a:ext cx="3007255" cy="1200328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5871A6C7-F071-B9D4-CD7D-9E84E36B039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4" y="4661119"/>
            <a:ext cx="3658415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49" indent="-182558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03" indent="-180970">
              <a:defRPr sz="1400">
                <a:solidFill>
                  <a:schemeClr val="tx1"/>
                </a:solidFill>
              </a:defRPr>
            </a:lvl3pPr>
            <a:lvl4pPr marL="1255682" indent="-180970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063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  <a:endParaRPr lang="cs-CZ"/>
          </a:p>
          <a:p>
            <a:pPr lvl="1"/>
            <a:r>
              <a:rPr lang="en-US"/>
              <a:t>Second level</a:t>
            </a:r>
            <a:endParaRPr lang="cs-CZ"/>
          </a:p>
          <a:p>
            <a:pPr lvl="2"/>
            <a:r>
              <a:rPr lang="cs-CZ" err="1"/>
              <a:t>Third</a:t>
            </a:r>
            <a:r>
              <a:rPr lang="cs-CZ"/>
              <a:t> level</a:t>
            </a:r>
          </a:p>
          <a:p>
            <a:pPr lvl="3"/>
            <a:r>
              <a:rPr lang="cs-CZ" err="1"/>
              <a:t>Fourth</a:t>
            </a:r>
            <a:r>
              <a:rPr lang="cs-CZ"/>
              <a:t> level</a:t>
            </a:r>
            <a:endParaRPr lang="en-US"/>
          </a:p>
        </p:txBody>
      </p:sp>
      <p:sp>
        <p:nvSpPr>
          <p:cNvPr id="5" name="Zástupný text 26">
            <a:extLst>
              <a:ext uri="{FF2B5EF4-FFF2-40B4-BE49-F238E27FC236}">
                <a16:creationId xmlns:a16="http://schemas.microsoft.com/office/drawing/2014/main" id="{7B4243F4-4CC0-6C35-1386-4F7C6F84DC81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570249" y="4307501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  <p:sp>
        <p:nvSpPr>
          <p:cNvPr id="10" name="Zástupný text 26">
            <a:extLst>
              <a:ext uri="{FF2B5EF4-FFF2-40B4-BE49-F238E27FC236}">
                <a16:creationId xmlns:a16="http://schemas.microsoft.com/office/drawing/2014/main" id="{85EFD6A2-3A3F-30CB-115D-042AEED29AC8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666307" y="4305467"/>
            <a:ext cx="3007255" cy="56136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471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+ 3 Images + 3 Com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8">
            <a:extLst>
              <a:ext uri="{FF2B5EF4-FFF2-40B4-BE49-F238E27FC236}">
                <a16:creationId xmlns:a16="http://schemas.microsoft.com/office/drawing/2014/main" id="{4CD11917-E968-4843-B6B4-E7A943A7DD8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5525" y="2606727"/>
            <a:ext cx="3258563" cy="2004873"/>
          </a:xfrm>
          <a:prstGeom prst="round2DiagRect">
            <a:avLst>
              <a:gd name="adj1" fmla="val 0"/>
              <a:gd name="adj2" fmla="val 736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F9843407-D11C-4198-9EEE-6C107B6C6D1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470689" y="2606727"/>
            <a:ext cx="3258563" cy="2004873"/>
          </a:xfrm>
          <a:prstGeom prst="round2DiagRect">
            <a:avLst>
              <a:gd name="adj1" fmla="val 0"/>
              <a:gd name="adj2" fmla="val 736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2100FC7D-E1F4-41EF-BE34-7DCF331B90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07912" y="2606726"/>
            <a:ext cx="3258563" cy="2004873"/>
          </a:xfrm>
          <a:prstGeom prst="round2DiagRect">
            <a:avLst>
              <a:gd name="adj1" fmla="val 0"/>
              <a:gd name="adj2" fmla="val 736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Zástupný text 5">
            <a:extLst>
              <a:ext uri="{FF2B5EF4-FFF2-40B4-BE49-F238E27FC236}">
                <a16:creationId xmlns:a16="http://schemas.microsoft.com/office/drawing/2014/main" id="{819C97B2-C5E3-4276-A700-B7C1188833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5527" y="885702"/>
            <a:ext cx="10140948" cy="1588127"/>
          </a:xfrm>
        </p:spPr>
        <p:txBody>
          <a:bodyPr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4" name="Zástupný text 8">
            <a:extLst>
              <a:ext uri="{FF2B5EF4-FFF2-40B4-BE49-F238E27FC236}">
                <a16:creationId xmlns:a16="http://schemas.microsoft.com/office/drawing/2014/main" id="{A24509AC-3298-462D-BE33-849F4492BA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7587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8">
            <a:extLst>
              <a:ext uri="{FF2B5EF4-FFF2-40B4-BE49-F238E27FC236}">
                <a16:creationId xmlns:a16="http://schemas.microsoft.com/office/drawing/2014/main" id="{021681EB-9D73-48BF-BEE2-56F9697D6B4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64265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85614EBB-A678-4595-B79F-14102DA8B7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10945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20755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Text + 3 values + 3 Com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text 5">
            <a:extLst>
              <a:ext uri="{FF2B5EF4-FFF2-40B4-BE49-F238E27FC236}">
                <a16:creationId xmlns:a16="http://schemas.microsoft.com/office/drawing/2014/main" id="{819C97B2-C5E3-4276-A700-B7C1188833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5527" y="885702"/>
            <a:ext cx="10140948" cy="1588127"/>
          </a:xfrm>
        </p:spPr>
        <p:txBody>
          <a:bodyPr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4" name="Zástupný text 8">
            <a:extLst>
              <a:ext uri="{FF2B5EF4-FFF2-40B4-BE49-F238E27FC236}">
                <a16:creationId xmlns:a16="http://schemas.microsoft.com/office/drawing/2014/main" id="{A24509AC-3298-462D-BE33-849F4492BA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7587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5" name="Zástupný text 8">
            <a:extLst>
              <a:ext uri="{FF2B5EF4-FFF2-40B4-BE49-F238E27FC236}">
                <a16:creationId xmlns:a16="http://schemas.microsoft.com/office/drawing/2014/main" id="{021681EB-9D73-48BF-BEE2-56F9697D6B4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64265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85614EBB-A678-4595-B79F-14102DA8B7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10945" y="4771165"/>
            <a:ext cx="3263468" cy="140103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4" name="Zástupný text 3">
            <a:extLst>
              <a:ext uri="{FF2B5EF4-FFF2-40B4-BE49-F238E27FC236}">
                <a16:creationId xmlns:a16="http://schemas.microsoft.com/office/drawing/2014/main" id="{9FC90E2E-9EC8-439D-B52D-A8330720080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25525" y="2606676"/>
            <a:ext cx="3255963" cy="2005013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5" name="Zástupný text 3">
            <a:extLst>
              <a:ext uri="{FF2B5EF4-FFF2-40B4-BE49-F238E27FC236}">
                <a16:creationId xmlns:a16="http://schemas.microsoft.com/office/drawing/2014/main" id="{B52D92B4-79A7-401C-A69F-06FBE2DA068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478196" y="2606583"/>
            <a:ext cx="3255963" cy="2005013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6" name="Zástupný text 3">
            <a:extLst>
              <a:ext uri="{FF2B5EF4-FFF2-40B4-BE49-F238E27FC236}">
                <a16:creationId xmlns:a16="http://schemas.microsoft.com/office/drawing/2014/main" id="{E5429546-6080-4BE8-B6EA-3AE5988EC75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03005" y="2606582"/>
            <a:ext cx="3255963" cy="2005013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9222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Images + 2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D1DFF15F-282C-4740-9C63-9C323BF796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9177" y="4521202"/>
            <a:ext cx="4062411" cy="2336799"/>
          </a:xfrm>
          <a:prstGeom prst="round2SameRect">
            <a:avLst>
              <a:gd name="adj1" fmla="val 6386"/>
              <a:gd name="adj2" fmla="val 0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3A9D1AC-2CDB-474E-A237-0CB30F0269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02013" y="994871"/>
            <a:ext cx="5072400" cy="3121200"/>
          </a:xfrm>
          <a:prstGeom prst="round2DiagRect">
            <a:avLst>
              <a:gd name="adj1" fmla="val 0"/>
              <a:gd name="adj2" fmla="val 4674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E244D7A5-90D8-499C-BE40-CDF504962F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9176" y="4521201"/>
            <a:ext cx="50724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4" name="Zástupný text 8">
            <a:extLst>
              <a:ext uri="{FF2B5EF4-FFF2-40B4-BE49-F238E27FC236}">
                <a16:creationId xmlns:a16="http://schemas.microsoft.com/office/drawing/2014/main" id="{29964C33-4AB1-4976-8AAA-3244BA9F44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9175" y="5127239"/>
            <a:ext cx="5072399" cy="137392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D9C5F6A8-9706-427B-AA37-6C2DAE613C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6776" y="2369011"/>
            <a:ext cx="4054813" cy="1747060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EDDA4C3-C0A9-4177-93A5-609A7128DB1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6776" y="906625"/>
            <a:ext cx="4054813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15117453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s + 2 Images Cross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58919865-C388-4F61-A357-2E26112024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3999" y="994871"/>
            <a:ext cx="4570415" cy="2443547"/>
          </a:xfrm>
          <a:prstGeom prst="round2DiagRect">
            <a:avLst>
              <a:gd name="adj1" fmla="val 0"/>
              <a:gd name="adj2" fmla="val 6403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4D122677-D6B2-4040-8C7A-C4536E623D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9177" y="3708962"/>
            <a:ext cx="4572003" cy="3149039"/>
          </a:xfrm>
          <a:prstGeom prst="round2SameRect">
            <a:avLst>
              <a:gd name="adj1" fmla="val 5778"/>
              <a:gd name="adj2" fmla="val 0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CF16FF0C-5498-45F7-BCFC-40AD66A434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99573" y="4041430"/>
            <a:ext cx="4572003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620F3A65-E611-47CB-9BA4-5E12A958E6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0765" y="1025471"/>
            <a:ext cx="4572003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5EDCC215-6023-4FE0-9648-926656823C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0763" y="1631510"/>
            <a:ext cx="4572003" cy="18069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8">
            <a:extLst>
              <a:ext uri="{FF2B5EF4-FFF2-40B4-BE49-F238E27FC236}">
                <a16:creationId xmlns:a16="http://schemas.microsoft.com/office/drawing/2014/main" id="{8C5FD3A6-8A0F-42D8-AFB6-B6A2C78095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99571" y="4647467"/>
            <a:ext cx="4570415" cy="18069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0129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aragraphs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4"/>
          </p:nvPr>
        </p:nvSpPr>
        <p:spPr>
          <a:xfrm>
            <a:off x="4464666" y="3407042"/>
            <a:ext cx="6709751" cy="2250809"/>
          </a:xfrm>
          <a:prstGeom prst="round2SameRect">
            <a:avLst>
              <a:gd name="adj1" fmla="val 6511"/>
              <a:gd name="adj2" fmla="val 0"/>
            </a:avLst>
          </a:prstGeom>
          <a:noFill/>
        </p:spPr>
        <p:txBody>
          <a:bodyPr wrap="square">
            <a:noAutofit/>
          </a:bodyPr>
          <a:lstStyle>
            <a:lvl1pPr>
              <a:defRPr lang="en-US" dirty="0"/>
            </a:lvl1pPr>
          </a:lstStyle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942E7CFE-EAA4-402E-BF89-3FDE06DC4A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64266" y="781051"/>
            <a:ext cx="3263469" cy="2438400"/>
          </a:xfrm>
          <a:prstGeom prst="round2DiagRect">
            <a:avLst>
              <a:gd name="adj1" fmla="val 0"/>
              <a:gd name="adj2" fmla="val 5859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C347DBD4-F00A-4171-9500-CCBF4A5541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10946" y="781051"/>
            <a:ext cx="3263469" cy="2438400"/>
          </a:xfrm>
          <a:prstGeom prst="round2DiagRect">
            <a:avLst>
              <a:gd name="adj1" fmla="val 5957"/>
              <a:gd name="adj2" fmla="val 0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229D379C-FAD6-413B-B0AD-294E41B883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024" y="3409950"/>
            <a:ext cx="31242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29B5538D-C642-4E54-B9ED-748D78CF6E5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62023" y="4015988"/>
            <a:ext cx="3124200" cy="164186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0" name="Zástupný text 5">
            <a:extLst>
              <a:ext uri="{FF2B5EF4-FFF2-40B4-BE49-F238E27FC236}">
                <a16:creationId xmlns:a16="http://schemas.microsoft.com/office/drawing/2014/main" id="{A9383129-3DC3-4E92-A969-97349C9F9C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2026" y="781051"/>
            <a:ext cx="3124199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1" name="Zástupný text 8">
            <a:extLst>
              <a:ext uri="{FF2B5EF4-FFF2-40B4-BE49-F238E27FC236}">
                <a16:creationId xmlns:a16="http://schemas.microsoft.com/office/drawing/2014/main" id="{B63452E8-DCAA-4062-AD3F-78368CEAF1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62026" y="1387089"/>
            <a:ext cx="3124199" cy="1832361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33344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nside Big Image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D50E54E1-9150-4485-82BE-FC8B1CC02D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88735"/>
            <a:ext cx="7113588" cy="6080531"/>
          </a:xfrm>
          <a:custGeom>
            <a:avLst/>
            <a:gdLst>
              <a:gd name="connsiteX0" fmla="*/ 0 w 7113588"/>
              <a:gd name="connsiteY0" fmla="*/ 0 h 6080530"/>
              <a:gd name="connsiteX1" fmla="*/ 6958291 w 7113588"/>
              <a:gd name="connsiteY1" fmla="*/ 0 h 6080530"/>
              <a:gd name="connsiteX2" fmla="*/ 7113588 w 7113588"/>
              <a:gd name="connsiteY2" fmla="*/ 155297 h 6080530"/>
              <a:gd name="connsiteX3" fmla="*/ 7113588 w 7113588"/>
              <a:gd name="connsiteY3" fmla="*/ 5925233 h 6080530"/>
              <a:gd name="connsiteX4" fmla="*/ 6958291 w 7113588"/>
              <a:gd name="connsiteY4" fmla="*/ 6080530 h 6080530"/>
              <a:gd name="connsiteX5" fmla="*/ 0 w 7113588"/>
              <a:gd name="connsiteY5" fmla="*/ 608053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3588" h="6080530">
                <a:moveTo>
                  <a:pt x="0" y="0"/>
                </a:moveTo>
                <a:lnTo>
                  <a:pt x="6958291" y="0"/>
                </a:lnTo>
                <a:cubicBezTo>
                  <a:pt x="7044059" y="0"/>
                  <a:pt x="7113588" y="69529"/>
                  <a:pt x="7113588" y="155297"/>
                </a:cubicBezTo>
                <a:lnTo>
                  <a:pt x="7113588" y="5925233"/>
                </a:lnTo>
                <a:cubicBezTo>
                  <a:pt x="7113588" y="6011001"/>
                  <a:pt x="7044059" y="6080530"/>
                  <a:pt x="6958291" y="6080530"/>
                </a:cubicBezTo>
                <a:lnTo>
                  <a:pt x="0" y="60805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Zástupný text 5">
            <a:extLst>
              <a:ext uri="{FF2B5EF4-FFF2-40B4-BE49-F238E27FC236}">
                <a16:creationId xmlns:a16="http://schemas.microsoft.com/office/drawing/2014/main" id="{19198054-5CC7-4CCE-A102-ED5C40BBC9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54355" y="2432535"/>
            <a:ext cx="3410871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1" name="Zástupný text 8">
            <a:extLst>
              <a:ext uri="{FF2B5EF4-FFF2-40B4-BE49-F238E27FC236}">
                <a16:creationId xmlns:a16="http://schemas.microsoft.com/office/drawing/2014/main" id="{94856BBE-D0E7-47E6-98CC-57C8986F72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54354" y="3038574"/>
            <a:ext cx="3410871" cy="194525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99B896D9-ADB1-40EA-B062-6FFF928CDB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6776" y="2950838"/>
            <a:ext cx="4054813" cy="1060364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41467454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Title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6E796F23-7746-432E-8639-E4CE990578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388735"/>
            <a:ext cx="5943623" cy="6080531"/>
          </a:xfrm>
          <a:custGeom>
            <a:avLst/>
            <a:gdLst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5928152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426175 w 6369797"/>
              <a:gd name="connsiteY0" fmla="*/ 6530939 h 6981348"/>
              <a:gd name="connsiteX1" fmla="*/ 426175 w 6369797"/>
              <a:gd name="connsiteY1" fmla="*/ 450409 h 6981348"/>
              <a:gd name="connsiteX2" fmla="*/ 6217419 w 6369797"/>
              <a:gd name="connsiteY2" fmla="*/ 450409 h 6981348"/>
              <a:gd name="connsiteX3" fmla="*/ 6369797 w 6369797"/>
              <a:gd name="connsiteY3" fmla="*/ 602787 h 6981348"/>
              <a:gd name="connsiteX4" fmla="*/ 6369797 w 6369797"/>
              <a:gd name="connsiteY4" fmla="*/ 6378561 h 6981348"/>
              <a:gd name="connsiteX5" fmla="*/ 6217419 w 6369797"/>
              <a:gd name="connsiteY5" fmla="*/ 6530939 h 6981348"/>
              <a:gd name="connsiteX6" fmla="*/ 426175 w 6369797"/>
              <a:gd name="connsiteY6" fmla="*/ 6530939 h 6981348"/>
              <a:gd name="connsiteX0" fmla="*/ 426175 w 6369797"/>
              <a:gd name="connsiteY0" fmla="*/ 6530939 h 6530939"/>
              <a:gd name="connsiteX1" fmla="*/ 426175 w 6369797"/>
              <a:gd name="connsiteY1" fmla="*/ 450409 h 6530939"/>
              <a:gd name="connsiteX2" fmla="*/ 6217419 w 6369797"/>
              <a:gd name="connsiteY2" fmla="*/ 450409 h 6530939"/>
              <a:gd name="connsiteX3" fmla="*/ 6369797 w 6369797"/>
              <a:gd name="connsiteY3" fmla="*/ 602787 h 6530939"/>
              <a:gd name="connsiteX4" fmla="*/ 6369797 w 6369797"/>
              <a:gd name="connsiteY4" fmla="*/ 6378561 h 6530939"/>
              <a:gd name="connsiteX5" fmla="*/ 6217419 w 6369797"/>
              <a:gd name="connsiteY5" fmla="*/ 6530939 h 6530939"/>
              <a:gd name="connsiteX6" fmla="*/ 426175 w 6369797"/>
              <a:gd name="connsiteY6" fmla="*/ 6530939 h 6530939"/>
              <a:gd name="connsiteX0" fmla="*/ 15 w 5943637"/>
              <a:gd name="connsiteY0" fmla="*/ 6702526 h 6702526"/>
              <a:gd name="connsiteX1" fmla="*/ 15 w 5943637"/>
              <a:gd name="connsiteY1" fmla="*/ 621996 h 6702526"/>
              <a:gd name="connsiteX2" fmla="*/ 5791259 w 5943637"/>
              <a:gd name="connsiteY2" fmla="*/ 621996 h 6702526"/>
              <a:gd name="connsiteX3" fmla="*/ 5943637 w 5943637"/>
              <a:gd name="connsiteY3" fmla="*/ 774374 h 6702526"/>
              <a:gd name="connsiteX4" fmla="*/ 5943637 w 5943637"/>
              <a:gd name="connsiteY4" fmla="*/ 6550148 h 6702526"/>
              <a:gd name="connsiteX5" fmla="*/ 5791259 w 5943637"/>
              <a:gd name="connsiteY5" fmla="*/ 6702526 h 6702526"/>
              <a:gd name="connsiteX6" fmla="*/ 15 w 5943637"/>
              <a:gd name="connsiteY6" fmla="*/ 6702526 h 6702526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22" h="6080530">
                <a:moveTo>
                  <a:pt x="0" y="6080530"/>
                </a:moveTo>
                <a:cubicBezTo>
                  <a:pt x="3168" y="4282883"/>
                  <a:pt x="9518" y="1311872"/>
                  <a:pt x="0" y="0"/>
                </a:cubicBezTo>
                <a:lnTo>
                  <a:pt x="5791244" y="0"/>
                </a:lnTo>
                <a:cubicBezTo>
                  <a:pt x="5875400" y="0"/>
                  <a:pt x="5943622" y="68222"/>
                  <a:pt x="5943622" y="152378"/>
                </a:cubicBezTo>
                <a:lnTo>
                  <a:pt x="5943622" y="5928152"/>
                </a:lnTo>
                <a:cubicBezTo>
                  <a:pt x="5943622" y="6012308"/>
                  <a:pt x="5875400" y="6080530"/>
                  <a:pt x="5791244" y="6080530"/>
                </a:cubicBezTo>
                <a:lnTo>
                  <a:pt x="0" y="60805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Zástupný text 5">
            <a:extLst>
              <a:ext uri="{FF2B5EF4-FFF2-40B4-BE49-F238E27FC236}">
                <a16:creationId xmlns:a16="http://schemas.microsoft.com/office/drawing/2014/main" id="{BE265198-2D03-4AFA-B818-7FE2A0C6A5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29402" y="2525071"/>
            <a:ext cx="4592263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1" name="Zástupný text 8">
            <a:extLst>
              <a:ext uri="{FF2B5EF4-FFF2-40B4-BE49-F238E27FC236}">
                <a16:creationId xmlns:a16="http://schemas.microsoft.com/office/drawing/2014/main" id="{22502053-16F2-44BD-8C1F-4E064C6E22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29400" y="3908629"/>
            <a:ext cx="4590733" cy="192927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61930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Title + 2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text 5">
            <a:extLst>
              <a:ext uri="{FF2B5EF4-FFF2-40B4-BE49-F238E27FC236}">
                <a16:creationId xmlns:a16="http://schemas.microsoft.com/office/drawing/2014/main" id="{E7F60752-A576-4E2C-86F4-8ADBDAD35CB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22491" y="1511611"/>
            <a:ext cx="4653508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1" name="Zástupný text 5">
            <a:extLst>
              <a:ext uri="{FF2B5EF4-FFF2-40B4-BE49-F238E27FC236}">
                <a16:creationId xmlns:a16="http://schemas.microsoft.com/office/drawing/2014/main" id="{6D01EE3C-2BFF-4647-9751-6C608AB95E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16689" y="4999919"/>
            <a:ext cx="4659311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2" name="Zástupný text 8">
            <a:extLst>
              <a:ext uri="{FF2B5EF4-FFF2-40B4-BE49-F238E27FC236}">
                <a16:creationId xmlns:a16="http://schemas.microsoft.com/office/drawing/2014/main" id="{F6336525-BFBE-4355-9950-E6889B4BAE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16686" y="5605958"/>
            <a:ext cx="4659313" cy="8633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6" name="Zástupný text 8">
            <a:extLst>
              <a:ext uri="{FF2B5EF4-FFF2-40B4-BE49-F238E27FC236}">
                <a16:creationId xmlns:a16="http://schemas.microsoft.com/office/drawing/2014/main" id="{B78B76FC-B782-47D0-A16E-E7CF2FF72AC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15101" y="2895169"/>
            <a:ext cx="4659313" cy="192927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FAE050A6-6A4B-4ADD-998C-DD76DA765C7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388735"/>
            <a:ext cx="5943623" cy="6080531"/>
          </a:xfrm>
          <a:custGeom>
            <a:avLst/>
            <a:gdLst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5928152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426175 w 6369797"/>
              <a:gd name="connsiteY0" fmla="*/ 6530939 h 6981348"/>
              <a:gd name="connsiteX1" fmla="*/ 426175 w 6369797"/>
              <a:gd name="connsiteY1" fmla="*/ 450409 h 6981348"/>
              <a:gd name="connsiteX2" fmla="*/ 6217419 w 6369797"/>
              <a:gd name="connsiteY2" fmla="*/ 450409 h 6981348"/>
              <a:gd name="connsiteX3" fmla="*/ 6369797 w 6369797"/>
              <a:gd name="connsiteY3" fmla="*/ 602787 h 6981348"/>
              <a:gd name="connsiteX4" fmla="*/ 6369797 w 6369797"/>
              <a:gd name="connsiteY4" fmla="*/ 6378561 h 6981348"/>
              <a:gd name="connsiteX5" fmla="*/ 6217419 w 6369797"/>
              <a:gd name="connsiteY5" fmla="*/ 6530939 h 6981348"/>
              <a:gd name="connsiteX6" fmla="*/ 426175 w 6369797"/>
              <a:gd name="connsiteY6" fmla="*/ 6530939 h 6981348"/>
              <a:gd name="connsiteX0" fmla="*/ 426175 w 6369797"/>
              <a:gd name="connsiteY0" fmla="*/ 6530939 h 6530939"/>
              <a:gd name="connsiteX1" fmla="*/ 426175 w 6369797"/>
              <a:gd name="connsiteY1" fmla="*/ 450409 h 6530939"/>
              <a:gd name="connsiteX2" fmla="*/ 6217419 w 6369797"/>
              <a:gd name="connsiteY2" fmla="*/ 450409 h 6530939"/>
              <a:gd name="connsiteX3" fmla="*/ 6369797 w 6369797"/>
              <a:gd name="connsiteY3" fmla="*/ 602787 h 6530939"/>
              <a:gd name="connsiteX4" fmla="*/ 6369797 w 6369797"/>
              <a:gd name="connsiteY4" fmla="*/ 6378561 h 6530939"/>
              <a:gd name="connsiteX5" fmla="*/ 6217419 w 6369797"/>
              <a:gd name="connsiteY5" fmla="*/ 6530939 h 6530939"/>
              <a:gd name="connsiteX6" fmla="*/ 426175 w 6369797"/>
              <a:gd name="connsiteY6" fmla="*/ 6530939 h 6530939"/>
              <a:gd name="connsiteX0" fmla="*/ 15 w 5943637"/>
              <a:gd name="connsiteY0" fmla="*/ 6702526 h 6702526"/>
              <a:gd name="connsiteX1" fmla="*/ 15 w 5943637"/>
              <a:gd name="connsiteY1" fmla="*/ 621996 h 6702526"/>
              <a:gd name="connsiteX2" fmla="*/ 5791259 w 5943637"/>
              <a:gd name="connsiteY2" fmla="*/ 621996 h 6702526"/>
              <a:gd name="connsiteX3" fmla="*/ 5943637 w 5943637"/>
              <a:gd name="connsiteY3" fmla="*/ 774374 h 6702526"/>
              <a:gd name="connsiteX4" fmla="*/ 5943637 w 5943637"/>
              <a:gd name="connsiteY4" fmla="*/ 6550148 h 6702526"/>
              <a:gd name="connsiteX5" fmla="*/ 5791259 w 5943637"/>
              <a:gd name="connsiteY5" fmla="*/ 6702526 h 6702526"/>
              <a:gd name="connsiteX6" fmla="*/ 15 w 5943637"/>
              <a:gd name="connsiteY6" fmla="*/ 6702526 h 6702526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22" h="6080530">
                <a:moveTo>
                  <a:pt x="0" y="6080530"/>
                </a:moveTo>
                <a:cubicBezTo>
                  <a:pt x="3168" y="4282883"/>
                  <a:pt x="9518" y="1311872"/>
                  <a:pt x="0" y="0"/>
                </a:cubicBezTo>
                <a:lnTo>
                  <a:pt x="5791244" y="0"/>
                </a:lnTo>
                <a:cubicBezTo>
                  <a:pt x="5875400" y="0"/>
                  <a:pt x="5943622" y="68222"/>
                  <a:pt x="5943622" y="152378"/>
                </a:cubicBezTo>
                <a:lnTo>
                  <a:pt x="5943622" y="5928152"/>
                </a:lnTo>
                <a:cubicBezTo>
                  <a:pt x="5943622" y="6012308"/>
                  <a:pt x="5875400" y="6080530"/>
                  <a:pt x="5791244" y="6080530"/>
                </a:cubicBezTo>
                <a:lnTo>
                  <a:pt x="0" y="60805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175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Paragraph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B47757D-9639-43BE-9D6B-CE609B6F7E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00764" y="994869"/>
            <a:ext cx="5073651" cy="2434131"/>
          </a:xfrm>
          <a:prstGeom prst="round2DiagRect">
            <a:avLst>
              <a:gd name="adj1" fmla="val 0"/>
              <a:gd name="adj2" fmla="val 5995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AE2D7767-FF04-479F-8B5C-F2A4791EE1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6776" y="2368637"/>
            <a:ext cx="4054813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73418C1F-DA91-4DDD-8E35-B2111AA963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6777" y="3865269"/>
            <a:ext cx="486602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6" name="Zástupný text 8">
            <a:extLst>
              <a:ext uri="{FF2B5EF4-FFF2-40B4-BE49-F238E27FC236}">
                <a16:creationId xmlns:a16="http://schemas.microsoft.com/office/drawing/2014/main" id="{366895D8-3D3B-4DEC-9DDE-4D05003647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6777" y="4471307"/>
            <a:ext cx="4866025" cy="137392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9D0FAAFA-A7F6-4D19-894D-B502051546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96175" y="3865269"/>
            <a:ext cx="486602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8" name="Zástupný text 8">
            <a:extLst>
              <a:ext uri="{FF2B5EF4-FFF2-40B4-BE49-F238E27FC236}">
                <a16:creationId xmlns:a16="http://schemas.microsoft.com/office/drawing/2014/main" id="{6417EC4A-7379-4FA2-9327-618B0C35DB9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96174" y="4471307"/>
            <a:ext cx="4866025" cy="137392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68500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aragraphs + 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37AA2DF-A324-48AB-B8F6-F267466D60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08254" y="1"/>
            <a:ext cx="5702748" cy="5697748"/>
          </a:xfrm>
          <a:prstGeom prst="round2SameRect">
            <a:avLst>
              <a:gd name="adj1" fmla="val 0"/>
              <a:gd name="adj2" fmla="val 2573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6CB028F3-EEA2-4216-BB55-97366A80A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9175" y="2570297"/>
            <a:ext cx="40640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8" name="Zástupný text 8">
            <a:extLst>
              <a:ext uri="{FF2B5EF4-FFF2-40B4-BE49-F238E27FC236}">
                <a16:creationId xmlns:a16="http://schemas.microsoft.com/office/drawing/2014/main" id="{1EB8740E-B55A-4931-AF5C-A5B56EF495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19174" y="3176337"/>
            <a:ext cx="4063999" cy="1301079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2EDA9018-1745-4CFC-B2CF-EB789361E3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9174" y="548845"/>
            <a:ext cx="4063999" cy="1845976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749AD0A1-19B0-41A7-BF91-E6004915CB2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19175" y="4652890"/>
            <a:ext cx="40640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2" name="Zástupný text 8">
            <a:extLst>
              <a:ext uri="{FF2B5EF4-FFF2-40B4-BE49-F238E27FC236}">
                <a16:creationId xmlns:a16="http://schemas.microsoft.com/office/drawing/2014/main" id="{ABE9C076-15F4-4A49-A1AC-00876AD232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19174" y="5258929"/>
            <a:ext cx="4063999" cy="1102483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35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, Text, 1/2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51168" y="291287"/>
            <a:ext cx="5752074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5919537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51168" y="3771900"/>
            <a:ext cx="5752074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1D3C592-49ED-046F-5713-29FBCB5213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51168" y="4661120"/>
            <a:ext cx="5752074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7048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+ 3 Paragra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82B47DBD-EAD9-4B92-BBDB-358F6A7A23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88735"/>
            <a:ext cx="5420227" cy="6080531"/>
          </a:xfrm>
          <a:custGeom>
            <a:avLst/>
            <a:gdLst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152378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8" fmla="*/ 0 w 6096000"/>
              <a:gd name="connsiteY8" fmla="*/ 152378 h 6080530"/>
              <a:gd name="connsiteX0" fmla="*/ 0 w 6096000"/>
              <a:gd name="connsiteY0" fmla="*/ 5928152 h 6080530"/>
              <a:gd name="connsiteX1" fmla="*/ 152378 w 6096000"/>
              <a:gd name="connsiteY1" fmla="*/ 0 h 6080530"/>
              <a:gd name="connsiteX2" fmla="*/ 5943622 w 6096000"/>
              <a:gd name="connsiteY2" fmla="*/ 0 h 6080530"/>
              <a:gd name="connsiteX3" fmla="*/ 6096000 w 6096000"/>
              <a:gd name="connsiteY3" fmla="*/ 152378 h 6080530"/>
              <a:gd name="connsiteX4" fmla="*/ 6096000 w 6096000"/>
              <a:gd name="connsiteY4" fmla="*/ 5928152 h 6080530"/>
              <a:gd name="connsiteX5" fmla="*/ 5943622 w 6096000"/>
              <a:gd name="connsiteY5" fmla="*/ 6080530 h 6080530"/>
              <a:gd name="connsiteX6" fmla="*/ 152378 w 6096000"/>
              <a:gd name="connsiteY6" fmla="*/ 6080530 h 6080530"/>
              <a:gd name="connsiteX7" fmla="*/ 0 w 6096000"/>
              <a:gd name="connsiteY7" fmla="*/ 5928152 h 6080530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723905 w 6667527"/>
              <a:gd name="connsiteY0" fmla="*/ 6530939 h 6981348"/>
              <a:gd name="connsiteX1" fmla="*/ 723905 w 6667527"/>
              <a:gd name="connsiteY1" fmla="*/ 450409 h 6981348"/>
              <a:gd name="connsiteX2" fmla="*/ 6515149 w 6667527"/>
              <a:gd name="connsiteY2" fmla="*/ 450409 h 6981348"/>
              <a:gd name="connsiteX3" fmla="*/ 6667527 w 6667527"/>
              <a:gd name="connsiteY3" fmla="*/ 602787 h 6981348"/>
              <a:gd name="connsiteX4" fmla="*/ 6667527 w 6667527"/>
              <a:gd name="connsiteY4" fmla="*/ 6378561 h 6981348"/>
              <a:gd name="connsiteX5" fmla="*/ 6515149 w 6667527"/>
              <a:gd name="connsiteY5" fmla="*/ 6530939 h 6981348"/>
              <a:gd name="connsiteX6" fmla="*/ 723905 w 6667527"/>
              <a:gd name="connsiteY6" fmla="*/ 6530939 h 6981348"/>
              <a:gd name="connsiteX0" fmla="*/ 426175 w 6369797"/>
              <a:gd name="connsiteY0" fmla="*/ 6530939 h 6981348"/>
              <a:gd name="connsiteX1" fmla="*/ 426175 w 6369797"/>
              <a:gd name="connsiteY1" fmla="*/ 450409 h 6981348"/>
              <a:gd name="connsiteX2" fmla="*/ 6217419 w 6369797"/>
              <a:gd name="connsiteY2" fmla="*/ 450409 h 6981348"/>
              <a:gd name="connsiteX3" fmla="*/ 6369797 w 6369797"/>
              <a:gd name="connsiteY3" fmla="*/ 602787 h 6981348"/>
              <a:gd name="connsiteX4" fmla="*/ 6369797 w 6369797"/>
              <a:gd name="connsiteY4" fmla="*/ 6378561 h 6981348"/>
              <a:gd name="connsiteX5" fmla="*/ 6217419 w 6369797"/>
              <a:gd name="connsiteY5" fmla="*/ 6530939 h 6981348"/>
              <a:gd name="connsiteX6" fmla="*/ 426175 w 6369797"/>
              <a:gd name="connsiteY6" fmla="*/ 6530939 h 6981348"/>
              <a:gd name="connsiteX0" fmla="*/ 426175 w 6369797"/>
              <a:gd name="connsiteY0" fmla="*/ 6530939 h 6530939"/>
              <a:gd name="connsiteX1" fmla="*/ 426175 w 6369797"/>
              <a:gd name="connsiteY1" fmla="*/ 450409 h 6530939"/>
              <a:gd name="connsiteX2" fmla="*/ 6217419 w 6369797"/>
              <a:gd name="connsiteY2" fmla="*/ 450409 h 6530939"/>
              <a:gd name="connsiteX3" fmla="*/ 6369797 w 6369797"/>
              <a:gd name="connsiteY3" fmla="*/ 602787 h 6530939"/>
              <a:gd name="connsiteX4" fmla="*/ 6369797 w 6369797"/>
              <a:gd name="connsiteY4" fmla="*/ 6378561 h 6530939"/>
              <a:gd name="connsiteX5" fmla="*/ 6217419 w 6369797"/>
              <a:gd name="connsiteY5" fmla="*/ 6530939 h 6530939"/>
              <a:gd name="connsiteX6" fmla="*/ 426175 w 6369797"/>
              <a:gd name="connsiteY6" fmla="*/ 6530939 h 6530939"/>
              <a:gd name="connsiteX0" fmla="*/ 15 w 5943637"/>
              <a:gd name="connsiteY0" fmla="*/ 6702526 h 6702526"/>
              <a:gd name="connsiteX1" fmla="*/ 15 w 5943637"/>
              <a:gd name="connsiteY1" fmla="*/ 621996 h 6702526"/>
              <a:gd name="connsiteX2" fmla="*/ 5791259 w 5943637"/>
              <a:gd name="connsiteY2" fmla="*/ 621996 h 6702526"/>
              <a:gd name="connsiteX3" fmla="*/ 5943637 w 5943637"/>
              <a:gd name="connsiteY3" fmla="*/ 774374 h 6702526"/>
              <a:gd name="connsiteX4" fmla="*/ 5943637 w 5943637"/>
              <a:gd name="connsiteY4" fmla="*/ 6550148 h 6702526"/>
              <a:gd name="connsiteX5" fmla="*/ 5791259 w 5943637"/>
              <a:gd name="connsiteY5" fmla="*/ 6702526 h 6702526"/>
              <a:gd name="connsiteX6" fmla="*/ 15 w 5943637"/>
              <a:gd name="connsiteY6" fmla="*/ 6702526 h 6702526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  <a:gd name="connsiteX0" fmla="*/ 0 w 5943622"/>
              <a:gd name="connsiteY0" fmla="*/ 6080530 h 6080530"/>
              <a:gd name="connsiteX1" fmla="*/ 0 w 5943622"/>
              <a:gd name="connsiteY1" fmla="*/ 0 h 6080530"/>
              <a:gd name="connsiteX2" fmla="*/ 5791244 w 5943622"/>
              <a:gd name="connsiteY2" fmla="*/ 0 h 6080530"/>
              <a:gd name="connsiteX3" fmla="*/ 5943622 w 5943622"/>
              <a:gd name="connsiteY3" fmla="*/ 152378 h 6080530"/>
              <a:gd name="connsiteX4" fmla="*/ 5943622 w 5943622"/>
              <a:gd name="connsiteY4" fmla="*/ 5928152 h 6080530"/>
              <a:gd name="connsiteX5" fmla="*/ 5791244 w 5943622"/>
              <a:gd name="connsiteY5" fmla="*/ 6080530 h 6080530"/>
              <a:gd name="connsiteX6" fmla="*/ 0 w 5943622"/>
              <a:gd name="connsiteY6" fmla="*/ 608053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3622" h="6080530">
                <a:moveTo>
                  <a:pt x="0" y="6080530"/>
                </a:moveTo>
                <a:cubicBezTo>
                  <a:pt x="3168" y="4282883"/>
                  <a:pt x="9518" y="1311872"/>
                  <a:pt x="0" y="0"/>
                </a:cubicBezTo>
                <a:lnTo>
                  <a:pt x="5791244" y="0"/>
                </a:lnTo>
                <a:cubicBezTo>
                  <a:pt x="5875400" y="0"/>
                  <a:pt x="5943622" y="68222"/>
                  <a:pt x="5943622" y="152378"/>
                </a:cubicBezTo>
                <a:lnTo>
                  <a:pt x="5943622" y="5928152"/>
                </a:lnTo>
                <a:cubicBezTo>
                  <a:pt x="5943622" y="6012308"/>
                  <a:pt x="5875400" y="6080530"/>
                  <a:pt x="5791244" y="6080530"/>
                </a:cubicBezTo>
                <a:lnTo>
                  <a:pt x="0" y="608053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C7C7ED6D-98DB-4C7E-95A7-B5B76358E3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4413" y="1242053"/>
            <a:ext cx="508158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6" name="Zástupný text 8">
            <a:extLst>
              <a:ext uri="{FF2B5EF4-FFF2-40B4-BE49-F238E27FC236}">
                <a16:creationId xmlns:a16="http://schemas.microsoft.com/office/drawing/2014/main" id="{74632AF3-BCE1-442F-9651-62771CBB41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1" y="1848091"/>
            <a:ext cx="5081588" cy="8633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9" name="Zástupný text 5">
            <a:extLst>
              <a:ext uri="{FF2B5EF4-FFF2-40B4-BE49-F238E27FC236}">
                <a16:creationId xmlns:a16="http://schemas.microsoft.com/office/drawing/2014/main" id="{184CA120-2A27-44D8-8FCF-2A202272A8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2824" y="2998003"/>
            <a:ext cx="508158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508E838C-BC3D-483B-A42B-E0BFCD72E18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2823" y="3604043"/>
            <a:ext cx="5081588" cy="8633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5" name="Zástupný text 5">
            <a:extLst>
              <a:ext uri="{FF2B5EF4-FFF2-40B4-BE49-F238E27FC236}">
                <a16:creationId xmlns:a16="http://schemas.microsoft.com/office/drawing/2014/main" id="{9200F9CF-3BF1-46AA-BEFA-D04AAB41ED2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2824" y="4753955"/>
            <a:ext cx="5081587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6" name="Zástupný text 8">
            <a:extLst>
              <a:ext uri="{FF2B5EF4-FFF2-40B4-BE49-F238E27FC236}">
                <a16:creationId xmlns:a16="http://schemas.microsoft.com/office/drawing/2014/main" id="{30D6F6F4-8DF7-4B32-B0DD-0BBDF7402B8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2823" y="5359994"/>
            <a:ext cx="5081588" cy="86330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14981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 + Title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58D8BA4-F652-489E-B1D7-E47E4CD2C4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ound2DiagRect">
            <a:avLst>
              <a:gd name="adj1" fmla="val 0"/>
              <a:gd name="adj2" fmla="val 0"/>
            </a:avLst>
          </a:pr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Zástupný text 5">
            <a:extLst>
              <a:ext uri="{FF2B5EF4-FFF2-40B4-BE49-F238E27FC236}">
                <a16:creationId xmlns:a16="http://schemas.microsoft.com/office/drawing/2014/main" id="{1EB56125-2C70-4117-9E38-9C17820FD1B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22121" y="2368637"/>
            <a:ext cx="8747760" cy="1060364"/>
          </a:xfrm>
        </p:spPr>
        <p:txBody>
          <a:bodyPr anchor="ctr">
            <a:noAutofit/>
          </a:bodyPr>
          <a:lstStyle>
            <a:lvl1pPr algn="ctr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9EB51622-4559-4664-BFFE-FF8CE24648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26821" y="4815839"/>
            <a:ext cx="9738360" cy="1087355"/>
          </a:xfrm>
        </p:spPr>
        <p:txBody>
          <a:bodyPr>
            <a:no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43443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096000" y="3429002"/>
            <a:ext cx="6096000" cy="3428999"/>
          </a:xfrm>
          <a:custGeom>
            <a:avLst/>
            <a:gdLst>
              <a:gd name="connsiteX0" fmla="*/ 0 w 6096000"/>
              <a:gd name="connsiteY0" fmla="*/ 0 h 3428999"/>
              <a:gd name="connsiteX1" fmla="*/ 6096000 w 6096000"/>
              <a:gd name="connsiteY1" fmla="*/ 0 h 3428999"/>
              <a:gd name="connsiteX2" fmla="*/ 6096000 w 6096000"/>
              <a:gd name="connsiteY2" fmla="*/ 3428999 h 3428999"/>
              <a:gd name="connsiteX3" fmla="*/ 0 w 6096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8999">
                <a:moveTo>
                  <a:pt x="0" y="0"/>
                </a:moveTo>
                <a:lnTo>
                  <a:pt x="6096000" y="0"/>
                </a:lnTo>
                <a:lnTo>
                  <a:pt x="6096000" y="3428999"/>
                </a:lnTo>
                <a:lnTo>
                  <a:pt x="0" y="342899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2"/>
            <a:ext cx="6096000" cy="3428999"/>
          </a:xfrm>
          <a:custGeom>
            <a:avLst/>
            <a:gdLst>
              <a:gd name="connsiteX0" fmla="*/ 0 w 6096000"/>
              <a:gd name="connsiteY0" fmla="*/ 0 h 3428999"/>
              <a:gd name="connsiteX1" fmla="*/ 6096000 w 6096000"/>
              <a:gd name="connsiteY1" fmla="*/ 0 h 3428999"/>
              <a:gd name="connsiteX2" fmla="*/ 6096000 w 6096000"/>
              <a:gd name="connsiteY2" fmla="*/ 3428999 h 3428999"/>
              <a:gd name="connsiteX3" fmla="*/ 0 w 6096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8999">
                <a:moveTo>
                  <a:pt x="0" y="0"/>
                </a:moveTo>
                <a:lnTo>
                  <a:pt x="6096000" y="0"/>
                </a:lnTo>
                <a:lnTo>
                  <a:pt x="6096000" y="3428999"/>
                </a:lnTo>
                <a:lnTo>
                  <a:pt x="0" y="342899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2"/>
            <a:ext cx="6096000" cy="6857999"/>
          </a:xfrm>
          <a:custGeom>
            <a:avLst/>
            <a:gdLst>
              <a:gd name="connsiteX0" fmla="*/ 0 w 6096000"/>
              <a:gd name="connsiteY0" fmla="*/ 0 h 6857999"/>
              <a:gd name="connsiteX1" fmla="*/ 6096000 w 6096000"/>
              <a:gd name="connsiteY1" fmla="*/ 0 h 6857999"/>
              <a:gd name="connsiteX2" fmla="*/ 6096000 w 6096000"/>
              <a:gd name="connsiteY2" fmla="*/ 6857999 h 6857999"/>
              <a:gd name="connsiteX3" fmla="*/ 0 w 6096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7999">
                <a:moveTo>
                  <a:pt x="0" y="0"/>
                </a:moveTo>
                <a:lnTo>
                  <a:pt x="60960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effectLst/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03498A06-742B-4FEB-A8A5-6C85ACCDAB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4657" y="4390647"/>
            <a:ext cx="4120583" cy="1837747"/>
          </a:xfrm>
        </p:spPr>
        <p:txBody>
          <a:bodyPr>
            <a:noAutofit/>
          </a:bodyPr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91189A30-DAA4-4F3D-8D29-91AD5D1210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4657" y="3031577"/>
            <a:ext cx="4120583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2923516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555FDAE3-1A80-49BA-8749-4190CBEB2C54}"/>
              </a:ext>
            </a:extLst>
          </p:cNvPr>
          <p:cNvSpPr/>
          <p:nvPr userDrawn="1"/>
        </p:nvSpPr>
        <p:spPr>
          <a:xfrm>
            <a:off x="0" y="388735"/>
            <a:ext cx="4592176" cy="6080531"/>
          </a:xfrm>
          <a:custGeom>
            <a:avLst/>
            <a:gdLst>
              <a:gd name="connsiteX0" fmla="*/ 0 w 4592176"/>
              <a:gd name="connsiteY0" fmla="*/ 0 h 6080530"/>
              <a:gd name="connsiteX1" fmla="*/ 123713 w 4592176"/>
              <a:gd name="connsiteY1" fmla="*/ 0 h 6080530"/>
              <a:gd name="connsiteX2" fmla="*/ 2377440 w 4592176"/>
              <a:gd name="connsiteY2" fmla="*/ 0 h 6080530"/>
              <a:gd name="connsiteX3" fmla="*/ 4468463 w 4592176"/>
              <a:gd name="connsiteY3" fmla="*/ 0 h 6080530"/>
              <a:gd name="connsiteX4" fmla="*/ 4592176 w 4592176"/>
              <a:gd name="connsiteY4" fmla="*/ 123713 h 6080530"/>
              <a:gd name="connsiteX5" fmla="*/ 4592176 w 4592176"/>
              <a:gd name="connsiteY5" fmla="*/ 5956817 h 6080530"/>
              <a:gd name="connsiteX6" fmla="*/ 4468463 w 4592176"/>
              <a:gd name="connsiteY6" fmla="*/ 6080530 h 6080530"/>
              <a:gd name="connsiteX7" fmla="*/ 2377440 w 4592176"/>
              <a:gd name="connsiteY7" fmla="*/ 6080530 h 6080530"/>
              <a:gd name="connsiteX8" fmla="*/ 123713 w 4592176"/>
              <a:gd name="connsiteY8" fmla="*/ 6080530 h 6080530"/>
              <a:gd name="connsiteX9" fmla="*/ 0 w 4592176"/>
              <a:gd name="connsiteY9" fmla="*/ 6080530 h 6080530"/>
              <a:gd name="connsiteX10" fmla="*/ 0 w 4592176"/>
              <a:gd name="connsiteY10" fmla="*/ 5956817 h 6080530"/>
              <a:gd name="connsiteX11" fmla="*/ 0 w 4592176"/>
              <a:gd name="connsiteY11" fmla="*/ 123713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92176" h="6080530">
                <a:moveTo>
                  <a:pt x="0" y="0"/>
                </a:moveTo>
                <a:lnTo>
                  <a:pt x="123713" y="0"/>
                </a:lnTo>
                <a:lnTo>
                  <a:pt x="2377440" y="0"/>
                </a:lnTo>
                <a:lnTo>
                  <a:pt x="4468463" y="0"/>
                </a:lnTo>
                <a:cubicBezTo>
                  <a:pt x="4536788" y="0"/>
                  <a:pt x="4592176" y="55388"/>
                  <a:pt x="4592176" y="123713"/>
                </a:cubicBezTo>
                <a:lnTo>
                  <a:pt x="4592176" y="5956817"/>
                </a:lnTo>
                <a:cubicBezTo>
                  <a:pt x="4592176" y="6025142"/>
                  <a:pt x="4536788" y="6080530"/>
                  <a:pt x="4468463" y="6080530"/>
                </a:cubicBezTo>
                <a:lnTo>
                  <a:pt x="2377440" y="6080530"/>
                </a:lnTo>
                <a:lnTo>
                  <a:pt x="123713" y="6080530"/>
                </a:lnTo>
                <a:lnTo>
                  <a:pt x="0" y="6080530"/>
                </a:lnTo>
                <a:lnTo>
                  <a:pt x="0" y="5956817"/>
                </a:lnTo>
                <a:lnTo>
                  <a:pt x="0" y="12371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4" name="Zástupný text 5">
            <a:extLst>
              <a:ext uri="{FF2B5EF4-FFF2-40B4-BE49-F238E27FC236}">
                <a16:creationId xmlns:a16="http://schemas.microsoft.com/office/drawing/2014/main" id="{3CB9E5EA-5A1C-4350-9442-EB7E796F03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15172" y="2898819"/>
            <a:ext cx="4059237" cy="1060364"/>
          </a:xfrm>
        </p:spPr>
        <p:txBody>
          <a:bodyPr anchor="ctr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3198281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555FDAE3-1A80-49BA-8749-4190CBEB2C54}"/>
              </a:ext>
            </a:extLst>
          </p:cNvPr>
          <p:cNvSpPr/>
          <p:nvPr userDrawn="1"/>
        </p:nvSpPr>
        <p:spPr>
          <a:xfrm>
            <a:off x="0" y="388735"/>
            <a:ext cx="4592176" cy="6080531"/>
          </a:xfrm>
          <a:custGeom>
            <a:avLst/>
            <a:gdLst>
              <a:gd name="connsiteX0" fmla="*/ 0 w 4592176"/>
              <a:gd name="connsiteY0" fmla="*/ 0 h 6080530"/>
              <a:gd name="connsiteX1" fmla="*/ 123713 w 4592176"/>
              <a:gd name="connsiteY1" fmla="*/ 0 h 6080530"/>
              <a:gd name="connsiteX2" fmla="*/ 2377440 w 4592176"/>
              <a:gd name="connsiteY2" fmla="*/ 0 h 6080530"/>
              <a:gd name="connsiteX3" fmla="*/ 4468463 w 4592176"/>
              <a:gd name="connsiteY3" fmla="*/ 0 h 6080530"/>
              <a:gd name="connsiteX4" fmla="*/ 4592176 w 4592176"/>
              <a:gd name="connsiteY4" fmla="*/ 123713 h 6080530"/>
              <a:gd name="connsiteX5" fmla="*/ 4592176 w 4592176"/>
              <a:gd name="connsiteY5" fmla="*/ 5956817 h 6080530"/>
              <a:gd name="connsiteX6" fmla="*/ 4468463 w 4592176"/>
              <a:gd name="connsiteY6" fmla="*/ 6080530 h 6080530"/>
              <a:gd name="connsiteX7" fmla="*/ 2377440 w 4592176"/>
              <a:gd name="connsiteY7" fmla="*/ 6080530 h 6080530"/>
              <a:gd name="connsiteX8" fmla="*/ 123713 w 4592176"/>
              <a:gd name="connsiteY8" fmla="*/ 6080530 h 6080530"/>
              <a:gd name="connsiteX9" fmla="*/ 0 w 4592176"/>
              <a:gd name="connsiteY9" fmla="*/ 6080530 h 6080530"/>
              <a:gd name="connsiteX10" fmla="*/ 0 w 4592176"/>
              <a:gd name="connsiteY10" fmla="*/ 5956817 h 6080530"/>
              <a:gd name="connsiteX11" fmla="*/ 0 w 4592176"/>
              <a:gd name="connsiteY11" fmla="*/ 123713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92176" h="6080530">
                <a:moveTo>
                  <a:pt x="0" y="0"/>
                </a:moveTo>
                <a:lnTo>
                  <a:pt x="123713" y="0"/>
                </a:lnTo>
                <a:lnTo>
                  <a:pt x="2377440" y="0"/>
                </a:lnTo>
                <a:lnTo>
                  <a:pt x="4468463" y="0"/>
                </a:lnTo>
                <a:cubicBezTo>
                  <a:pt x="4536788" y="0"/>
                  <a:pt x="4592176" y="55388"/>
                  <a:pt x="4592176" y="123713"/>
                </a:cubicBezTo>
                <a:lnTo>
                  <a:pt x="4592176" y="5956817"/>
                </a:lnTo>
                <a:cubicBezTo>
                  <a:pt x="4592176" y="6025142"/>
                  <a:pt x="4536788" y="6080530"/>
                  <a:pt x="4468463" y="6080530"/>
                </a:cubicBezTo>
                <a:lnTo>
                  <a:pt x="2377440" y="6080530"/>
                </a:lnTo>
                <a:lnTo>
                  <a:pt x="123713" y="6080530"/>
                </a:lnTo>
                <a:lnTo>
                  <a:pt x="0" y="6080530"/>
                </a:lnTo>
                <a:lnTo>
                  <a:pt x="0" y="5956817"/>
                </a:lnTo>
                <a:lnTo>
                  <a:pt x="0" y="12371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5" name="Zástupný text 5">
            <a:extLst>
              <a:ext uri="{FF2B5EF4-FFF2-40B4-BE49-F238E27FC236}">
                <a16:creationId xmlns:a16="http://schemas.microsoft.com/office/drawing/2014/main" id="{CB994DE2-11FF-4315-B616-3C1E1B9997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34404" y="1666026"/>
            <a:ext cx="3038657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8" name="Zástupný text 8">
            <a:extLst>
              <a:ext uri="{FF2B5EF4-FFF2-40B4-BE49-F238E27FC236}">
                <a16:creationId xmlns:a16="http://schemas.microsoft.com/office/drawing/2014/main" id="{D386407B-6854-4528-9781-865F932A22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34401" y="2281088"/>
            <a:ext cx="3038656" cy="286324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10001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+ 3 Paragrah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3">
            <a:extLst>
              <a:ext uri="{FF2B5EF4-FFF2-40B4-BE49-F238E27FC236}">
                <a16:creationId xmlns:a16="http://schemas.microsoft.com/office/drawing/2014/main" id="{562E32F3-F296-43BA-B961-04567CE8B0CB}"/>
              </a:ext>
            </a:extLst>
          </p:cNvPr>
          <p:cNvSpPr/>
          <p:nvPr userDrawn="1"/>
        </p:nvSpPr>
        <p:spPr>
          <a:xfrm>
            <a:off x="0" y="4144161"/>
            <a:ext cx="12192000" cy="27138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Zástupný text 5">
            <a:extLst>
              <a:ext uri="{FF2B5EF4-FFF2-40B4-BE49-F238E27FC236}">
                <a16:creationId xmlns:a16="http://schemas.microsoft.com/office/drawing/2014/main" id="{A8D37D18-0D63-4F9A-818D-F4D3C0244D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5517" y="4927606"/>
            <a:ext cx="3132024" cy="430564"/>
          </a:xfrm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5" name="Zástupný text 8">
            <a:extLst>
              <a:ext uri="{FF2B5EF4-FFF2-40B4-BE49-F238E27FC236}">
                <a16:creationId xmlns:a16="http://schemas.microsoft.com/office/drawing/2014/main" id="{E33C18F4-9630-4337-91BD-B4CA7134D5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5516" y="5533645"/>
            <a:ext cx="3132024" cy="958147"/>
          </a:xfrm>
        </p:spPr>
        <p:txBody>
          <a:bodyPr>
            <a:noAutofit/>
          </a:bodyPr>
          <a:lstStyle>
            <a:lvl1pPr marL="0" marR="0" indent="0" algn="ctr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8" name="Zástupný text 5">
            <a:extLst>
              <a:ext uri="{FF2B5EF4-FFF2-40B4-BE49-F238E27FC236}">
                <a16:creationId xmlns:a16="http://schemas.microsoft.com/office/drawing/2014/main" id="{F9C16AC2-16A6-4250-8CCE-0C43A023D8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29988" y="4927606"/>
            <a:ext cx="3132024" cy="430564"/>
          </a:xfrm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9" name="Zástupný text 8">
            <a:extLst>
              <a:ext uri="{FF2B5EF4-FFF2-40B4-BE49-F238E27FC236}">
                <a16:creationId xmlns:a16="http://schemas.microsoft.com/office/drawing/2014/main" id="{F5FC57B2-51CF-49EE-A2CB-B13D64B8FF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29988" y="5533645"/>
            <a:ext cx="3132024" cy="958147"/>
          </a:xfrm>
        </p:spPr>
        <p:txBody>
          <a:bodyPr>
            <a:noAutofit/>
          </a:bodyPr>
          <a:lstStyle>
            <a:lvl1pPr marL="0" marR="0" indent="0" algn="ctr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2" name="Zástupný text 5">
            <a:extLst>
              <a:ext uri="{FF2B5EF4-FFF2-40B4-BE49-F238E27FC236}">
                <a16:creationId xmlns:a16="http://schemas.microsoft.com/office/drawing/2014/main" id="{DDA4B1EC-BD2F-4687-9D74-BECB45FB79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14460" y="4934075"/>
            <a:ext cx="3132024" cy="430564"/>
          </a:xfrm>
        </p:spPr>
        <p:txBody>
          <a:bodyPr>
            <a:noAutofit/>
          </a:bodyPr>
          <a:lstStyle>
            <a:lvl1pPr algn="ctr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3" name="Zástupný text 8">
            <a:extLst>
              <a:ext uri="{FF2B5EF4-FFF2-40B4-BE49-F238E27FC236}">
                <a16:creationId xmlns:a16="http://schemas.microsoft.com/office/drawing/2014/main" id="{D7B4A47B-4F3E-4C17-AA2E-8D929779D6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214460" y="5540115"/>
            <a:ext cx="3132024" cy="958147"/>
          </a:xfrm>
        </p:spPr>
        <p:txBody>
          <a:bodyPr>
            <a:noAutofit/>
          </a:bodyPr>
          <a:lstStyle>
            <a:lvl1pPr marL="0" marR="0" indent="0" algn="ctr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0123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 Paragrahps + 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FA0158A4-297D-46C8-942E-3A4622367BAF}"/>
              </a:ext>
            </a:extLst>
          </p:cNvPr>
          <p:cNvSpPr/>
          <p:nvPr userDrawn="1"/>
        </p:nvSpPr>
        <p:spPr>
          <a:xfrm>
            <a:off x="8963027" y="380999"/>
            <a:ext cx="3228975" cy="6080531"/>
          </a:xfrm>
          <a:custGeom>
            <a:avLst/>
            <a:gdLst>
              <a:gd name="connsiteX0" fmla="*/ 161945 w 3228975"/>
              <a:gd name="connsiteY0" fmla="*/ 0 h 6080530"/>
              <a:gd name="connsiteX1" fmla="*/ 3228975 w 3228975"/>
              <a:gd name="connsiteY1" fmla="*/ 0 h 6080530"/>
              <a:gd name="connsiteX2" fmla="*/ 3228975 w 3228975"/>
              <a:gd name="connsiteY2" fmla="*/ 6080530 h 6080530"/>
              <a:gd name="connsiteX3" fmla="*/ 161945 w 3228975"/>
              <a:gd name="connsiteY3" fmla="*/ 6080530 h 6080530"/>
              <a:gd name="connsiteX4" fmla="*/ 0 w 3228975"/>
              <a:gd name="connsiteY4" fmla="*/ 5918585 h 6080530"/>
              <a:gd name="connsiteX5" fmla="*/ 0 w 3228975"/>
              <a:gd name="connsiteY5" fmla="*/ 161945 h 6080530"/>
              <a:gd name="connsiteX6" fmla="*/ 161945 w 3228975"/>
              <a:gd name="connsiteY6" fmla="*/ 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8975" h="6080530">
                <a:moveTo>
                  <a:pt x="161945" y="0"/>
                </a:moveTo>
                <a:lnTo>
                  <a:pt x="3228975" y="0"/>
                </a:lnTo>
                <a:lnTo>
                  <a:pt x="3228975" y="6080530"/>
                </a:lnTo>
                <a:lnTo>
                  <a:pt x="161945" y="6080530"/>
                </a:lnTo>
                <a:cubicBezTo>
                  <a:pt x="72505" y="6080530"/>
                  <a:pt x="0" y="6008025"/>
                  <a:pt x="0" y="5918585"/>
                </a:cubicBezTo>
                <a:lnTo>
                  <a:pt x="0" y="161945"/>
                </a:lnTo>
                <a:cubicBezTo>
                  <a:pt x="0" y="72505"/>
                  <a:pt x="72505" y="0"/>
                  <a:pt x="1619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9" name="Zástupný text 5">
            <a:extLst>
              <a:ext uri="{FF2B5EF4-FFF2-40B4-BE49-F238E27FC236}">
                <a16:creationId xmlns:a16="http://schemas.microsoft.com/office/drawing/2014/main" id="{2A74AD34-F5D1-475E-96F0-8A2D6FA7A8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3423" y="1175986"/>
            <a:ext cx="40640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0" name="Zástupný text 8">
            <a:extLst>
              <a:ext uri="{FF2B5EF4-FFF2-40B4-BE49-F238E27FC236}">
                <a16:creationId xmlns:a16="http://schemas.microsoft.com/office/drawing/2014/main" id="{20F0C809-8347-4919-A429-1A548558E7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25" y="1782026"/>
            <a:ext cx="4063999" cy="71325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0C165CDE-9033-4F8D-9989-9315670FBA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93423" y="2786253"/>
            <a:ext cx="40640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2" name="Zástupný text 8">
            <a:extLst>
              <a:ext uri="{FF2B5EF4-FFF2-40B4-BE49-F238E27FC236}">
                <a16:creationId xmlns:a16="http://schemas.microsoft.com/office/drawing/2014/main" id="{FF82DBA9-21A3-402F-A928-9ADF3E44BD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93425" y="3392293"/>
            <a:ext cx="4063999" cy="71325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F57C58E5-2620-4A60-9533-C3ECACF8775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3423" y="4396519"/>
            <a:ext cx="4064000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4" name="Zástupný text 8">
            <a:extLst>
              <a:ext uri="{FF2B5EF4-FFF2-40B4-BE49-F238E27FC236}">
                <a16:creationId xmlns:a16="http://schemas.microsoft.com/office/drawing/2014/main" id="{88512BF1-46FC-4D36-83AD-59B40E8377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25" y="5002559"/>
            <a:ext cx="4063999" cy="713255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42357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Paragraph +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4">
            <a:extLst>
              <a:ext uri="{FF2B5EF4-FFF2-40B4-BE49-F238E27FC236}">
                <a16:creationId xmlns:a16="http://schemas.microsoft.com/office/drawing/2014/main" id="{33F8A8CA-F3E1-4FA0-8904-44AC19E322B5}"/>
              </a:ext>
            </a:extLst>
          </p:cNvPr>
          <p:cNvSpPr/>
          <p:nvPr userDrawn="1"/>
        </p:nvSpPr>
        <p:spPr>
          <a:xfrm>
            <a:off x="7963223" y="380999"/>
            <a:ext cx="4714552" cy="6080531"/>
          </a:xfrm>
          <a:prstGeom prst="roundRect">
            <a:avLst>
              <a:gd name="adj" fmla="val 343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Zástupný text 5">
            <a:extLst>
              <a:ext uri="{FF2B5EF4-FFF2-40B4-BE49-F238E27FC236}">
                <a16:creationId xmlns:a16="http://schemas.microsoft.com/office/drawing/2014/main" id="{81708779-41E5-4FAC-B6E2-53A39F32F3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6777" y="2368637"/>
            <a:ext cx="4216831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F6A48EB5-3986-40FB-9365-FDBE9ABF8F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6777" y="3865269"/>
            <a:ext cx="4216832" cy="430564"/>
          </a:xfrm>
        </p:spPr>
        <p:txBody>
          <a:bodyPr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8" name="Zástupný text 8">
            <a:extLst>
              <a:ext uri="{FF2B5EF4-FFF2-40B4-BE49-F238E27FC236}">
                <a16:creationId xmlns:a16="http://schemas.microsoft.com/office/drawing/2014/main" id="{9606F997-449A-4E5F-9354-A59D63A43E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6777" y="4471307"/>
            <a:ext cx="4216831" cy="1739763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5779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1 Comment + Smartphone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olný tvar: obrazec 8">
            <a:extLst>
              <a:ext uri="{FF2B5EF4-FFF2-40B4-BE49-F238E27FC236}">
                <a16:creationId xmlns:a16="http://schemas.microsoft.com/office/drawing/2014/main" id="{71B8A75A-315F-414D-B81C-E34448649FAC}"/>
              </a:ext>
            </a:extLst>
          </p:cNvPr>
          <p:cNvSpPr/>
          <p:nvPr userDrawn="1"/>
        </p:nvSpPr>
        <p:spPr>
          <a:xfrm>
            <a:off x="7113589" y="380999"/>
            <a:ext cx="5078412" cy="6080531"/>
          </a:xfrm>
          <a:custGeom>
            <a:avLst/>
            <a:gdLst>
              <a:gd name="connsiteX0" fmla="*/ 135390 w 5078412"/>
              <a:gd name="connsiteY0" fmla="*/ 0 h 6080530"/>
              <a:gd name="connsiteX1" fmla="*/ 3402012 w 5078412"/>
              <a:gd name="connsiteY1" fmla="*/ 0 h 6080530"/>
              <a:gd name="connsiteX2" fmla="*/ 4943022 w 5078412"/>
              <a:gd name="connsiteY2" fmla="*/ 0 h 6080530"/>
              <a:gd name="connsiteX3" fmla="*/ 5078412 w 5078412"/>
              <a:gd name="connsiteY3" fmla="*/ 0 h 6080530"/>
              <a:gd name="connsiteX4" fmla="*/ 5078412 w 5078412"/>
              <a:gd name="connsiteY4" fmla="*/ 135390 h 6080530"/>
              <a:gd name="connsiteX5" fmla="*/ 5078412 w 5078412"/>
              <a:gd name="connsiteY5" fmla="*/ 5945140 h 6080530"/>
              <a:gd name="connsiteX6" fmla="*/ 5078412 w 5078412"/>
              <a:gd name="connsiteY6" fmla="*/ 6080530 h 6080530"/>
              <a:gd name="connsiteX7" fmla="*/ 4943022 w 5078412"/>
              <a:gd name="connsiteY7" fmla="*/ 6080530 h 6080530"/>
              <a:gd name="connsiteX8" fmla="*/ 3402012 w 5078412"/>
              <a:gd name="connsiteY8" fmla="*/ 6080530 h 6080530"/>
              <a:gd name="connsiteX9" fmla="*/ 135390 w 5078412"/>
              <a:gd name="connsiteY9" fmla="*/ 6080530 h 6080530"/>
              <a:gd name="connsiteX10" fmla="*/ 0 w 5078412"/>
              <a:gd name="connsiteY10" fmla="*/ 5945140 h 6080530"/>
              <a:gd name="connsiteX11" fmla="*/ 0 w 5078412"/>
              <a:gd name="connsiteY11" fmla="*/ 135390 h 6080530"/>
              <a:gd name="connsiteX12" fmla="*/ 135390 w 5078412"/>
              <a:gd name="connsiteY12" fmla="*/ 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78412" h="6080530">
                <a:moveTo>
                  <a:pt x="135390" y="0"/>
                </a:moveTo>
                <a:lnTo>
                  <a:pt x="3402012" y="0"/>
                </a:lnTo>
                <a:lnTo>
                  <a:pt x="4943022" y="0"/>
                </a:lnTo>
                <a:lnTo>
                  <a:pt x="5078412" y="0"/>
                </a:lnTo>
                <a:lnTo>
                  <a:pt x="5078412" y="135390"/>
                </a:lnTo>
                <a:lnTo>
                  <a:pt x="5078412" y="5945140"/>
                </a:lnTo>
                <a:lnTo>
                  <a:pt x="5078412" y="6080530"/>
                </a:lnTo>
                <a:lnTo>
                  <a:pt x="4943022" y="6080530"/>
                </a:lnTo>
                <a:lnTo>
                  <a:pt x="3402012" y="6080530"/>
                </a:lnTo>
                <a:lnTo>
                  <a:pt x="135390" y="6080530"/>
                </a:lnTo>
                <a:cubicBezTo>
                  <a:pt x="60616" y="6080530"/>
                  <a:pt x="0" y="6019914"/>
                  <a:pt x="0" y="5945140"/>
                </a:cubicBezTo>
                <a:lnTo>
                  <a:pt x="0" y="135390"/>
                </a:lnTo>
                <a:cubicBezTo>
                  <a:pt x="0" y="60616"/>
                  <a:pt x="60616" y="0"/>
                  <a:pt x="13539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cs-CZ" sz="2400"/>
          </a:p>
        </p:txBody>
      </p:sp>
      <p:sp>
        <p:nvSpPr>
          <p:cNvPr id="8" name="Zástupný text 5">
            <a:extLst>
              <a:ext uri="{FF2B5EF4-FFF2-40B4-BE49-F238E27FC236}">
                <a16:creationId xmlns:a16="http://schemas.microsoft.com/office/drawing/2014/main" id="{918152E6-65B7-4C14-96F3-5D72AA034B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25507" y="3260285"/>
            <a:ext cx="4059239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2" name="Zástupný text 8">
            <a:extLst>
              <a:ext uri="{FF2B5EF4-FFF2-40B4-BE49-F238E27FC236}">
                <a16:creationId xmlns:a16="http://schemas.microsoft.com/office/drawing/2014/main" id="{DDDB694C-A8AA-47B8-89DC-B95845E2B6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25507" y="4672593"/>
            <a:ext cx="4059239" cy="178893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EDE7D58E-1EE1-4AD3-8CE1-3DF05B4B28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61878" y="1830190"/>
            <a:ext cx="2707775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4" name="Zástupný text 8">
            <a:extLst>
              <a:ext uri="{FF2B5EF4-FFF2-40B4-BE49-F238E27FC236}">
                <a16:creationId xmlns:a16="http://schemas.microsoft.com/office/drawing/2014/main" id="{CB72FD7A-3766-4446-B204-7A43FDA228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61877" y="2436229"/>
            <a:ext cx="2707775" cy="3375153"/>
          </a:xfrm>
        </p:spPr>
        <p:txBody>
          <a:bodyPr anchor="t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56446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+ Title +1 Comment +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olný tvar: obrazec 8">
            <a:extLst>
              <a:ext uri="{FF2B5EF4-FFF2-40B4-BE49-F238E27FC236}">
                <a16:creationId xmlns:a16="http://schemas.microsoft.com/office/drawing/2014/main" id="{BDA96F10-26C4-416C-8718-3FC793B279E4}"/>
              </a:ext>
            </a:extLst>
          </p:cNvPr>
          <p:cNvSpPr/>
          <p:nvPr userDrawn="1"/>
        </p:nvSpPr>
        <p:spPr>
          <a:xfrm>
            <a:off x="8963027" y="380999"/>
            <a:ext cx="3228975" cy="6080531"/>
          </a:xfrm>
          <a:custGeom>
            <a:avLst/>
            <a:gdLst>
              <a:gd name="connsiteX0" fmla="*/ 161945 w 3228975"/>
              <a:gd name="connsiteY0" fmla="*/ 0 h 6080530"/>
              <a:gd name="connsiteX1" fmla="*/ 3228975 w 3228975"/>
              <a:gd name="connsiteY1" fmla="*/ 0 h 6080530"/>
              <a:gd name="connsiteX2" fmla="*/ 3228975 w 3228975"/>
              <a:gd name="connsiteY2" fmla="*/ 6080530 h 6080530"/>
              <a:gd name="connsiteX3" fmla="*/ 161945 w 3228975"/>
              <a:gd name="connsiteY3" fmla="*/ 6080530 h 6080530"/>
              <a:gd name="connsiteX4" fmla="*/ 0 w 3228975"/>
              <a:gd name="connsiteY4" fmla="*/ 5918585 h 6080530"/>
              <a:gd name="connsiteX5" fmla="*/ 0 w 3228975"/>
              <a:gd name="connsiteY5" fmla="*/ 161945 h 6080530"/>
              <a:gd name="connsiteX6" fmla="*/ 161945 w 3228975"/>
              <a:gd name="connsiteY6" fmla="*/ 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8975" h="6080530">
                <a:moveTo>
                  <a:pt x="161945" y="0"/>
                </a:moveTo>
                <a:lnTo>
                  <a:pt x="3228975" y="0"/>
                </a:lnTo>
                <a:lnTo>
                  <a:pt x="3228975" y="6080530"/>
                </a:lnTo>
                <a:lnTo>
                  <a:pt x="161945" y="6080530"/>
                </a:lnTo>
                <a:cubicBezTo>
                  <a:pt x="72505" y="6080530"/>
                  <a:pt x="0" y="6008025"/>
                  <a:pt x="0" y="5918585"/>
                </a:cubicBezTo>
                <a:lnTo>
                  <a:pt x="0" y="161945"/>
                </a:lnTo>
                <a:cubicBezTo>
                  <a:pt x="0" y="72505"/>
                  <a:pt x="72505" y="0"/>
                  <a:pt x="1619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2243DE93-89EE-4EBD-8459-3FC3982CBB33}"/>
              </a:ext>
            </a:extLst>
          </p:cNvPr>
          <p:cNvSpPr/>
          <p:nvPr userDrawn="1"/>
        </p:nvSpPr>
        <p:spPr>
          <a:xfrm>
            <a:off x="0" y="380999"/>
            <a:ext cx="3048000" cy="6080531"/>
          </a:xfrm>
          <a:custGeom>
            <a:avLst/>
            <a:gdLst>
              <a:gd name="connsiteX0" fmla="*/ 0 w 3048000"/>
              <a:gd name="connsiteY0" fmla="*/ 0 h 6080530"/>
              <a:gd name="connsiteX1" fmla="*/ 2886055 w 3048000"/>
              <a:gd name="connsiteY1" fmla="*/ 0 h 6080530"/>
              <a:gd name="connsiteX2" fmla="*/ 3048000 w 3048000"/>
              <a:gd name="connsiteY2" fmla="*/ 161945 h 6080530"/>
              <a:gd name="connsiteX3" fmla="*/ 3048000 w 3048000"/>
              <a:gd name="connsiteY3" fmla="*/ 5918585 h 6080530"/>
              <a:gd name="connsiteX4" fmla="*/ 2886055 w 3048000"/>
              <a:gd name="connsiteY4" fmla="*/ 6080530 h 6080530"/>
              <a:gd name="connsiteX5" fmla="*/ 0 w 3048000"/>
              <a:gd name="connsiteY5" fmla="*/ 608053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000" h="6080530">
                <a:moveTo>
                  <a:pt x="0" y="0"/>
                </a:moveTo>
                <a:lnTo>
                  <a:pt x="2886055" y="0"/>
                </a:lnTo>
                <a:cubicBezTo>
                  <a:pt x="2975495" y="0"/>
                  <a:pt x="3048000" y="72505"/>
                  <a:pt x="3048000" y="161945"/>
                </a:cubicBezTo>
                <a:lnTo>
                  <a:pt x="3048000" y="5918585"/>
                </a:lnTo>
                <a:cubicBezTo>
                  <a:pt x="3048000" y="6008025"/>
                  <a:pt x="2975495" y="6080530"/>
                  <a:pt x="2886055" y="6080530"/>
                </a:cubicBezTo>
                <a:lnTo>
                  <a:pt x="0" y="608053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400"/>
          </a:p>
        </p:txBody>
      </p:sp>
      <p:sp>
        <p:nvSpPr>
          <p:cNvPr id="8" name="Zástupný text 5">
            <a:extLst>
              <a:ext uri="{FF2B5EF4-FFF2-40B4-BE49-F238E27FC236}">
                <a16:creationId xmlns:a16="http://schemas.microsoft.com/office/drawing/2014/main" id="{32F7DCEF-29D7-4C98-AECF-977205ECCC6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005389" y="1804865"/>
            <a:ext cx="3487239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0" name="Zástupný text 8">
            <a:extLst>
              <a:ext uri="{FF2B5EF4-FFF2-40B4-BE49-F238E27FC236}">
                <a16:creationId xmlns:a16="http://schemas.microsoft.com/office/drawing/2014/main" id="{B6FDA552-F340-4D9F-8EE0-73AF5E482C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05389" y="3217173"/>
            <a:ext cx="3487239" cy="1964428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8097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3" name="Zástupný text 26">
            <a:extLst>
              <a:ext uri="{FF2B5EF4-FFF2-40B4-BE49-F238E27FC236}">
                <a16:creationId xmlns:a16="http://schemas.microsoft.com/office/drawing/2014/main" id="{E9C8E12F-90CD-A2C2-B22C-9982EB8E2F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775" y="3780015"/>
            <a:ext cx="3582444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4AADC549-AFEA-2E96-0EC9-BEE519F3D7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9235"/>
            <a:ext cx="3582443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987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+ 1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4B5BC3A-709F-4EE1-B610-A435D979E43C}"/>
              </a:ext>
            </a:extLst>
          </p:cNvPr>
          <p:cNvSpPr/>
          <p:nvPr userDrawn="1"/>
        </p:nvSpPr>
        <p:spPr>
          <a:xfrm>
            <a:off x="7113589" y="380999"/>
            <a:ext cx="5078412" cy="6080531"/>
          </a:xfrm>
          <a:custGeom>
            <a:avLst/>
            <a:gdLst>
              <a:gd name="connsiteX0" fmla="*/ 135390 w 5078412"/>
              <a:gd name="connsiteY0" fmla="*/ 0 h 6080530"/>
              <a:gd name="connsiteX1" fmla="*/ 3402012 w 5078412"/>
              <a:gd name="connsiteY1" fmla="*/ 0 h 6080530"/>
              <a:gd name="connsiteX2" fmla="*/ 4943022 w 5078412"/>
              <a:gd name="connsiteY2" fmla="*/ 0 h 6080530"/>
              <a:gd name="connsiteX3" fmla="*/ 5078412 w 5078412"/>
              <a:gd name="connsiteY3" fmla="*/ 0 h 6080530"/>
              <a:gd name="connsiteX4" fmla="*/ 5078412 w 5078412"/>
              <a:gd name="connsiteY4" fmla="*/ 135390 h 6080530"/>
              <a:gd name="connsiteX5" fmla="*/ 5078412 w 5078412"/>
              <a:gd name="connsiteY5" fmla="*/ 5945140 h 6080530"/>
              <a:gd name="connsiteX6" fmla="*/ 5078412 w 5078412"/>
              <a:gd name="connsiteY6" fmla="*/ 6080530 h 6080530"/>
              <a:gd name="connsiteX7" fmla="*/ 4943022 w 5078412"/>
              <a:gd name="connsiteY7" fmla="*/ 6080530 h 6080530"/>
              <a:gd name="connsiteX8" fmla="*/ 3402012 w 5078412"/>
              <a:gd name="connsiteY8" fmla="*/ 6080530 h 6080530"/>
              <a:gd name="connsiteX9" fmla="*/ 135390 w 5078412"/>
              <a:gd name="connsiteY9" fmla="*/ 6080530 h 6080530"/>
              <a:gd name="connsiteX10" fmla="*/ 0 w 5078412"/>
              <a:gd name="connsiteY10" fmla="*/ 5945140 h 6080530"/>
              <a:gd name="connsiteX11" fmla="*/ 0 w 5078412"/>
              <a:gd name="connsiteY11" fmla="*/ 135390 h 6080530"/>
              <a:gd name="connsiteX12" fmla="*/ 135390 w 5078412"/>
              <a:gd name="connsiteY12" fmla="*/ 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78412" h="6080530">
                <a:moveTo>
                  <a:pt x="135390" y="0"/>
                </a:moveTo>
                <a:lnTo>
                  <a:pt x="3402012" y="0"/>
                </a:lnTo>
                <a:lnTo>
                  <a:pt x="4943022" y="0"/>
                </a:lnTo>
                <a:lnTo>
                  <a:pt x="5078412" y="0"/>
                </a:lnTo>
                <a:lnTo>
                  <a:pt x="5078412" y="135390"/>
                </a:lnTo>
                <a:lnTo>
                  <a:pt x="5078412" y="5945140"/>
                </a:lnTo>
                <a:lnTo>
                  <a:pt x="5078412" y="6080530"/>
                </a:lnTo>
                <a:lnTo>
                  <a:pt x="4943022" y="6080530"/>
                </a:lnTo>
                <a:lnTo>
                  <a:pt x="3402012" y="6080530"/>
                </a:lnTo>
                <a:lnTo>
                  <a:pt x="135390" y="6080530"/>
                </a:lnTo>
                <a:cubicBezTo>
                  <a:pt x="60616" y="6080530"/>
                  <a:pt x="0" y="6019914"/>
                  <a:pt x="0" y="5945140"/>
                </a:cubicBezTo>
                <a:lnTo>
                  <a:pt x="0" y="135390"/>
                </a:lnTo>
                <a:cubicBezTo>
                  <a:pt x="0" y="60616"/>
                  <a:pt x="60616" y="0"/>
                  <a:pt x="13539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cs-CZ" sz="2400"/>
          </a:p>
        </p:txBody>
      </p:sp>
      <p:sp>
        <p:nvSpPr>
          <p:cNvPr id="8" name="Zástupný text 5">
            <a:extLst>
              <a:ext uri="{FF2B5EF4-FFF2-40B4-BE49-F238E27FC236}">
                <a16:creationId xmlns:a16="http://schemas.microsoft.com/office/drawing/2014/main" id="{1E39D520-99A5-46B8-8D23-E50C3BFC95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21654" y="1830190"/>
            <a:ext cx="3047999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2EA0C37F-C2C1-454A-A3B7-A0FE63C199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21651" y="2436229"/>
            <a:ext cx="3048000" cy="3375153"/>
          </a:xfrm>
        </p:spPr>
        <p:txBody>
          <a:bodyPr anchor="t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2" name="Zástupný text 8">
            <a:extLst>
              <a:ext uri="{FF2B5EF4-FFF2-40B4-BE49-F238E27FC236}">
                <a16:creationId xmlns:a16="http://schemas.microsoft.com/office/drawing/2014/main" id="{A8DC4661-0B72-4FD0-A947-6CBB8117793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8700" y="5805031"/>
            <a:ext cx="3672840" cy="446115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3" name="Zástupný objekt grafu 3">
            <a:extLst>
              <a:ext uri="{FF2B5EF4-FFF2-40B4-BE49-F238E27FC236}">
                <a16:creationId xmlns:a16="http://schemas.microsoft.com/office/drawing/2014/main" id="{A9C87FF9-02BB-4FFD-8528-FB11502FE277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1028701" y="990601"/>
            <a:ext cx="5158740" cy="4814431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82306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+ Title + 1 Com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olný tvar: obrazec 2">
            <a:extLst>
              <a:ext uri="{FF2B5EF4-FFF2-40B4-BE49-F238E27FC236}">
                <a16:creationId xmlns:a16="http://schemas.microsoft.com/office/drawing/2014/main" id="{C4B5BC3A-709F-4EE1-B610-A435D979E43C}"/>
              </a:ext>
            </a:extLst>
          </p:cNvPr>
          <p:cNvSpPr/>
          <p:nvPr userDrawn="1"/>
        </p:nvSpPr>
        <p:spPr>
          <a:xfrm>
            <a:off x="7113589" y="380999"/>
            <a:ext cx="5078412" cy="6080531"/>
          </a:xfrm>
          <a:custGeom>
            <a:avLst/>
            <a:gdLst>
              <a:gd name="connsiteX0" fmla="*/ 135390 w 5078412"/>
              <a:gd name="connsiteY0" fmla="*/ 0 h 6080530"/>
              <a:gd name="connsiteX1" fmla="*/ 3402012 w 5078412"/>
              <a:gd name="connsiteY1" fmla="*/ 0 h 6080530"/>
              <a:gd name="connsiteX2" fmla="*/ 4943022 w 5078412"/>
              <a:gd name="connsiteY2" fmla="*/ 0 h 6080530"/>
              <a:gd name="connsiteX3" fmla="*/ 5078412 w 5078412"/>
              <a:gd name="connsiteY3" fmla="*/ 0 h 6080530"/>
              <a:gd name="connsiteX4" fmla="*/ 5078412 w 5078412"/>
              <a:gd name="connsiteY4" fmla="*/ 135390 h 6080530"/>
              <a:gd name="connsiteX5" fmla="*/ 5078412 w 5078412"/>
              <a:gd name="connsiteY5" fmla="*/ 5945140 h 6080530"/>
              <a:gd name="connsiteX6" fmla="*/ 5078412 w 5078412"/>
              <a:gd name="connsiteY6" fmla="*/ 6080530 h 6080530"/>
              <a:gd name="connsiteX7" fmla="*/ 4943022 w 5078412"/>
              <a:gd name="connsiteY7" fmla="*/ 6080530 h 6080530"/>
              <a:gd name="connsiteX8" fmla="*/ 3402012 w 5078412"/>
              <a:gd name="connsiteY8" fmla="*/ 6080530 h 6080530"/>
              <a:gd name="connsiteX9" fmla="*/ 135390 w 5078412"/>
              <a:gd name="connsiteY9" fmla="*/ 6080530 h 6080530"/>
              <a:gd name="connsiteX10" fmla="*/ 0 w 5078412"/>
              <a:gd name="connsiteY10" fmla="*/ 5945140 h 6080530"/>
              <a:gd name="connsiteX11" fmla="*/ 0 w 5078412"/>
              <a:gd name="connsiteY11" fmla="*/ 135390 h 6080530"/>
              <a:gd name="connsiteX12" fmla="*/ 135390 w 5078412"/>
              <a:gd name="connsiteY12" fmla="*/ 0 h 608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78412" h="6080530">
                <a:moveTo>
                  <a:pt x="135390" y="0"/>
                </a:moveTo>
                <a:lnTo>
                  <a:pt x="3402012" y="0"/>
                </a:lnTo>
                <a:lnTo>
                  <a:pt x="4943022" y="0"/>
                </a:lnTo>
                <a:lnTo>
                  <a:pt x="5078412" y="0"/>
                </a:lnTo>
                <a:lnTo>
                  <a:pt x="5078412" y="135390"/>
                </a:lnTo>
                <a:lnTo>
                  <a:pt x="5078412" y="5945140"/>
                </a:lnTo>
                <a:lnTo>
                  <a:pt x="5078412" y="6080530"/>
                </a:lnTo>
                <a:lnTo>
                  <a:pt x="4943022" y="6080530"/>
                </a:lnTo>
                <a:lnTo>
                  <a:pt x="3402012" y="6080530"/>
                </a:lnTo>
                <a:lnTo>
                  <a:pt x="135390" y="6080530"/>
                </a:lnTo>
                <a:cubicBezTo>
                  <a:pt x="60616" y="6080530"/>
                  <a:pt x="0" y="6019914"/>
                  <a:pt x="0" y="5945140"/>
                </a:cubicBezTo>
                <a:lnTo>
                  <a:pt x="0" y="135390"/>
                </a:lnTo>
                <a:cubicBezTo>
                  <a:pt x="0" y="60616"/>
                  <a:pt x="60616" y="0"/>
                  <a:pt x="13539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cs-CZ" sz="2400"/>
          </a:p>
        </p:txBody>
      </p:sp>
      <p:sp>
        <p:nvSpPr>
          <p:cNvPr id="7" name="Zástupný text 5">
            <a:extLst>
              <a:ext uri="{FF2B5EF4-FFF2-40B4-BE49-F238E27FC236}">
                <a16:creationId xmlns:a16="http://schemas.microsoft.com/office/drawing/2014/main" id="{ECCD2E7C-AA71-4DD8-BACF-5AF4759C75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1651" y="3169545"/>
            <a:ext cx="3054348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0" name="Zástupný text 8">
            <a:extLst>
              <a:ext uri="{FF2B5EF4-FFF2-40B4-BE49-F238E27FC236}">
                <a16:creationId xmlns:a16="http://schemas.microsoft.com/office/drawing/2014/main" id="{87F005F6-B05E-4B99-9F57-8D7B5DE6ED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6255" y="4553105"/>
            <a:ext cx="3058159" cy="994257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text 8">
            <a:extLst>
              <a:ext uri="{FF2B5EF4-FFF2-40B4-BE49-F238E27FC236}">
                <a16:creationId xmlns:a16="http://schemas.microsoft.com/office/drawing/2014/main" id="{0831A41F-758A-449D-A8D9-E66A4978FB2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8700" y="5805031"/>
            <a:ext cx="3672840" cy="446115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2" name="Zástupný objekt grafu 3">
            <a:extLst>
              <a:ext uri="{FF2B5EF4-FFF2-40B4-BE49-F238E27FC236}">
                <a16:creationId xmlns:a16="http://schemas.microsoft.com/office/drawing/2014/main" id="{E827153C-CE29-4CBC-955B-BE0D2EBCE730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1028701" y="990601"/>
            <a:ext cx="5158740" cy="4814431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30026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+ 3 Paragraphs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text 8">
            <a:extLst>
              <a:ext uri="{FF2B5EF4-FFF2-40B4-BE49-F238E27FC236}">
                <a16:creationId xmlns:a16="http://schemas.microsoft.com/office/drawing/2014/main" id="{A8DC4661-0B72-4FD0-A947-6CBB8117793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8700" y="5805031"/>
            <a:ext cx="3672840" cy="446115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3" name="Zástupný text 5">
            <a:extLst>
              <a:ext uri="{FF2B5EF4-FFF2-40B4-BE49-F238E27FC236}">
                <a16:creationId xmlns:a16="http://schemas.microsoft.com/office/drawing/2014/main" id="{FE641AD3-2010-4139-880E-4C7D30183C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14397" y="1008618"/>
            <a:ext cx="4216832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4" name="Zástupný text 8">
            <a:extLst>
              <a:ext uri="{FF2B5EF4-FFF2-40B4-BE49-F238E27FC236}">
                <a16:creationId xmlns:a16="http://schemas.microsoft.com/office/drawing/2014/main" id="{7F6894E8-1093-4A12-9E83-40D9551889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14397" y="1614657"/>
            <a:ext cx="4216831" cy="95814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5" name="Zástupný text 5">
            <a:extLst>
              <a:ext uri="{FF2B5EF4-FFF2-40B4-BE49-F238E27FC236}">
                <a16:creationId xmlns:a16="http://schemas.microsoft.com/office/drawing/2014/main" id="{14F412B0-C0B6-4BE8-B97D-BA3C6B40F90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14397" y="2760506"/>
            <a:ext cx="4216832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6" name="Zástupný text 8">
            <a:extLst>
              <a:ext uri="{FF2B5EF4-FFF2-40B4-BE49-F238E27FC236}">
                <a16:creationId xmlns:a16="http://schemas.microsoft.com/office/drawing/2014/main" id="{74FF2F60-72EF-4374-920B-2E259E2ECB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14397" y="3366545"/>
            <a:ext cx="4216831" cy="95814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7" name="Zástupný text 5">
            <a:extLst>
              <a:ext uri="{FF2B5EF4-FFF2-40B4-BE49-F238E27FC236}">
                <a16:creationId xmlns:a16="http://schemas.microsoft.com/office/drawing/2014/main" id="{48FFCDDB-EEFA-4B7B-93CF-06BB11919CF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214397" y="4504554"/>
            <a:ext cx="4216832" cy="430564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28" name="Zástupný text 8">
            <a:extLst>
              <a:ext uri="{FF2B5EF4-FFF2-40B4-BE49-F238E27FC236}">
                <a16:creationId xmlns:a16="http://schemas.microsoft.com/office/drawing/2014/main" id="{3BE92BC3-F2FD-4C0C-A527-393E3E3421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14397" y="5110593"/>
            <a:ext cx="4216831" cy="958147"/>
          </a:xfrm>
        </p:spPr>
        <p:txBody>
          <a:bodyPr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29" name="Zástupný objekt grafu 3">
            <a:extLst>
              <a:ext uri="{FF2B5EF4-FFF2-40B4-BE49-F238E27FC236}">
                <a16:creationId xmlns:a16="http://schemas.microsoft.com/office/drawing/2014/main" id="{C108342B-9376-413E-919F-3410D615FCF6}"/>
              </a:ext>
            </a:extLst>
          </p:cNvPr>
          <p:cNvSpPr>
            <a:spLocks noGrp="1"/>
          </p:cNvSpPr>
          <p:nvPr>
            <p:ph type="chart" sz="quarter" idx="21"/>
          </p:nvPr>
        </p:nvSpPr>
        <p:spPr>
          <a:xfrm>
            <a:off x="1028700" y="990601"/>
            <a:ext cx="5570621" cy="4814431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47539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+ Title + 1 Commen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text 5">
            <a:extLst>
              <a:ext uri="{FF2B5EF4-FFF2-40B4-BE49-F238E27FC236}">
                <a16:creationId xmlns:a16="http://schemas.microsoft.com/office/drawing/2014/main" id="{ECCD2E7C-AA71-4DD8-BACF-5AF4759C756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21651" y="3169545"/>
            <a:ext cx="3054348" cy="1060364"/>
          </a:xfrm>
        </p:spPr>
        <p:txBody>
          <a:bodyPr anchor="b">
            <a:no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0" name="Zástupný text 8">
            <a:extLst>
              <a:ext uri="{FF2B5EF4-FFF2-40B4-BE49-F238E27FC236}">
                <a16:creationId xmlns:a16="http://schemas.microsoft.com/office/drawing/2014/main" id="{87F005F6-B05E-4B99-9F57-8D7B5DE6ED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6255" y="4553105"/>
            <a:ext cx="3058159" cy="994257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11" name="Zástupný text 8">
            <a:extLst>
              <a:ext uri="{FF2B5EF4-FFF2-40B4-BE49-F238E27FC236}">
                <a16:creationId xmlns:a16="http://schemas.microsoft.com/office/drawing/2014/main" id="{0831A41F-758A-449D-A8D9-E66A4978FB2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28700" y="5805031"/>
            <a:ext cx="3672840" cy="446115"/>
          </a:xfrm>
        </p:spPr>
        <p:txBody>
          <a:bodyPr anchor="b">
            <a:noAutofit/>
          </a:bodyPr>
          <a:lstStyle>
            <a:lvl1pPr marL="0" marR="0" indent="0" algn="l" defTabSz="914377" rtl="0" eaLnBrk="1" fontAlgn="auto" latinLnBrk="0" hangingPunct="1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9" name="Zástupný objekt grafu 3">
            <a:extLst>
              <a:ext uri="{FF2B5EF4-FFF2-40B4-BE49-F238E27FC236}">
                <a16:creationId xmlns:a16="http://schemas.microsoft.com/office/drawing/2014/main" id="{CDCFE846-498B-4D9F-97A9-4DE4FCAFA307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1028701" y="990601"/>
            <a:ext cx="6382753" cy="4814431"/>
          </a:xfrm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65518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8195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Obsah obrázku budova, město, stadion, obří dopravní uzel&#10;&#10;Popis byl vytvořen automaticky">
            <a:extLst>
              <a:ext uri="{FF2B5EF4-FFF2-40B4-BE49-F238E27FC236}">
                <a16:creationId xmlns:a16="http://schemas.microsoft.com/office/drawing/2014/main" id="{3A72DCFD-49AF-424B-A224-4207C73455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92" b="4486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DAD53C91-1DA9-4422-9597-87E1CA23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189" y="923432"/>
            <a:ext cx="1065793" cy="618000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2166081F-8787-4C72-A96B-3D6FDD0B81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157" y="923432"/>
            <a:ext cx="1372093" cy="618000"/>
          </a:xfrm>
          <a:prstGeom prst="rect">
            <a:avLst/>
          </a:prstGeom>
        </p:spPr>
      </p:pic>
      <p:sp>
        <p:nvSpPr>
          <p:cNvPr id="11" name="Zástupný text 5">
            <a:extLst>
              <a:ext uri="{FF2B5EF4-FFF2-40B4-BE49-F238E27FC236}">
                <a16:creationId xmlns:a16="http://schemas.microsoft.com/office/drawing/2014/main" id="{8F3BCBF0-1ECD-4F19-9D38-9576725AEE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17589" y="4167374"/>
            <a:ext cx="5467033" cy="2012447"/>
          </a:xfrm>
        </p:spPr>
        <p:txBody>
          <a:bodyPr>
            <a:noAutofit/>
          </a:bodyPr>
          <a:lstStyle>
            <a:lvl1pPr algn="l">
              <a:defRPr sz="2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  <p:sp>
        <p:nvSpPr>
          <p:cNvPr id="12" name="Zástupný text 5">
            <a:extLst>
              <a:ext uri="{FF2B5EF4-FFF2-40B4-BE49-F238E27FC236}">
                <a16:creationId xmlns:a16="http://schemas.microsoft.com/office/drawing/2014/main" id="{4A6C71A8-1588-4BCB-B889-BEC7E5CD24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25528" y="2221463"/>
            <a:ext cx="9137649" cy="1588127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</a:t>
            </a:r>
          </a:p>
        </p:txBody>
      </p:sp>
    </p:spTree>
    <p:extLst>
      <p:ext uri="{BB962C8B-B14F-4D97-AF65-F5344CB8AC3E}">
        <p14:creationId xmlns:p14="http://schemas.microsoft.com/office/powerpoint/2010/main" val="36367194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889E65D7-CB10-A673-8D11-60065E8BB5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651" y="2777811"/>
            <a:ext cx="9144000" cy="1842353"/>
          </a:xfrm>
        </p:spPr>
        <p:txBody>
          <a:bodyPr anchor="t"/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Text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00DD6A92-187A-A36F-9C2C-A83582B2C96B}"/>
              </a:ext>
            </a:extLst>
          </p:cNvPr>
          <p:cNvSpPr/>
          <p:nvPr/>
        </p:nvSpPr>
        <p:spPr>
          <a:xfrm>
            <a:off x="10944471" y="6297892"/>
            <a:ext cx="1019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8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  <a:endParaRPr lang="cs-CZ" sz="180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D269A3E-79A3-D9CA-0EBD-4AEC0E83F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2344" y="345760"/>
            <a:ext cx="764083" cy="360000"/>
          </a:xfrm>
          <a:prstGeom prst="rect">
            <a:avLst/>
          </a:prstGeom>
        </p:spPr>
      </p:pic>
      <p:sp>
        <p:nvSpPr>
          <p:cNvPr id="12" name="Podnadpis 2">
            <a:extLst>
              <a:ext uri="{FF2B5EF4-FFF2-40B4-BE49-F238E27FC236}">
                <a16:creationId xmlns:a16="http://schemas.microsoft.com/office/drawing/2014/main" id="{3407AF17-C80B-4757-3194-4184C8BF5AC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128" y="4630055"/>
            <a:ext cx="9082008" cy="103051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cs-CZ"/>
              <a:t>Podnadpis prezentace</a:t>
            </a:r>
            <a:br>
              <a:rPr lang="cs-CZ"/>
            </a:br>
            <a:r>
              <a:rPr lang="cs-CZ"/>
              <a:t>na dva řádky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306C7FEA-7754-9D49-77E4-9367679F24E7}"/>
              </a:ext>
            </a:extLst>
          </p:cNvPr>
          <p:cNvSpPr/>
          <p:nvPr userDrawn="1"/>
        </p:nvSpPr>
        <p:spPr>
          <a:xfrm>
            <a:off x="10940156" y="6297892"/>
            <a:ext cx="101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800">
                <a:latin typeface="Segoe UI Semilight" panose="020B0402040204020203" pitchFamily="34" charset="0"/>
                <a:cs typeface="Segoe UI Semilight" panose="020B0402040204020203" pitchFamily="34" charset="0"/>
              </a:rPr>
              <a:t> 2N.com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332F835-2EBF-0F9E-0826-3324E7F210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320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obrázek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3777" y="291287"/>
            <a:ext cx="3818835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3777" y="4069205"/>
            <a:ext cx="3818835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  <p:sp>
        <p:nvSpPr>
          <p:cNvPr id="7" name="Zástupný text 5">
            <a:extLst>
              <a:ext uri="{FF2B5EF4-FFF2-40B4-BE49-F238E27FC236}">
                <a16:creationId xmlns:a16="http://schemas.microsoft.com/office/drawing/2014/main" id="{E4140927-5E40-DF22-E943-DB36233AFB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3776" y="4661122"/>
            <a:ext cx="3818835" cy="1675511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947005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obrázek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7F7C8FB9-C59E-93FD-2CA0-4A31A79860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5394" y="4590573"/>
            <a:ext cx="4203849" cy="174606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cs-CZ"/>
              <a:t>Text slidu </a:t>
            </a:r>
            <a:r>
              <a:rPr lang="cs-CZ" err="1"/>
              <a:t>optiasit</a:t>
            </a:r>
            <a:r>
              <a:rPr lang="cs-CZ"/>
              <a:t> </a:t>
            </a:r>
            <a:r>
              <a:rPr lang="cs-CZ" err="1"/>
              <a:t>prem</a:t>
            </a:r>
            <a:r>
              <a:rPr lang="cs-CZ"/>
              <a:t> </a:t>
            </a:r>
            <a:r>
              <a:rPr lang="cs-CZ" err="1"/>
              <a:t>dionse</a:t>
            </a:r>
            <a:r>
              <a:rPr lang="cs-CZ"/>
              <a:t> </a:t>
            </a:r>
            <a:r>
              <a:rPr lang="cs-CZ" err="1"/>
              <a:t>nullenis</a:t>
            </a:r>
            <a:r>
              <a:rPr lang="cs-CZ"/>
              <a:t> </a:t>
            </a:r>
            <a:r>
              <a:rPr lang="cs-CZ" err="1"/>
              <a:t>consequibus</a:t>
            </a:r>
            <a:r>
              <a:rPr lang="cs-CZ"/>
              <a:t> </a:t>
            </a:r>
            <a:r>
              <a:rPr lang="cs-CZ" err="1"/>
              <a:t>ulparci</a:t>
            </a:r>
            <a:r>
              <a:rPr lang="cs-CZ"/>
              <a:t> to </a:t>
            </a:r>
            <a:r>
              <a:rPr lang="cs-CZ" err="1"/>
              <a:t>corepra</a:t>
            </a:r>
            <a:r>
              <a:rPr lang="cs-CZ"/>
              <a:t> </a:t>
            </a:r>
            <a:r>
              <a:rPr lang="cs-CZ" err="1"/>
              <a:t>tquae</a:t>
            </a:r>
            <a:r>
              <a:rPr lang="cs-CZ"/>
              <a:t>. </a:t>
            </a:r>
            <a:r>
              <a:rPr lang="cs-CZ" err="1"/>
              <a:t>Itatiis</a:t>
            </a:r>
            <a:r>
              <a:rPr lang="cs-CZ"/>
              <a:t> </a:t>
            </a:r>
            <a:r>
              <a:rPr lang="cs-CZ" err="1"/>
              <a:t>eum</a:t>
            </a:r>
            <a:r>
              <a:rPr lang="cs-CZ"/>
              <a:t> </a:t>
            </a:r>
            <a:r>
              <a:rPr lang="cs-CZ" err="1"/>
              <a:t>sus</a:t>
            </a:r>
            <a:r>
              <a:rPr lang="cs-CZ"/>
              <a:t> </a:t>
            </a:r>
            <a:r>
              <a:rPr lang="cs-CZ" err="1"/>
              <a:t>nonsequam</a:t>
            </a:r>
            <a:r>
              <a:rPr lang="cs-CZ"/>
              <a:t> </a:t>
            </a:r>
            <a:r>
              <a:rPr lang="cs-CZ" err="1"/>
              <a:t>volor</a:t>
            </a:r>
            <a:r>
              <a:rPr lang="cs-CZ"/>
              <a:t> re </a:t>
            </a:r>
            <a:r>
              <a:rPr lang="cs-CZ" err="1"/>
              <a:t>volute</a:t>
            </a:r>
            <a:r>
              <a:rPr lang="cs-CZ"/>
              <a:t> </a:t>
            </a:r>
            <a:r>
              <a:rPr lang="cs-CZ" err="1"/>
              <a:t>verferum</a:t>
            </a:r>
            <a:r>
              <a:rPr lang="cs-CZ"/>
              <a:t> id </a:t>
            </a:r>
            <a:r>
              <a:rPr lang="cs-CZ" err="1"/>
              <a:t>quia</a:t>
            </a:r>
            <a:r>
              <a:rPr lang="cs-CZ"/>
              <a:t> </a:t>
            </a:r>
            <a:r>
              <a:rPr lang="cs-CZ" err="1"/>
              <a:t>consece</a:t>
            </a:r>
            <a:r>
              <a:rPr lang="cs-CZ"/>
              <a:t> provit </a:t>
            </a:r>
            <a:r>
              <a:rPr lang="cs-CZ" err="1"/>
              <a:t>officime</a:t>
            </a:r>
            <a:r>
              <a:rPr lang="cs-CZ"/>
              <a:t> </a:t>
            </a:r>
            <a:r>
              <a:rPr lang="cs-CZ" err="1"/>
              <a:t>nimusan</a:t>
            </a:r>
            <a:r>
              <a:rPr lang="cs-CZ"/>
              <a:t> </a:t>
            </a:r>
            <a:r>
              <a:rPr lang="cs-CZ" err="1"/>
              <a:t>imoluptat</a:t>
            </a:r>
            <a:r>
              <a:rPr lang="cs-CZ"/>
              <a:t>.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75394" y="291287"/>
            <a:ext cx="4203849" cy="1746060"/>
          </a:xfr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Nadpis slidu</a:t>
            </a:r>
            <a:br>
              <a:rPr lang="cs-CZ"/>
            </a:br>
            <a:r>
              <a:rPr lang="cs-CZ"/>
              <a:t>prezentace</a:t>
            </a:r>
            <a:br>
              <a:rPr lang="cs-CZ"/>
            </a:br>
            <a:r>
              <a:rPr lang="cs-CZ"/>
              <a:t>na tři řádky</a:t>
            </a:r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5919537" cy="6858000"/>
          </a:xfrm>
        </p:spPr>
        <p:txBody>
          <a:bodyPr/>
          <a:lstStyle/>
          <a:p>
            <a:r>
              <a:rPr lang="cs-CZ"/>
              <a:t>Kliknutím na ikonu přidáte obrázek.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75394" y="4069205"/>
            <a:ext cx="4203849" cy="471761"/>
          </a:xfrm>
        </p:spPr>
        <p:txBody>
          <a:bodyPr anchor="t">
            <a:norm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Podnadpis odstavce</a:t>
            </a:r>
          </a:p>
        </p:txBody>
      </p:sp>
    </p:spTree>
    <p:extLst>
      <p:ext uri="{BB962C8B-B14F-4D97-AF65-F5344CB8AC3E}">
        <p14:creationId xmlns:p14="http://schemas.microsoft.com/office/powerpoint/2010/main" val="33809109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3CB4A063-304F-C574-B27E-C8A3BE59F4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Background Picture</a:t>
            </a:r>
            <a:br>
              <a:rPr lang="cs-CZ"/>
            </a:br>
            <a:r>
              <a:rPr lang="cs-CZ"/>
              <a:t>(</a:t>
            </a:r>
            <a:r>
              <a:rPr lang="cs-CZ" err="1"/>
              <a:t>recommend</a:t>
            </a:r>
            <a:r>
              <a:rPr lang="cs-CZ"/>
              <a:t> to </a:t>
            </a:r>
            <a:r>
              <a:rPr lang="cs-CZ" err="1"/>
              <a:t>choose</a:t>
            </a:r>
            <a:r>
              <a:rPr lang="cs-CZ"/>
              <a:t> </a:t>
            </a:r>
            <a:r>
              <a:rPr lang="cs-CZ" err="1"/>
              <a:t>bright</a:t>
            </a:r>
            <a:r>
              <a:rPr lang="cs-CZ"/>
              <a:t> </a:t>
            </a:r>
            <a:r>
              <a:rPr lang="cs-CZ" err="1"/>
              <a:t>images</a:t>
            </a:r>
            <a:r>
              <a:rPr lang="cs-CZ"/>
              <a:t>)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7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6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5" y="345760"/>
            <a:ext cx="764083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5" y="345760"/>
            <a:ext cx="764083" cy="36000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E61A94F-4AFE-4304-7C57-160E2449B1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5092" y="345760"/>
            <a:ext cx="789960" cy="372192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5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359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0983" y="291287"/>
            <a:ext cx="3762257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9272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40984" y="3771900"/>
            <a:ext cx="3762258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752E2499-DDCC-0942-ADD3-11645ABC0E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140983" y="4661120"/>
            <a:ext cx="3762258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8632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6x Icon, 6x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text 5">
            <a:extLst>
              <a:ext uri="{FF2B5EF4-FFF2-40B4-BE49-F238E27FC236}">
                <a16:creationId xmlns:a16="http://schemas.microsoft.com/office/drawing/2014/main" id="{DE15F56E-29D6-AA30-6518-C21319D44A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15329" y="3418658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6" name="Zástupný text 5">
            <a:extLst>
              <a:ext uri="{FF2B5EF4-FFF2-40B4-BE49-F238E27FC236}">
                <a16:creationId xmlns:a16="http://schemas.microsoft.com/office/drawing/2014/main" id="{8723D9B3-009F-9EFB-1DF3-E87170FF21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15329" y="5585825"/>
            <a:ext cx="357738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7" name="Zástupný text 5">
            <a:extLst>
              <a:ext uri="{FF2B5EF4-FFF2-40B4-BE49-F238E27FC236}">
                <a16:creationId xmlns:a16="http://schemas.microsoft.com/office/drawing/2014/main" id="{AC848373-8529-598C-C82C-8660CC202E9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390835" y="5598355"/>
            <a:ext cx="3577387" cy="6903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8" name="Zástupný text 5">
            <a:extLst>
              <a:ext uri="{FF2B5EF4-FFF2-40B4-BE49-F238E27FC236}">
                <a16:creationId xmlns:a16="http://schemas.microsoft.com/office/drawing/2014/main" id="{E7D13BCF-9FE6-5C67-F8B0-E1894AB08FE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3775" y="5580305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0" name="Zástupný text 5">
            <a:extLst>
              <a:ext uri="{FF2B5EF4-FFF2-40B4-BE49-F238E27FC236}">
                <a16:creationId xmlns:a16="http://schemas.microsoft.com/office/drawing/2014/main" id="{52C49148-AF51-EFDB-2650-E271176CBFB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3418658"/>
            <a:ext cx="3578399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285F23D-ECAF-E5E7-15A6-984E45BE803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23776" y="2743049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28150D86-E621-5B08-706C-A340F46E7142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23776" y="4904694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1FFC1468-570F-B273-A54D-7ECB80E10F2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315327" y="274503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AF60947-9691-AE16-0936-7A76B7CEAE5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315327" y="490668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C951869A-5E28-5240-13CC-02FE1871110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389828" y="2743048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5CA6AF3-F4C2-D681-CA26-B59DEFF349A8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389828" y="4922745"/>
            <a:ext cx="579277" cy="555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i="1">
                <a:solidFill>
                  <a:schemeClr val="tx1"/>
                </a:solidFill>
              </a:defRPr>
            </a:lvl1pPr>
          </a:lstStyle>
          <a:p>
            <a:r>
              <a:rPr lang="cs-CZ" err="1"/>
              <a:t>Icon</a:t>
            </a:r>
            <a:endParaRPr lang="cs-CZ"/>
          </a:p>
        </p:txBody>
      </p:sp>
      <p:sp>
        <p:nvSpPr>
          <p:cNvPr id="21" name="Zástupný text 5">
            <a:extLst>
              <a:ext uri="{FF2B5EF4-FFF2-40B4-BE49-F238E27FC236}">
                <a16:creationId xmlns:a16="http://schemas.microsoft.com/office/drawing/2014/main" id="{3AA5CF79-B467-2E01-4BA3-7555647698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390835" y="3418658"/>
            <a:ext cx="3577387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D67B001D-891C-30D3-4D97-CB9069BF2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3658415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45973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Přímá spojovací čára 5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gradFill flip="none" rotWithShape="1">
            <a:gsLst>
              <a:gs pos="0">
                <a:srgbClr val="1B75E3"/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7" name="Content Placeholder 3"/>
          <p:cNvSpPr>
            <a:spLocks noGrp="1"/>
          </p:cNvSpPr>
          <p:nvPr>
            <p:ph idx="1"/>
          </p:nvPr>
        </p:nvSpPr>
        <p:spPr>
          <a:xfrm>
            <a:off x="1429773" y="2457449"/>
            <a:ext cx="9285607" cy="3575051"/>
          </a:xfrm>
        </p:spPr>
        <p:txBody>
          <a:bodyPr rtlCol="0">
            <a:noAutofit/>
          </a:bodyPr>
          <a:lstStyle>
            <a:lvl1pPr>
              <a:defRPr sz="2133"/>
            </a:lvl1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29771" y="1695451"/>
            <a:ext cx="9285607" cy="373684"/>
          </a:xfrm>
        </p:spPr>
        <p:txBody>
          <a:bodyPr/>
          <a:lstStyle>
            <a:lvl1pPr>
              <a:defRPr b="1">
                <a:solidFill>
                  <a:srgbClr val="004E97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23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9433984" cy="807720"/>
          </a:xfrm>
        </p:spPr>
        <p:txBody>
          <a:bodyPr/>
          <a:lstStyle>
            <a:lvl1pPr>
              <a:defRPr b="1">
                <a:solidFill>
                  <a:srgbClr val="00559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5838C266-AF7E-401E-99AC-EC1FAEBEC7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3399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gradFill flip="none" rotWithShape="1">
            <a:gsLst>
              <a:gs pos="0">
                <a:srgbClr val="1B75E3"/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5" name="Přímá spojovací čára 4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>
            <a:lvl1pPr>
              <a:defRPr b="1">
                <a:solidFill>
                  <a:srgbClr val="005596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6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55DE2A4D-0222-46D9-9E67-9F7DF422F1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0768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01.png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61067" y="0"/>
            <a:ext cx="1043093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Přímá spojovací čára 5"/>
          <p:cNvCxnSpPr/>
          <p:nvPr userDrawn="1"/>
        </p:nvCxnSpPr>
        <p:spPr>
          <a:xfrm>
            <a:off x="609600" y="772584"/>
            <a:ext cx="94339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Obrázek 5" descr="Logo2N_Blue_CMYK_72dpi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03467" y="218018"/>
            <a:ext cx="984251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gradFill flip="none" rotWithShape="1">
            <a:gsLst>
              <a:gs pos="0">
                <a:srgbClr val="1B75E3"/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7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4821699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3"/>
          <p:cNvCxnSpPr/>
          <p:nvPr userDrawn="1"/>
        </p:nvCxnSpPr>
        <p:spPr>
          <a:xfrm>
            <a:off x="4301067" y="1344084"/>
            <a:ext cx="0" cy="4815416"/>
          </a:xfrm>
          <a:prstGeom prst="line">
            <a:avLst/>
          </a:prstGeom>
          <a:ln w="12700">
            <a:solidFill>
              <a:schemeClr val="tx1">
                <a:alpha val="2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"/>
          <p:cNvCxnSpPr/>
          <p:nvPr userDrawn="1"/>
        </p:nvCxnSpPr>
        <p:spPr>
          <a:xfrm>
            <a:off x="7890933" y="1344084"/>
            <a:ext cx="0" cy="4815416"/>
          </a:xfrm>
          <a:prstGeom prst="line">
            <a:avLst/>
          </a:prstGeom>
          <a:ln w="12700">
            <a:solidFill>
              <a:schemeClr val="tx1">
                <a:alpha val="2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6"/>
          <p:cNvCxnSpPr/>
          <p:nvPr userDrawn="1"/>
        </p:nvCxnSpPr>
        <p:spPr>
          <a:xfrm>
            <a:off x="609600" y="772584"/>
            <a:ext cx="94339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Obrázek 4" descr="Logo2N_Blue_CMYK_72dpi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3467" y="218018"/>
            <a:ext cx="984251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gradFill flip="none" rotWithShape="1">
            <a:gsLst>
              <a:gs pos="0">
                <a:srgbClr val="1B75E3"/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32" name="Zástupný symbol pro text 29"/>
          <p:cNvSpPr>
            <a:spLocks noGrp="1"/>
          </p:cNvSpPr>
          <p:nvPr>
            <p:ph type="body" sz="quarter" idx="14"/>
          </p:nvPr>
        </p:nvSpPr>
        <p:spPr>
          <a:xfrm>
            <a:off x="1113367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33" name="Zástupný symbol pro obrázek 22"/>
          <p:cNvSpPr>
            <a:spLocks noGrp="1"/>
          </p:cNvSpPr>
          <p:nvPr>
            <p:ph type="pic" sz="quarter" idx="10"/>
          </p:nvPr>
        </p:nvSpPr>
        <p:spPr>
          <a:xfrm>
            <a:off x="1113367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4" name="Zástupný symbol pro obrázek 22"/>
          <p:cNvSpPr>
            <a:spLocks noGrp="1"/>
          </p:cNvSpPr>
          <p:nvPr>
            <p:ph type="pic" sz="quarter" idx="11"/>
          </p:nvPr>
        </p:nvSpPr>
        <p:spPr>
          <a:xfrm>
            <a:off x="4741707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5" name="Zástupný symbol pro obrázek 22"/>
          <p:cNvSpPr>
            <a:spLocks noGrp="1"/>
          </p:cNvSpPr>
          <p:nvPr>
            <p:ph type="pic" sz="quarter" idx="13"/>
          </p:nvPr>
        </p:nvSpPr>
        <p:spPr>
          <a:xfrm>
            <a:off x="8267319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8" name="Zástupný symbol pro text 29"/>
          <p:cNvSpPr>
            <a:spLocks noGrp="1"/>
          </p:cNvSpPr>
          <p:nvPr>
            <p:ph type="body" sz="quarter" idx="15"/>
          </p:nvPr>
        </p:nvSpPr>
        <p:spPr>
          <a:xfrm>
            <a:off x="4741707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39" name="Zástupný symbol pro text 29"/>
          <p:cNvSpPr>
            <a:spLocks noGrp="1"/>
          </p:cNvSpPr>
          <p:nvPr>
            <p:ph type="body" sz="quarter" idx="16"/>
          </p:nvPr>
        </p:nvSpPr>
        <p:spPr>
          <a:xfrm>
            <a:off x="8267319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6" name="Zástupný symbol pro text 29"/>
          <p:cNvSpPr>
            <a:spLocks noGrp="1"/>
          </p:cNvSpPr>
          <p:nvPr>
            <p:ph type="body" sz="quarter" idx="17"/>
          </p:nvPr>
        </p:nvSpPr>
        <p:spPr>
          <a:xfrm>
            <a:off x="1113367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7" name="Zástupný symbol pro obrázek 22"/>
          <p:cNvSpPr>
            <a:spLocks noGrp="1"/>
          </p:cNvSpPr>
          <p:nvPr>
            <p:ph type="pic" sz="quarter" idx="18"/>
          </p:nvPr>
        </p:nvSpPr>
        <p:spPr>
          <a:xfrm>
            <a:off x="1113367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8" name="Zástupný symbol pro obrázek 22"/>
          <p:cNvSpPr>
            <a:spLocks noGrp="1"/>
          </p:cNvSpPr>
          <p:nvPr>
            <p:ph type="pic" sz="quarter" idx="19"/>
          </p:nvPr>
        </p:nvSpPr>
        <p:spPr>
          <a:xfrm>
            <a:off x="4741707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9" name="Zástupný symbol pro obrázek 22"/>
          <p:cNvSpPr>
            <a:spLocks noGrp="1"/>
          </p:cNvSpPr>
          <p:nvPr>
            <p:ph type="pic" sz="quarter" idx="20"/>
          </p:nvPr>
        </p:nvSpPr>
        <p:spPr>
          <a:xfrm>
            <a:off x="8267319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0" name="Zástupný symbol pro text 29"/>
          <p:cNvSpPr>
            <a:spLocks noGrp="1"/>
          </p:cNvSpPr>
          <p:nvPr>
            <p:ph type="body" sz="quarter" idx="21"/>
          </p:nvPr>
        </p:nvSpPr>
        <p:spPr>
          <a:xfrm>
            <a:off x="4741707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1" name="Zástupný symbol pro text 29"/>
          <p:cNvSpPr>
            <a:spLocks noGrp="1"/>
          </p:cNvSpPr>
          <p:nvPr>
            <p:ph type="body" sz="quarter" idx="22"/>
          </p:nvPr>
        </p:nvSpPr>
        <p:spPr>
          <a:xfrm>
            <a:off x="8267319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88098189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gradFill flip="none" rotWithShape="1">
            <a:gsLst>
              <a:gs pos="0">
                <a:srgbClr val="1B75E3"/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08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14" name="Zástupný symbol pro obrázek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5537200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0"/>
          </p:nvPr>
        </p:nvSpPr>
        <p:spPr>
          <a:xfrm>
            <a:off x="6604002" y="753467"/>
            <a:ext cx="4679951" cy="158008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1" name="Zástupný symbol pro text 9"/>
          <p:cNvSpPr>
            <a:spLocks noGrp="1"/>
          </p:cNvSpPr>
          <p:nvPr>
            <p:ph type="body" sz="quarter" idx="11"/>
          </p:nvPr>
        </p:nvSpPr>
        <p:spPr>
          <a:xfrm>
            <a:off x="740833" y="5938082"/>
            <a:ext cx="9753600" cy="641351"/>
          </a:xfrm>
        </p:spPr>
        <p:txBody>
          <a:bodyPr/>
          <a:lstStyle>
            <a:lvl1pPr>
              <a:defRPr cap="all" baseline="0"/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5087160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6" name="Obdélník 5"/>
          <p:cNvSpPr/>
          <p:nvPr userDrawn="1"/>
        </p:nvSpPr>
        <p:spPr>
          <a:xfrm>
            <a:off x="6604000" y="518585"/>
            <a:ext cx="4978400" cy="200236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00"/>
          </a:p>
        </p:txBody>
      </p:sp>
      <p:sp>
        <p:nvSpPr>
          <p:cNvPr id="7" name="Obdélník 6"/>
          <p:cNvSpPr>
            <a:spLocks noChangeArrowheads="1"/>
          </p:cNvSpPr>
          <p:nvPr userDrawn="1"/>
        </p:nvSpPr>
        <p:spPr bwMode="auto">
          <a:xfrm>
            <a:off x="6858000" y="865718"/>
            <a:ext cx="6096000" cy="167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 	</a:t>
            </a:r>
            <a:r>
              <a:rPr lang="en-US" sz="2400">
                <a:solidFill>
                  <a:schemeClr val="bg1"/>
                </a:solidFill>
                <a:latin typeface="Verdana" pitchFamily="34" charset="0"/>
              </a:rPr>
              <a:t>HQ </a:t>
            </a: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Lorem ipsum</a:t>
            </a:r>
            <a:endParaRPr lang="en-US" sz="2400">
              <a:solidFill>
                <a:schemeClr val="bg1"/>
              </a:solidFill>
              <a:latin typeface="Verdana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 	</a:t>
            </a:r>
            <a:r>
              <a:rPr lang="en-US" sz="2400">
                <a:solidFill>
                  <a:schemeClr val="bg1"/>
                </a:solidFill>
                <a:latin typeface="Verdana" pitchFamily="34" charset="0"/>
              </a:rPr>
              <a:t>200 </a:t>
            </a: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dolor sit</a:t>
            </a:r>
            <a:endParaRPr lang="en-US" sz="2400">
              <a:solidFill>
                <a:schemeClr val="bg1"/>
              </a:solidFill>
              <a:latin typeface="Verdana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 	</a:t>
            </a:r>
            <a:r>
              <a:rPr lang="en-US" sz="2400">
                <a:solidFill>
                  <a:schemeClr val="bg1"/>
                </a:solidFill>
                <a:latin typeface="Verdana" pitchFamily="34" charset="0"/>
              </a:rPr>
              <a:t>23 </a:t>
            </a:r>
            <a:r>
              <a:rPr lang="cs-CZ" sz="2400">
                <a:solidFill>
                  <a:schemeClr val="bg1"/>
                </a:solidFill>
                <a:latin typeface="Verdana" pitchFamily="34" charset="0"/>
              </a:rPr>
              <a:t>ames </a:t>
            </a:r>
            <a:r>
              <a:rPr lang="en-US" sz="2400">
                <a:solidFill>
                  <a:schemeClr val="bg1"/>
                </a:solidFill>
                <a:latin typeface="Verdana" pitchFamily="34" charset="0"/>
              </a:rPr>
              <a:t>revenue</a:t>
            </a:r>
          </a:p>
        </p:txBody>
      </p:sp>
      <p:sp>
        <p:nvSpPr>
          <p:cNvPr id="3" name="Zástupný symbol pro obrázek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5537200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" name="Zástupný symbol pro text 9"/>
          <p:cNvSpPr>
            <a:spLocks noGrp="1"/>
          </p:cNvSpPr>
          <p:nvPr>
            <p:ph type="body" sz="quarter" idx="11"/>
          </p:nvPr>
        </p:nvSpPr>
        <p:spPr>
          <a:xfrm>
            <a:off x="740833" y="5938082"/>
            <a:ext cx="9753600" cy="641351"/>
          </a:xfrm>
        </p:spPr>
        <p:txBody>
          <a:bodyPr/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24099855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3"/>
          <p:cNvCxnSpPr/>
          <p:nvPr userDrawn="1"/>
        </p:nvCxnSpPr>
        <p:spPr>
          <a:xfrm>
            <a:off x="4301067" y="1344084"/>
            <a:ext cx="0" cy="4815416"/>
          </a:xfrm>
          <a:prstGeom prst="line">
            <a:avLst/>
          </a:prstGeom>
          <a:ln w="12700">
            <a:solidFill>
              <a:schemeClr val="tx1">
                <a:alpha val="2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"/>
          <p:cNvCxnSpPr/>
          <p:nvPr userDrawn="1"/>
        </p:nvCxnSpPr>
        <p:spPr>
          <a:xfrm>
            <a:off x="7890933" y="1344084"/>
            <a:ext cx="0" cy="4815416"/>
          </a:xfrm>
          <a:prstGeom prst="line">
            <a:avLst/>
          </a:prstGeom>
          <a:ln w="12700">
            <a:solidFill>
              <a:schemeClr val="tx1">
                <a:alpha val="2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18" name="Přímá spojovací čára 17"/>
          <p:cNvCxnSpPr/>
          <p:nvPr userDrawn="1"/>
        </p:nvCxnSpPr>
        <p:spPr>
          <a:xfrm>
            <a:off x="609600" y="772584"/>
            <a:ext cx="94339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Obrázek 4" descr="Logo2N_Blue_CMYK_72dpi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3467" y="218018"/>
            <a:ext cx="984251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Zástupný symbol pro text 29"/>
          <p:cNvSpPr>
            <a:spLocks noGrp="1"/>
          </p:cNvSpPr>
          <p:nvPr>
            <p:ph type="body" sz="quarter" idx="14"/>
          </p:nvPr>
        </p:nvSpPr>
        <p:spPr>
          <a:xfrm>
            <a:off x="1113367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33" name="Zástupný symbol pro obrázek 22"/>
          <p:cNvSpPr>
            <a:spLocks noGrp="1"/>
          </p:cNvSpPr>
          <p:nvPr>
            <p:ph type="pic" sz="quarter" idx="10"/>
          </p:nvPr>
        </p:nvSpPr>
        <p:spPr>
          <a:xfrm>
            <a:off x="1113367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4" name="Zástupný symbol pro obrázek 22"/>
          <p:cNvSpPr>
            <a:spLocks noGrp="1"/>
          </p:cNvSpPr>
          <p:nvPr>
            <p:ph type="pic" sz="quarter" idx="11"/>
          </p:nvPr>
        </p:nvSpPr>
        <p:spPr>
          <a:xfrm>
            <a:off x="4741707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5" name="Zástupný symbol pro obrázek 22"/>
          <p:cNvSpPr>
            <a:spLocks noGrp="1"/>
          </p:cNvSpPr>
          <p:nvPr>
            <p:ph type="pic" sz="quarter" idx="13"/>
          </p:nvPr>
        </p:nvSpPr>
        <p:spPr>
          <a:xfrm>
            <a:off x="8267319" y="1344614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38" name="Zástupný symbol pro text 29"/>
          <p:cNvSpPr>
            <a:spLocks noGrp="1"/>
          </p:cNvSpPr>
          <p:nvPr>
            <p:ph type="body" sz="quarter" idx="15"/>
          </p:nvPr>
        </p:nvSpPr>
        <p:spPr>
          <a:xfrm>
            <a:off x="4741707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39" name="Zástupný symbol pro text 29"/>
          <p:cNvSpPr>
            <a:spLocks noGrp="1"/>
          </p:cNvSpPr>
          <p:nvPr>
            <p:ph type="body" sz="quarter" idx="16"/>
          </p:nvPr>
        </p:nvSpPr>
        <p:spPr>
          <a:xfrm>
            <a:off x="8267319" y="2965451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6" name="Zástupný symbol pro text 29"/>
          <p:cNvSpPr>
            <a:spLocks noGrp="1"/>
          </p:cNvSpPr>
          <p:nvPr>
            <p:ph type="body" sz="quarter" idx="17"/>
          </p:nvPr>
        </p:nvSpPr>
        <p:spPr>
          <a:xfrm>
            <a:off x="1113367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7" name="Zástupný symbol pro obrázek 22"/>
          <p:cNvSpPr>
            <a:spLocks noGrp="1"/>
          </p:cNvSpPr>
          <p:nvPr>
            <p:ph type="pic" sz="quarter" idx="18"/>
          </p:nvPr>
        </p:nvSpPr>
        <p:spPr>
          <a:xfrm>
            <a:off x="1113367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8" name="Zástupný symbol pro obrázek 22"/>
          <p:cNvSpPr>
            <a:spLocks noGrp="1"/>
          </p:cNvSpPr>
          <p:nvPr>
            <p:ph type="pic" sz="quarter" idx="19"/>
          </p:nvPr>
        </p:nvSpPr>
        <p:spPr>
          <a:xfrm>
            <a:off x="4741707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9" name="Zástupný symbol pro obrázek 22"/>
          <p:cNvSpPr>
            <a:spLocks noGrp="1"/>
          </p:cNvSpPr>
          <p:nvPr>
            <p:ph type="pic" sz="quarter" idx="20"/>
          </p:nvPr>
        </p:nvSpPr>
        <p:spPr>
          <a:xfrm>
            <a:off x="8267319" y="399084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0" name="Zástupný symbol pro text 29"/>
          <p:cNvSpPr>
            <a:spLocks noGrp="1"/>
          </p:cNvSpPr>
          <p:nvPr>
            <p:ph type="body" sz="quarter" idx="21"/>
          </p:nvPr>
        </p:nvSpPr>
        <p:spPr>
          <a:xfrm>
            <a:off x="4741707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1" name="Zástupný symbol pro text 29"/>
          <p:cNvSpPr>
            <a:spLocks noGrp="1"/>
          </p:cNvSpPr>
          <p:nvPr>
            <p:ph type="body" sz="quarter" idx="22"/>
          </p:nvPr>
        </p:nvSpPr>
        <p:spPr>
          <a:xfrm>
            <a:off x="8267319" y="5611676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22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26376831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7" name="Přímá spojovací čára 6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Zástupný symbol pro obrázek 22"/>
          <p:cNvSpPr>
            <a:spLocks noGrp="1"/>
          </p:cNvSpPr>
          <p:nvPr>
            <p:ph type="pic" sz="quarter" idx="19"/>
          </p:nvPr>
        </p:nvSpPr>
        <p:spPr>
          <a:xfrm>
            <a:off x="4706939" y="219130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0" name="Zástupný symbol pro text 29"/>
          <p:cNvSpPr>
            <a:spLocks noGrp="1"/>
          </p:cNvSpPr>
          <p:nvPr>
            <p:ph type="body" sz="quarter" idx="21"/>
          </p:nvPr>
        </p:nvSpPr>
        <p:spPr>
          <a:xfrm>
            <a:off x="4706939" y="3812138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3BA2891B-A894-4554-A958-A6C07D4051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2358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9" name="Přímá spojovací čára 8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Zástupný symbol pro text 29"/>
          <p:cNvSpPr>
            <a:spLocks noGrp="1"/>
          </p:cNvSpPr>
          <p:nvPr>
            <p:ph type="body" sz="quarter" idx="17"/>
          </p:nvPr>
        </p:nvSpPr>
        <p:spPr>
          <a:xfrm>
            <a:off x="2890466" y="3812138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7" name="Zástupný symbol pro obrázek 22"/>
          <p:cNvSpPr>
            <a:spLocks noGrp="1"/>
          </p:cNvSpPr>
          <p:nvPr>
            <p:ph type="pic" sz="quarter" idx="18"/>
          </p:nvPr>
        </p:nvSpPr>
        <p:spPr>
          <a:xfrm>
            <a:off x="2890466" y="219130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8" name="Zástupný symbol pro obrázek 22"/>
          <p:cNvSpPr>
            <a:spLocks noGrp="1"/>
          </p:cNvSpPr>
          <p:nvPr>
            <p:ph type="pic" sz="quarter" idx="19"/>
          </p:nvPr>
        </p:nvSpPr>
        <p:spPr>
          <a:xfrm>
            <a:off x="6518806" y="219130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0" name="Zástupný symbol pro text 29"/>
          <p:cNvSpPr>
            <a:spLocks noGrp="1"/>
          </p:cNvSpPr>
          <p:nvPr>
            <p:ph type="body" sz="quarter" idx="21"/>
          </p:nvPr>
        </p:nvSpPr>
        <p:spPr>
          <a:xfrm>
            <a:off x="6518806" y="3812138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4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pic>
        <p:nvPicPr>
          <p:cNvPr id="10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135BA735-4511-4C3A-91B5-0D1DEDB0BE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167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1/2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7"/>
            <a:ext cx="5439086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1/2 Image Picture</a:t>
            </a:r>
          </a:p>
        </p:txBody>
      </p:sp>
      <p:sp>
        <p:nvSpPr>
          <p:cNvPr id="8" name="Zástupný text 26">
            <a:extLst>
              <a:ext uri="{FF2B5EF4-FFF2-40B4-BE49-F238E27FC236}">
                <a16:creationId xmlns:a16="http://schemas.microsoft.com/office/drawing/2014/main" id="{4C05CF46-1E8F-FD0E-DFDD-CDDFA8EC50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3776" y="3771900"/>
            <a:ext cx="5439087" cy="76906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cs-CZ"/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E3C8F347-81C3-8570-70CB-A8EC609CEE7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23775" y="4661120"/>
            <a:ext cx="5439086" cy="1770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7593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cxnSp>
        <p:nvCxnSpPr>
          <p:cNvPr id="5" name="Přímá spojovací čára 4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pic>
        <p:nvPicPr>
          <p:cNvPr id="6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38467FBB-3877-4CD8-A1DC-4911617539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6566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accent3"/>
              </a:solidFill>
            </a:endParaRPr>
          </a:p>
        </p:txBody>
      </p:sp>
      <p:cxnSp>
        <p:nvCxnSpPr>
          <p:cNvPr id="5" name="Přímá spojovací čára 4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pic>
        <p:nvPicPr>
          <p:cNvPr id="6" name="Obrázek 4" descr="Obsah obrázku talíř, podepsat, světlo&#10;&#10;Popis byl vytvořen automaticky">
            <a:extLst>
              <a:ext uri="{FF2B5EF4-FFF2-40B4-BE49-F238E27FC236}">
                <a16:creationId xmlns:a16="http://schemas.microsoft.com/office/drawing/2014/main" id="{923C9B66-7411-4096-89B5-9EA3935A4B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561" y="360002"/>
            <a:ext cx="1045441" cy="60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1434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accent3"/>
              </a:solidFill>
            </a:endParaRPr>
          </a:p>
        </p:txBody>
      </p:sp>
      <p:pic>
        <p:nvPicPr>
          <p:cNvPr id="4" name="Obrázek 4" descr="Logo2N_Blue_CMYK_72dpi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4118" y="218018"/>
            <a:ext cx="742949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Přímá spojovací čára 4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64977892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4"/>
          <p:cNvCxnSpPr/>
          <p:nvPr userDrawn="1"/>
        </p:nvCxnSpPr>
        <p:spPr>
          <a:xfrm>
            <a:off x="6079067" y="1651000"/>
            <a:ext cx="0" cy="3149600"/>
          </a:xfrm>
          <a:prstGeom prst="line">
            <a:avLst/>
          </a:prstGeom>
          <a:ln w="12700">
            <a:solidFill>
              <a:schemeClr val="tx1">
                <a:alpha val="2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accent3"/>
              </a:solidFill>
            </a:endParaRPr>
          </a:p>
        </p:txBody>
      </p:sp>
      <p:pic>
        <p:nvPicPr>
          <p:cNvPr id="9" name="Obrázek 4" descr="Logo2N_Blue_CMYK_72dpi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4118" y="218018"/>
            <a:ext cx="742949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Přímá spojovací čára 9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Zástupný symbol pro text 29"/>
          <p:cNvSpPr>
            <a:spLocks noGrp="1"/>
          </p:cNvSpPr>
          <p:nvPr>
            <p:ph type="body" sz="quarter" idx="17"/>
          </p:nvPr>
        </p:nvSpPr>
        <p:spPr>
          <a:xfrm>
            <a:off x="2890466" y="3812138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7" name="Zástupný symbol pro obrázek 22"/>
          <p:cNvSpPr>
            <a:spLocks noGrp="1"/>
          </p:cNvSpPr>
          <p:nvPr>
            <p:ph type="pic" sz="quarter" idx="18"/>
          </p:nvPr>
        </p:nvSpPr>
        <p:spPr>
          <a:xfrm>
            <a:off x="2890466" y="219130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48" name="Zástupný symbol pro obrázek 22"/>
          <p:cNvSpPr>
            <a:spLocks noGrp="1"/>
          </p:cNvSpPr>
          <p:nvPr>
            <p:ph type="pic" sz="quarter" idx="19"/>
          </p:nvPr>
        </p:nvSpPr>
        <p:spPr>
          <a:xfrm>
            <a:off x="6518806" y="2191300"/>
            <a:ext cx="2770717" cy="1620837"/>
          </a:xfrm>
        </p:spPr>
        <p:txBody>
          <a:bodyPr rtlCol="0">
            <a:normAutofit/>
          </a:bodyPr>
          <a:lstStyle/>
          <a:p>
            <a:pPr lvl="0"/>
            <a:r>
              <a:rPr lang="cs-CZ" noProof="0"/>
              <a:t>Klepnutím na ikonu přidáte obrázek.</a:t>
            </a:r>
          </a:p>
        </p:txBody>
      </p:sp>
      <p:sp>
        <p:nvSpPr>
          <p:cNvPr id="50" name="Zástupný symbol pro text 29"/>
          <p:cNvSpPr>
            <a:spLocks noGrp="1"/>
          </p:cNvSpPr>
          <p:nvPr>
            <p:ph type="body" sz="quarter" idx="21"/>
          </p:nvPr>
        </p:nvSpPr>
        <p:spPr>
          <a:xfrm>
            <a:off x="6518806" y="3812138"/>
            <a:ext cx="2770717" cy="787157"/>
          </a:xfrm>
        </p:spPr>
        <p:txBody>
          <a:bodyPr anchor="ctr">
            <a:noAutofit/>
          </a:bodyPr>
          <a:lstStyle>
            <a:lvl1pPr algn="ctr">
              <a:defRPr sz="2133" b="0"/>
            </a:lvl1pPr>
            <a:lvl2pPr>
              <a:defRPr sz="2133" b="0"/>
            </a:lvl2pPr>
            <a:lvl3pPr>
              <a:defRPr sz="2133" b="0"/>
            </a:lvl3pPr>
            <a:lvl4pPr>
              <a:defRPr sz="2133" b="0"/>
            </a:lvl4pPr>
            <a:lvl5pPr>
              <a:defRPr sz="2133" b="0"/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4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00860002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/>
          <p:nvPr userDrawn="1"/>
        </p:nvSpPr>
        <p:spPr>
          <a:xfrm>
            <a:off x="0" y="6720418"/>
            <a:ext cx="12192000" cy="137583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accent3"/>
              </a:solidFill>
            </a:endParaRPr>
          </a:p>
        </p:txBody>
      </p:sp>
      <p:pic>
        <p:nvPicPr>
          <p:cNvPr id="4" name="Obrázek 4" descr="Logo2N_Blue_CMYK_72dpi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24118" y="218018"/>
            <a:ext cx="742949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Přímá spojovací čára 4"/>
          <p:cNvCxnSpPr/>
          <p:nvPr userDrawn="1"/>
        </p:nvCxnSpPr>
        <p:spPr>
          <a:xfrm>
            <a:off x="0" y="772584"/>
            <a:ext cx="10043584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609600" y="0"/>
            <a:ext cx="8679923" cy="807720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5910402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69144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Logo2N_White_300dpi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684" y="548217"/>
            <a:ext cx="1828800" cy="105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28800" y="5638801"/>
            <a:ext cx="8534400" cy="7175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 předlohy podnadpisů.</a:t>
            </a:r>
          </a:p>
        </p:txBody>
      </p:sp>
      <p:sp>
        <p:nvSpPr>
          <p:cNvPr id="10" name="Zástupný symbol pro nadpis 1"/>
          <p:cNvSpPr>
            <a:spLocks noGrp="1"/>
          </p:cNvSpPr>
          <p:nvPr>
            <p:ph type="title"/>
          </p:nvPr>
        </p:nvSpPr>
        <p:spPr>
          <a:xfrm>
            <a:off x="609600" y="2714625"/>
            <a:ext cx="10972800" cy="114300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0949613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Tex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text 5">
            <a:extLst>
              <a:ext uri="{FF2B5EF4-FFF2-40B4-BE49-F238E27FC236}">
                <a16:creationId xmlns:a16="http://schemas.microsoft.com/office/drawing/2014/main" id="{22896F95-839B-4161-99A8-5C3CD6A001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8382" y="365378"/>
            <a:ext cx="10155239" cy="6537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3EAFC80-CFD9-405C-9D28-5E3F44EA46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7590" y="1558089"/>
            <a:ext cx="6450012" cy="47284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1" name="Zástupný symbol obrázku 10">
            <a:extLst>
              <a:ext uri="{FF2B5EF4-FFF2-40B4-BE49-F238E27FC236}">
                <a16:creationId xmlns:a16="http://schemas.microsoft.com/office/drawing/2014/main" id="{17A8E9B1-1DAD-413A-9264-1475B32900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45465" y="1377748"/>
            <a:ext cx="4046537" cy="5091315"/>
          </a:xfrm>
          <a:custGeom>
            <a:avLst/>
            <a:gdLst>
              <a:gd name="connsiteX0" fmla="*/ 3134142 w 4046537"/>
              <a:gd name="connsiteY0" fmla="*/ 0 h 5091315"/>
              <a:gd name="connsiteX1" fmla="*/ 4046537 w 4046537"/>
              <a:gd name="connsiteY1" fmla="*/ 0 h 5091315"/>
              <a:gd name="connsiteX2" fmla="*/ 4046537 w 4046537"/>
              <a:gd name="connsiteY2" fmla="*/ 109499 h 5091315"/>
              <a:gd name="connsiteX3" fmla="*/ 4046537 w 4046537"/>
              <a:gd name="connsiteY3" fmla="*/ 4982018 h 5091315"/>
              <a:gd name="connsiteX4" fmla="*/ 4046537 w 4046537"/>
              <a:gd name="connsiteY4" fmla="*/ 5091113 h 5091315"/>
              <a:gd name="connsiteX5" fmla="*/ 3938241 w 4046537"/>
              <a:gd name="connsiteY5" fmla="*/ 5091113 h 5091315"/>
              <a:gd name="connsiteX6" fmla="*/ 3937240 w 4046537"/>
              <a:gd name="connsiteY6" fmla="*/ 5091315 h 5091315"/>
              <a:gd name="connsiteX7" fmla="*/ 109297 w 4046537"/>
              <a:gd name="connsiteY7" fmla="*/ 5091315 h 5091315"/>
              <a:gd name="connsiteX8" fmla="*/ 0 w 4046537"/>
              <a:gd name="connsiteY8" fmla="*/ 4982018 h 5091315"/>
              <a:gd name="connsiteX9" fmla="*/ 0 w 4046537"/>
              <a:gd name="connsiteY9" fmla="*/ 109499 h 5091315"/>
              <a:gd name="connsiteX10" fmla="*/ 109297 w 4046537"/>
              <a:gd name="connsiteY10" fmla="*/ 202 h 5091315"/>
              <a:gd name="connsiteX11" fmla="*/ 3134142 w 4046537"/>
              <a:gd name="connsiteY11" fmla="*/ 202 h 509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46537" h="5091315">
                <a:moveTo>
                  <a:pt x="3134142" y="0"/>
                </a:moveTo>
                <a:lnTo>
                  <a:pt x="4046537" y="0"/>
                </a:lnTo>
                <a:lnTo>
                  <a:pt x="4046537" y="109499"/>
                </a:lnTo>
                <a:lnTo>
                  <a:pt x="4046537" y="4982018"/>
                </a:lnTo>
                <a:lnTo>
                  <a:pt x="4046537" y="5091113"/>
                </a:lnTo>
                <a:lnTo>
                  <a:pt x="3938241" y="5091113"/>
                </a:lnTo>
                <a:lnTo>
                  <a:pt x="3937240" y="5091315"/>
                </a:lnTo>
                <a:lnTo>
                  <a:pt x="109297" y="5091315"/>
                </a:lnTo>
                <a:cubicBezTo>
                  <a:pt x="48934" y="5091315"/>
                  <a:pt x="0" y="5042381"/>
                  <a:pt x="0" y="4982018"/>
                </a:cubicBezTo>
                <a:lnTo>
                  <a:pt x="0" y="109499"/>
                </a:lnTo>
                <a:cubicBezTo>
                  <a:pt x="0" y="49136"/>
                  <a:pt x="48934" y="202"/>
                  <a:pt x="109297" y="202"/>
                </a:cubicBezTo>
                <a:lnTo>
                  <a:pt x="3134142" y="202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834308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lide - Image, Title 3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10">
            <a:extLst>
              <a:ext uri="{FF2B5EF4-FFF2-40B4-BE49-F238E27FC236}">
                <a16:creationId xmlns:a16="http://schemas.microsoft.com/office/drawing/2014/main" id="{66B4491A-648D-FDA3-721E-3EC7B920D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5" t="28346" r="52105" b="375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1925053"/>
            <a:ext cx="5716192" cy="2663026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EEAFE66-DD90-838B-A2BD-58EFD44FF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B8FE81B-C52E-F08A-86D8-146CE7FA55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2344" y="345760"/>
            <a:ext cx="764082" cy="360000"/>
          </a:xfrm>
          <a:prstGeom prst="rect">
            <a:avLst/>
          </a:prstGeom>
        </p:spPr>
      </p:pic>
      <p:sp>
        <p:nvSpPr>
          <p:cNvPr id="4" name="Podnadpis 2">
            <a:extLst>
              <a:ext uri="{FF2B5EF4-FFF2-40B4-BE49-F238E27FC236}">
                <a16:creationId xmlns:a16="http://schemas.microsoft.com/office/drawing/2014/main" id="{C8CEE668-1D72-4BA6-C900-21767290B17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3775" y="4639213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Name </a:t>
            </a:r>
            <a:r>
              <a:rPr lang="cs-CZ" err="1"/>
              <a:t>Surname</a:t>
            </a:r>
            <a:endParaRPr lang="cs-CZ"/>
          </a:p>
        </p:txBody>
      </p:sp>
      <p:sp>
        <p:nvSpPr>
          <p:cNvPr id="6" name="Zástupný text 26">
            <a:extLst>
              <a:ext uri="{FF2B5EF4-FFF2-40B4-BE49-F238E27FC236}">
                <a16:creationId xmlns:a16="http://schemas.microsoft.com/office/drawing/2014/main" id="{9C6FEE71-9CA6-FB7C-09A7-33AF78DC9D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3775" y="4919876"/>
            <a:ext cx="9082008" cy="36512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err="1"/>
              <a:t>Date</a:t>
            </a:r>
            <a:endParaRPr lang="cs-CZ"/>
          </a:p>
        </p:txBody>
      </p:sp>
      <p:sp>
        <p:nvSpPr>
          <p:cNvPr id="7" name="Obdélník 11">
            <a:extLst>
              <a:ext uri="{FF2B5EF4-FFF2-40B4-BE49-F238E27FC236}">
                <a16:creationId xmlns:a16="http://schemas.microsoft.com/office/drawing/2014/main" id="{ED7AE27F-CE13-27E0-D510-F70C31D9A78A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34763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Text, 2/3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816A1E-36D0-7DDA-FFE3-DA4DB83481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5" y="291287"/>
            <a:ext cx="3582443" cy="174606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28A3042E-F94B-7183-8784-78016C12C88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6387" y="0"/>
            <a:ext cx="792561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i="1">
                <a:solidFill>
                  <a:schemeClr val="tx1"/>
                </a:solidFill>
              </a:defRPr>
            </a:lvl1pPr>
          </a:lstStyle>
          <a:p>
            <a:r>
              <a:rPr lang="cs-CZ"/>
              <a:t>2/3 Image Picture</a:t>
            </a:r>
          </a:p>
        </p:txBody>
      </p:sp>
      <p:sp>
        <p:nvSpPr>
          <p:cNvPr id="7" name="Zástupný text 26">
            <a:extLst>
              <a:ext uri="{FF2B5EF4-FFF2-40B4-BE49-F238E27FC236}">
                <a16:creationId xmlns:a16="http://schemas.microsoft.com/office/drawing/2014/main" id="{A0325583-1644-6C11-160C-8C86AF4C65C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780" y="3771900"/>
            <a:ext cx="3582445" cy="76801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9B32C263-5B88-2700-7503-E72465F0B4F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223775" y="4661117"/>
            <a:ext cx="3582443" cy="1770283"/>
          </a:xfrm>
          <a:prstGeom prst="rect">
            <a:avLst/>
          </a:prstGeom>
        </p:spPr>
        <p:txBody>
          <a:bodyPr/>
          <a:lstStyle>
            <a:lvl1pPr marL="0" indent="0">
              <a:buFont typeface="+mj-lt"/>
              <a:buNone/>
              <a:defRPr sz="1800">
                <a:solidFill>
                  <a:schemeClr val="tx1"/>
                </a:solidFill>
                <a:latin typeface="+mn-lt"/>
              </a:defRPr>
            </a:lvl1pPr>
            <a:lvl2pPr marL="538163" indent="-182563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2pPr>
            <a:lvl3pPr marL="898525" indent="-180975">
              <a:defRPr sz="1400">
                <a:solidFill>
                  <a:schemeClr val="tx1"/>
                </a:solidFill>
              </a:defRPr>
            </a:lvl3pPr>
            <a:lvl4pPr marL="1255713" indent="-180975"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  <a:lvl7pPr marL="2743132" indent="0">
              <a:buNone/>
              <a:defRPr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1788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9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1.xml"/><Relationship Id="rId21" Type="http://schemas.openxmlformats.org/officeDocument/2006/relationships/theme" Target="../theme/theme1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114.xml"/><Relationship Id="rId20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3.xml"/><Relationship Id="rId18" Type="http://schemas.openxmlformats.org/officeDocument/2006/relationships/slideLayout" Target="../slideLayouts/slideLayout58.xml"/><Relationship Id="rId26" Type="http://schemas.openxmlformats.org/officeDocument/2006/relationships/slideLayout" Target="../slideLayouts/slideLayout66.xml"/><Relationship Id="rId39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61.xml"/><Relationship Id="rId34" Type="http://schemas.openxmlformats.org/officeDocument/2006/relationships/slideLayout" Target="../slideLayouts/slideLayout74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56.xml"/><Relationship Id="rId20" Type="http://schemas.openxmlformats.org/officeDocument/2006/relationships/slideLayout" Target="../slideLayouts/slideLayout60.xml"/><Relationship Id="rId29" Type="http://schemas.openxmlformats.org/officeDocument/2006/relationships/slideLayout" Target="../slideLayouts/slideLayout69.xml"/><Relationship Id="rId41" Type="http://schemas.openxmlformats.org/officeDocument/2006/relationships/theme" Target="../theme/theme8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64.xml"/><Relationship Id="rId32" Type="http://schemas.openxmlformats.org/officeDocument/2006/relationships/slideLayout" Target="../slideLayouts/slideLayout72.xml"/><Relationship Id="rId37" Type="http://schemas.openxmlformats.org/officeDocument/2006/relationships/slideLayout" Target="../slideLayouts/slideLayout77.xml"/><Relationship Id="rId40" Type="http://schemas.openxmlformats.org/officeDocument/2006/relationships/slideLayout" Target="../slideLayouts/slideLayout80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23" Type="http://schemas.openxmlformats.org/officeDocument/2006/relationships/slideLayout" Target="../slideLayouts/slideLayout63.xml"/><Relationship Id="rId28" Type="http://schemas.openxmlformats.org/officeDocument/2006/relationships/slideLayout" Target="../slideLayouts/slideLayout68.xml"/><Relationship Id="rId36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50.xml"/><Relationship Id="rId19" Type="http://schemas.openxmlformats.org/officeDocument/2006/relationships/slideLayout" Target="../slideLayouts/slideLayout59.xml"/><Relationship Id="rId31" Type="http://schemas.openxmlformats.org/officeDocument/2006/relationships/slideLayout" Target="../slideLayouts/slideLayout71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Relationship Id="rId22" Type="http://schemas.openxmlformats.org/officeDocument/2006/relationships/slideLayout" Target="../slideLayouts/slideLayout62.xml"/><Relationship Id="rId27" Type="http://schemas.openxmlformats.org/officeDocument/2006/relationships/slideLayout" Target="../slideLayouts/slideLayout67.xml"/><Relationship Id="rId30" Type="http://schemas.openxmlformats.org/officeDocument/2006/relationships/slideLayout" Target="../slideLayouts/slideLayout70.xml"/><Relationship Id="rId35" Type="http://schemas.openxmlformats.org/officeDocument/2006/relationships/slideLayout" Target="../slideLayouts/slideLayout75.xml"/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52.xml"/><Relationship Id="rId17" Type="http://schemas.openxmlformats.org/officeDocument/2006/relationships/slideLayout" Target="../slideLayouts/slideLayout57.xml"/><Relationship Id="rId25" Type="http://schemas.openxmlformats.org/officeDocument/2006/relationships/slideLayout" Target="../slideLayouts/slideLayout65.xml"/><Relationship Id="rId33" Type="http://schemas.openxmlformats.org/officeDocument/2006/relationships/slideLayout" Target="../slideLayouts/slideLayout73.xml"/><Relationship Id="rId38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409195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954" r:id="rId3"/>
    <p:sldLayoutId id="2147483960" r:id="rId4"/>
    <p:sldLayoutId id="2147484051" r:id="rId5"/>
    <p:sldLayoutId id="2147484073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99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4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333" kern="1200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609585" algn="ctr" rtl="0" fontAlgn="base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19170" algn="ctr" rtl="0" fontAlgn="base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828754" algn="ctr" rtl="0" fontAlgn="base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438339" algn="ctr" rtl="0" fontAlgn="base">
        <a:spcBef>
          <a:spcPct val="0"/>
        </a:spcBef>
        <a:spcAft>
          <a:spcPct val="0"/>
        </a:spcAft>
        <a:defRPr sz="5333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455073" indent="-457189" algn="ctr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33" kern="1200">
          <a:solidFill>
            <a:schemeClr val="bg1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988459" indent="-38099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Verdana" pitchFamily="34" charset="0"/>
          <a:cs typeface="Verdana" pitchFamily="34" charset="0"/>
        </a:defRPr>
      </a:lvl2pPr>
      <a:lvl3pPr marL="1521846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Verdana" pitchFamily="34" charset="0"/>
          <a:cs typeface="Verdana" pitchFamily="34" charset="0"/>
        </a:defRPr>
      </a:lvl3pPr>
      <a:lvl4pPr marL="2131431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Verdana" pitchFamily="34" charset="0"/>
          <a:cs typeface="Verdana" pitchFamily="34" charset="0"/>
        </a:defRPr>
      </a:lvl4pPr>
      <a:lvl5pPr marL="2741015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Verdana" pitchFamily="34" charset="0"/>
          <a:cs typeface="Verdana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211166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063" r:id="rId11"/>
    <p:sldLayoutId id="2147484064" r:id="rId12"/>
    <p:sldLayoutId id="2147484065" r:id="rId13"/>
    <p:sldLayoutId id="2147484066" r:id="rId14"/>
    <p:sldLayoutId id="2147484067" r:id="rId15"/>
    <p:sldLayoutId id="2147484068" r:id="rId16"/>
    <p:sldLayoutId id="2147484069" r:id="rId17"/>
    <p:sldLayoutId id="2147484070" r:id="rId18"/>
    <p:sldLayoutId id="2147484071" r:id="rId19"/>
    <p:sldLayoutId id="2147484072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3255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802" r:id="rId7"/>
    <p:sldLayoutId id="2147483803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70898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4022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69657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49972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86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4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11">
            <a:extLst>
              <a:ext uri="{FF2B5EF4-FFF2-40B4-BE49-F238E27FC236}">
                <a16:creationId xmlns:a16="http://schemas.microsoft.com/office/drawing/2014/main" id="{A7602EFD-5A12-3B5E-CCE7-9FBD67A2B8EC}"/>
              </a:ext>
            </a:extLst>
          </p:cNvPr>
          <p:cNvSpPr/>
          <p:nvPr userDrawn="1"/>
        </p:nvSpPr>
        <p:spPr>
          <a:xfrm>
            <a:off x="10598098" y="6434578"/>
            <a:ext cx="1472380" cy="423422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/>
            <a:r>
              <a:rPr lang="cs-CZ" sz="1400"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</p:spTree>
    <p:extLst>
      <p:ext uri="{BB962C8B-B14F-4D97-AF65-F5344CB8AC3E}">
        <p14:creationId xmlns:p14="http://schemas.microsoft.com/office/powerpoint/2010/main" val="1287853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4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821D8-1706-441C-A329-C3069FA59F5D}" type="datetimeFigureOut">
              <a:rPr lang="en-US" smtClean="0"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92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  <p:sldLayoutId id="2147483978" r:id="rId16"/>
    <p:sldLayoutId id="2147483979" r:id="rId17"/>
    <p:sldLayoutId id="2147483980" r:id="rId18"/>
    <p:sldLayoutId id="2147483981" r:id="rId19"/>
    <p:sldLayoutId id="2147483982" r:id="rId20"/>
    <p:sldLayoutId id="2147483983" r:id="rId21"/>
    <p:sldLayoutId id="2147483984" r:id="rId22"/>
    <p:sldLayoutId id="2147483985" r:id="rId23"/>
    <p:sldLayoutId id="2147483986" r:id="rId24"/>
    <p:sldLayoutId id="2147483987" r:id="rId25"/>
    <p:sldLayoutId id="2147483988" r:id="rId26"/>
    <p:sldLayoutId id="2147483989" r:id="rId27"/>
    <p:sldLayoutId id="2147483990" r:id="rId28"/>
    <p:sldLayoutId id="2147483991" r:id="rId29"/>
    <p:sldLayoutId id="2147483992" r:id="rId30"/>
    <p:sldLayoutId id="2147483993" r:id="rId31"/>
    <p:sldLayoutId id="2147483994" r:id="rId32"/>
    <p:sldLayoutId id="2147483995" r:id="rId33"/>
    <p:sldLayoutId id="2147483996" r:id="rId34"/>
    <p:sldLayoutId id="2147483997" r:id="rId35"/>
    <p:sldLayoutId id="2147483998" r:id="rId36"/>
    <p:sldLayoutId id="2147483999" r:id="rId37"/>
    <p:sldLayoutId id="2147484000" r:id="rId38"/>
    <p:sldLayoutId id="2147484001" r:id="rId39"/>
    <p:sldLayoutId id="2147484050" r:id="rId40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indent="0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indent="0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indent="0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42">
          <p15:clr>
            <a:srgbClr val="F26B43"/>
          </p15:clr>
        </p15:guide>
        <p15:guide id="2" pos="1279">
          <p15:clr>
            <a:srgbClr val="F26B43"/>
          </p15:clr>
        </p15:guide>
        <p15:guide id="3" pos="1920">
          <p15:clr>
            <a:srgbClr val="F26B43"/>
          </p15:clr>
        </p15:guide>
        <p15:guide id="4" pos="2559">
          <p15:clr>
            <a:srgbClr val="F26B43"/>
          </p15:clr>
        </p15:guide>
        <p15:guide id="5" pos="3201">
          <p15:clr>
            <a:srgbClr val="F26B43"/>
          </p15:clr>
        </p15:guide>
        <p15:guide id="6" pos="7039">
          <p15:clr>
            <a:srgbClr val="F26B43"/>
          </p15:clr>
        </p15:guide>
        <p15:guide id="7" pos="6402">
          <p15:clr>
            <a:srgbClr val="F26B43"/>
          </p15:clr>
        </p15:guide>
        <p15:guide id="8" pos="5760">
          <p15:clr>
            <a:srgbClr val="F26B43"/>
          </p15:clr>
        </p15:guide>
        <p15:guide id="9" pos="5118">
          <p15:clr>
            <a:srgbClr val="F26B43"/>
          </p15:clr>
        </p15:guide>
        <p15:guide id="10" pos="4481">
          <p15:clr>
            <a:srgbClr val="F26B43"/>
          </p15:clr>
        </p15:guide>
        <p15:guide id="11" pos="3840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9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  <p:sldLayoutId id="2147484014" r:id="rId11"/>
    <p:sldLayoutId id="2147484015" r:id="rId12"/>
    <p:sldLayoutId id="2147484016" r:id="rId13"/>
    <p:sldLayoutId id="2147484017" r:id="rId14"/>
  </p:sldLayoutIdLst>
  <p:txStyles>
    <p:titleStyle>
      <a:lvl1pPr algn="l" defTabSz="607469" rtl="0" eaLnBrk="0" fontAlgn="base" hangingPunct="0">
        <a:spcBef>
          <a:spcPct val="0"/>
        </a:spcBef>
        <a:spcAft>
          <a:spcPct val="0"/>
        </a:spcAft>
        <a:defRPr sz="2267" kern="1200" cap="all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defTabSz="607469" rtl="0" eaLnBrk="0" fontAlgn="base" hangingPunct="0">
        <a:spcBef>
          <a:spcPct val="0"/>
        </a:spcBef>
        <a:spcAft>
          <a:spcPct val="0"/>
        </a:spcAft>
        <a:defRPr sz="22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defTabSz="607469" rtl="0" eaLnBrk="0" fontAlgn="base" hangingPunct="0">
        <a:spcBef>
          <a:spcPct val="0"/>
        </a:spcBef>
        <a:spcAft>
          <a:spcPct val="0"/>
        </a:spcAft>
        <a:defRPr sz="22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defTabSz="607469" rtl="0" eaLnBrk="0" fontAlgn="base" hangingPunct="0">
        <a:spcBef>
          <a:spcPct val="0"/>
        </a:spcBef>
        <a:spcAft>
          <a:spcPct val="0"/>
        </a:spcAft>
        <a:defRPr sz="22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defTabSz="607469" rtl="0" eaLnBrk="0" fontAlgn="base" hangingPunct="0">
        <a:spcBef>
          <a:spcPct val="0"/>
        </a:spcBef>
        <a:spcAft>
          <a:spcPct val="0"/>
        </a:spcAft>
        <a:defRPr sz="22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sz="26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sz="26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sz="26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sz="2667">
          <a:solidFill>
            <a:schemeClr val="bg2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455073" indent="-457189" algn="l" defTabSz="607469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3333" b="1" kern="1200">
          <a:solidFill>
            <a:srgbClr val="004E97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988459" indent="-380990" algn="l" defTabSz="6074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33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521846" indent="-304792" algn="l" defTabSz="6074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67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2131431" indent="-304792" algn="l" defTabSz="6074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67" i="1" kern="120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741015" indent="-304792" algn="l" defTabSz="6074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65_4p3WVc1g?feature=oembed" TargetMode="Externa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D72drdW480?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D33F956-271C-BC80-8733-19B21FFCA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4" y="1925053"/>
            <a:ext cx="10079972" cy="2663026"/>
          </a:xfrm>
        </p:spPr>
        <p:txBody>
          <a:bodyPr lIns="91440" tIns="45720" rIns="91440" bIns="45720" anchor="b">
            <a:noAutofit/>
          </a:bodyPr>
          <a:lstStyle/>
          <a:p>
            <a:r>
              <a:rPr lang="en-GB">
                <a:latin typeface="Segoe UI"/>
                <a:ea typeface="Segoe UI Black"/>
                <a:cs typeface="Segoe UI"/>
              </a:rPr>
              <a:t>Elevate your home's access </a:t>
            </a:r>
            <a:endParaRPr lang="en-GB" sz="6000" b="1">
              <a:latin typeface="Segoe UI"/>
              <a:ea typeface="Segoe UI Black"/>
              <a:cs typeface="Segoe UI"/>
            </a:endParaRP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65531237-7F56-7D47-1033-01B1ABD649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775" y="4780728"/>
            <a:ext cx="8113179" cy="419553"/>
          </a:xfrm>
        </p:spPr>
        <p:txBody>
          <a:bodyPr lIns="91440" tIns="45720" rIns="91440" bIns="45720" anchor="b">
            <a:noAutofit/>
          </a:bodyPr>
          <a:lstStyle/>
          <a:p>
            <a:r>
              <a:rPr lang="en-US">
                <a:latin typeface="Segoe UI"/>
                <a:ea typeface="Verdana"/>
                <a:cs typeface="Segoe UI"/>
              </a:rPr>
              <a:t>Don't just replace your old intercom! Increase security and convenience with a modern access solution </a:t>
            </a:r>
            <a:endParaRPr lang="en-US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9031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C9BB9-F950-49CB-9461-737EADD4D9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287" y="312749"/>
            <a:ext cx="9345098" cy="770895"/>
          </a:xfrm>
        </p:spPr>
        <p:txBody>
          <a:bodyPr/>
          <a:lstStyle/>
          <a:p>
            <a:r>
              <a:rPr lang="en-GB"/>
              <a:t>Pricing example (one-off payment)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4180B48-F32E-B071-5FAA-C7214C1A4B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495741"/>
              </p:ext>
            </p:extLst>
          </p:nvPr>
        </p:nvGraphicFramePr>
        <p:xfrm>
          <a:off x="393831" y="1607390"/>
          <a:ext cx="11595167" cy="4553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2994">
                  <a:extLst>
                    <a:ext uri="{9D8B030D-6E8A-4147-A177-3AD203B41FA5}">
                      <a16:colId xmlns:a16="http://schemas.microsoft.com/office/drawing/2014/main" val="1841868067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41197604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822448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30041497"/>
                    </a:ext>
                  </a:extLst>
                </a:gridCol>
              </a:tblGrid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Product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Quantity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PVP (EUR)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Total (EUR)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355742669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2N LTE Verso – Main unit with camera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1,241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0523331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Touch display module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4340672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Bluetooth &amp; RFID reader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6558907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LTE external antenna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70569993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Frame for surface installation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5428746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12 V power supply 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7131846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My2N app (36 EUR × 10 years)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20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360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7,200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655358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b="1" noProof="0" dirty="0"/>
                        <a:t>Total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 dirty="0"/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b="1" noProof="0" dirty="0">
                          <a:solidFill>
                            <a:srgbClr val="FF0000"/>
                          </a:solidFill>
                        </a:rPr>
                        <a:t>10,071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409784939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F0C8D0-3AFB-799B-DDDD-79855A1F0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042350"/>
              </p:ext>
            </p:extLst>
          </p:nvPr>
        </p:nvGraphicFramePr>
        <p:xfrm>
          <a:off x="393830" y="1607390"/>
          <a:ext cx="11595167" cy="4553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2994">
                  <a:extLst>
                    <a:ext uri="{9D8B030D-6E8A-4147-A177-3AD203B41FA5}">
                      <a16:colId xmlns:a16="http://schemas.microsoft.com/office/drawing/2014/main" val="1841868067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41197604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8224483"/>
                    </a:ext>
                  </a:extLst>
                </a:gridCol>
                <a:gridCol w="1897391">
                  <a:extLst>
                    <a:ext uri="{9D8B030D-6E8A-4147-A177-3AD203B41FA5}">
                      <a16:colId xmlns:a16="http://schemas.microsoft.com/office/drawing/2014/main" val="3430041497"/>
                    </a:ext>
                  </a:extLst>
                </a:gridCol>
              </a:tblGrid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Product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Quantity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/>
                        <a:t>PVP (EUR)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Total (EUR)</a:t>
                      </a: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355742669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 dirty="0"/>
                        <a:t>2N LTE Verso – Main unit with camera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0523331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Touch display module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4340672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Bluetooth &amp; RFID reader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596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6558907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LTE external antenna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70569993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Frame for surface installation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54287465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12 V power supply 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1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57131846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noProof="0"/>
                        <a:t> My2N app (one-off payment for 10 years)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noProof="0" dirty="0"/>
                        <a:t>20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cs-CZ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GB" sz="1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655358"/>
                  </a:ext>
                </a:extLst>
              </a:tr>
              <a:tr h="505971">
                <a:tc>
                  <a:txBody>
                    <a:bodyPr/>
                    <a:lstStyle/>
                    <a:p>
                      <a:pPr algn="l"/>
                      <a:r>
                        <a:rPr lang="en-GB" sz="1900" b="1" noProof="0" dirty="0"/>
                        <a:t>Total</a:t>
                      </a: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/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900" b="1" noProof="0">
                        <a:solidFill>
                          <a:schemeClr val="tx1"/>
                        </a:solidFill>
                      </a:endParaRPr>
                    </a:p>
                  </a:txBody>
                  <a:tcPr marL="107097" marR="107097" marT="53549" marB="535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900" b="1" noProof="0" dirty="0">
                          <a:solidFill>
                            <a:schemeClr val="tx1"/>
                          </a:solidFill>
                        </a:rPr>
                        <a:t>6,871</a:t>
                      </a:r>
                      <a:endParaRPr lang="en-GB" sz="19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107097" marR="107097" marT="53549" marB="53549" anchor="ctr"/>
                </a:tc>
                <a:extLst>
                  <a:ext uri="{0D108BD9-81ED-4DB2-BD59-A6C34878D82A}">
                    <a16:rowId xmlns:a16="http://schemas.microsoft.com/office/drawing/2014/main" val="4097849399"/>
                  </a:ext>
                </a:extLst>
              </a:tr>
            </a:tbl>
          </a:graphicData>
        </a:graphic>
      </p:graphicFrame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C33C01E-B314-4102-95E3-560C4A27310D}"/>
              </a:ext>
            </a:extLst>
          </p:cNvPr>
          <p:cNvSpPr txBox="1">
            <a:spLocks/>
          </p:cNvSpPr>
          <p:nvPr/>
        </p:nvSpPr>
        <p:spPr>
          <a:xfrm>
            <a:off x="298287" y="999949"/>
            <a:ext cx="8005825" cy="475673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Based on 20 apartment buildings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C9022A1A-5DF9-081A-F0E8-9A972F47726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20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1026585" y="1612901"/>
            <a:ext cx="61383" cy="45021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85" fontAlgn="base">
              <a:spcBef>
                <a:spcPct val="0"/>
              </a:spcBef>
              <a:spcAft>
                <a:spcPct val="0"/>
              </a:spcAft>
              <a:defRPr/>
            </a:pPr>
            <a:endParaRPr lang="cs-CZ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bdélník 4">
            <a:extLst>
              <a:ext uri="{FF2B5EF4-FFF2-40B4-BE49-F238E27FC236}">
                <a16:creationId xmlns:a16="http://schemas.microsoft.com/office/drawing/2014/main" id="{E903D65D-0308-4A68-BC67-1A31D8C34D15}"/>
              </a:ext>
            </a:extLst>
          </p:cNvPr>
          <p:cNvSpPr/>
          <p:nvPr/>
        </p:nvSpPr>
        <p:spPr>
          <a:xfrm>
            <a:off x="2140735" y="2940645"/>
            <a:ext cx="9560204" cy="18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746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733" cap="all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The INTERCOM and access control for the residential projects of the future</a:t>
            </a:r>
            <a:endParaRPr lang="es-ES" sz="3733" cap="all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980E7827-FD9E-4EA3-86DA-758696E000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635" y="1612901"/>
            <a:ext cx="1547283" cy="896495"/>
          </a:xfrm>
          <a:prstGeom prst="rect">
            <a:avLst/>
          </a:prstGeom>
        </p:spPr>
      </p:pic>
      <p:pic>
        <p:nvPicPr>
          <p:cNvPr id="7" name="Zástupný symbol obrázku 10" descr="Obsah obrázku text&#10;&#10;Popis byl vytvořen automaticky">
            <a:extLst>
              <a:ext uri="{FF2B5EF4-FFF2-40B4-BE49-F238E27FC236}">
                <a16:creationId xmlns:a16="http://schemas.microsoft.com/office/drawing/2014/main" id="{E05D22ED-8F79-4BBC-81E4-4BFF25BD87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Obrázek 11">
            <a:extLst>
              <a:ext uri="{FF2B5EF4-FFF2-40B4-BE49-F238E27FC236}">
                <a16:creationId xmlns:a16="http://schemas.microsoft.com/office/drawing/2014/main" id="{160970F8-B341-48DE-ADAD-260921D2C7C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1055094" y="345760"/>
            <a:ext cx="789957" cy="372192"/>
          </a:xfrm>
          <a:prstGeom prst="rect">
            <a:avLst/>
          </a:prstGeom>
        </p:spPr>
      </p:pic>
      <p:sp>
        <p:nvSpPr>
          <p:cNvPr id="11" name="Obdélník 11">
            <a:extLst>
              <a:ext uri="{FF2B5EF4-FFF2-40B4-BE49-F238E27FC236}">
                <a16:creationId xmlns:a16="http://schemas.microsoft.com/office/drawing/2014/main" id="{D4574DD9-DAE2-4CD8-951D-7E0A0460ABAF}"/>
              </a:ext>
            </a:extLst>
          </p:cNvPr>
          <p:cNvSpPr/>
          <p:nvPr/>
        </p:nvSpPr>
        <p:spPr>
          <a:xfrm>
            <a:off x="10598099" y="6434578"/>
            <a:ext cx="1472380" cy="423423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r" defTabSz="60746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z="1400">
                <a:solidFill>
                  <a:prstClr val="white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www.2n.com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3765C8-612F-32EC-6ADC-0D7989C41A12}"/>
              </a:ext>
            </a:extLst>
          </p:cNvPr>
          <p:cNvSpPr txBox="1"/>
          <p:nvPr/>
        </p:nvSpPr>
        <p:spPr>
          <a:xfrm>
            <a:off x="491061" y="1997839"/>
            <a:ext cx="10384757" cy="286232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Give your building more value and </a:t>
            </a:r>
            <a:r>
              <a:rPr lang="en-GB" sz="6000" b="1" dirty="0">
                <a:solidFill>
                  <a:schemeClr val="bg1"/>
                </a:solidFill>
                <a:latin typeface="Segoe UI"/>
                <a:ea typeface="+mj-ea"/>
                <a:cs typeface="+mj-cs"/>
              </a:rPr>
              <a:t>make</a:t>
            </a: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 your </a:t>
            </a:r>
            <a:br>
              <a:rPr kumimoji="0" lang="cs-CZ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</a:br>
            <a:r>
              <a:rPr kumimoji="0" lang="en-GB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j-ea"/>
                <a:cs typeface="+mj-cs"/>
              </a:rPr>
              <a:t>life easier</a:t>
            </a:r>
          </a:p>
        </p:txBody>
      </p:sp>
    </p:spTree>
    <p:extLst>
      <p:ext uri="{BB962C8B-B14F-4D97-AF65-F5344CB8AC3E}">
        <p14:creationId xmlns:p14="http://schemas.microsoft.com/office/powerpoint/2010/main" val="96473470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13A9E-855F-298F-89FC-9CD7B022D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4247-2623-E1B9-0AC1-62368D775A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6"/>
            <a:ext cx="4225007" cy="2043351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GB" noProof="0"/>
              <a:t>Old </a:t>
            </a:r>
            <a:r>
              <a:rPr lang="en-GB" dirty="0"/>
              <a:t>buildings</a:t>
            </a:r>
            <a:r>
              <a:rPr lang="en-GB" noProof="0" dirty="0"/>
              <a:t> </a:t>
            </a:r>
            <a:r>
              <a:rPr lang="en-GB" dirty="0"/>
              <a:t>shouldn't mean</a:t>
            </a:r>
            <a:r>
              <a:rPr lang="en-GB" noProof="0" dirty="0"/>
              <a:t> old technology</a:t>
            </a:r>
          </a:p>
        </p:txBody>
      </p:sp>
      <p:pic>
        <p:nvPicPr>
          <p:cNvPr id="15" name="Zástupný symbol obrázku 14">
            <a:extLst>
              <a:ext uri="{FF2B5EF4-FFF2-40B4-BE49-F238E27FC236}">
                <a16:creationId xmlns:a16="http://schemas.microsoft.com/office/drawing/2014/main" id="{52327533-97FE-6E01-3E98-5FCA22DD50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" r="21708"/>
          <a:stretch/>
        </p:blipFill>
        <p:spPr>
          <a:xfrm>
            <a:off x="4655713" y="0"/>
            <a:ext cx="7536287" cy="6858000"/>
          </a:xfrm>
        </p:spPr>
      </p:pic>
      <p:sp>
        <p:nvSpPr>
          <p:cNvPr id="6" name="Zástupný text 3">
            <a:extLst>
              <a:ext uri="{FF2B5EF4-FFF2-40B4-BE49-F238E27FC236}">
                <a16:creationId xmlns:a16="http://schemas.microsoft.com/office/drawing/2014/main" id="{23AEBFB9-2A7B-19EB-D205-439FCD917EC3}"/>
              </a:ext>
            </a:extLst>
          </p:cNvPr>
          <p:cNvSpPr txBox="1">
            <a:spLocks/>
          </p:cNvSpPr>
          <p:nvPr/>
        </p:nvSpPr>
        <p:spPr>
          <a:xfrm>
            <a:off x="223775" y="4159250"/>
            <a:ext cx="4115996" cy="2272152"/>
          </a:xfrm>
          <a:prstGeom prst="rect">
            <a:avLst/>
          </a:prstGeom>
        </p:spPr>
        <p:txBody>
          <a:bodyPr lIns="91440" tIns="45720" rIns="91440" bIns="45720"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Why change your intercom system by simply replacing an old device? </a:t>
            </a:r>
            <a:r>
              <a:rPr lang="en-US">
                <a:solidFill>
                  <a:srgbClr val="000000"/>
                </a:solidFill>
              </a:rPr>
              <a:t>Installing a </a:t>
            </a:r>
            <a:r>
              <a:rPr lang="en-US" b="1">
                <a:solidFill>
                  <a:schemeClr val="tx2">
                    <a:lumMod val="60000"/>
                    <a:lumOff val="40000"/>
                  </a:schemeClr>
                </a:solidFill>
              </a:rPr>
              <a:t>full solution</a:t>
            </a:r>
            <a:r>
              <a:rPr lang="en-US">
                <a:solidFill>
                  <a:srgbClr val="000000"/>
                </a:solidFill>
              </a:rPr>
              <a:t> with </a:t>
            </a:r>
            <a:r>
              <a:rPr lang="en-US" b="1">
                <a:solidFill>
                  <a:schemeClr val="accent1"/>
                </a:solidFill>
              </a:rPr>
              <a:t>modern technology </a:t>
            </a:r>
            <a:r>
              <a:rPr lang="en-US"/>
              <a:t>and </a:t>
            </a:r>
            <a:r>
              <a:rPr lang="en-US" b="1">
                <a:solidFill>
                  <a:schemeClr val="accent1"/>
                </a:solidFill>
              </a:rPr>
              <a:t>advanced features </a:t>
            </a:r>
            <a:r>
              <a:rPr lang="en-US"/>
              <a:t>will </a:t>
            </a:r>
            <a:r>
              <a:rPr lang="en-US">
                <a:solidFill>
                  <a:srgbClr val="000000"/>
                </a:solidFill>
              </a:rPr>
              <a:t>bring you so much more than a way to open the front door...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7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A96B5-4F62-6F38-2019-2BCB075EB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DB445-6F23-A99A-5921-B75751E2D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7" y="291287"/>
            <a:ext cx="9667762" cy="1269731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GB"/>
              <a:t>What do 2N solutions offer you?</a:t>
            </a:r>
          </a:p>
        </p:txBody>
      </p:sp>
      <p:pic>
        <p:nvPicPr>
          <p:cNvPr id="18" name="Access_vizu_1.jpg">
            <a:extLst>
              <a:ext uri="{FF2B5EF4-FFF2-40B4-BE49-F238E27FC236}">
                <a16:creationId xmlns:a16="http://schemas.microsoft.com/office/drawing/2014/main" id="{CCAABF40-E354-F0A9-ED15-4AB62A1F759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" t="20010" r="21028"/>
          <a:stretch/>
        </p:blipFill>
        <p:spPr>
          <a:xfrm>
            <a:off x="4307305" y="1434712"/>
            <a:ext cx="3577389" cy="2446834"/>
          </a:xfr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318DA6A-CA76-67B5-065D-347853EC5C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4647" y="4180511"/>
            <a:ext cx="3007255" cy="1798803"/>
          </a:xfrm>
        </p:spPr>
        <p:txBody>
          <a:bodyPr lIns="91440" tIns="45720" rIns="91440" bIns="45720" anchor="t"/>
          <a:lstStyle/>
          <a:p>
            <a:r>
              <a:rPr lang="en-GB" b="1">
                <a:cs typeface="Segoe UI"/>
              </a:rPr>
              <a:t>Quick, modern &amp; convenient access</a:t>
            </a:r>
            <a:endParaRPr lang="en-GB" b="1" noProof="0">
              <a:cs typeface="Segoe UI"/>
            </a:endParaRPr>
          </a:p>
          <a:p>
            <a:br>
              <a:rPr lang="en-GB" sz="1600" noProof="0"/>
            </a:br>
            <a:r>
              <a:rPr lang="en-GB" sz="1600"/>
              <a:t>No more forgetting your keys and getting locked out - access</a:t>
            </a:r>
            <a:r>
              <a:rPr lang="en-GB" sz="1600" noProof="0"/>
              <a:t> </a:t>
            </a:r>
            <a:r>
              <a:rPr lang="en-GB" sz="1600"/>
              <a:t>entrances and common areas in your</a:t>
            </a:r>
            <a:r>
              <a:rPr lang="en-GB" sz="1600" noProof="0"/>
              <a:t> </a:t>
            </a:r>
            <a:r>
              <a:rPr lang="en-GB" sz="1600"/>
              <a:t>building </a:t>
            </a:r>
            <a:r>
              <a:rPr lang="en-GB" sz="1600" b="1"/>
              <a:t>using only</a:t>
            </a:r>
            <a:r>
              <a:rPr lang="en-GB" sz="1600" b="1" noProof="0"/>
              <a:t> your mobile phone</a:t>
            </a:r>
            <a:endParaRPr lang="en-GB" sz="1600" noProof="0">
              <a:cs typeface="Segoe UI"/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CF17067A-E482-5F77-4050-ECE9F364254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71587" y="4142762"/>
            <a:ext cx="3007255" cy="1800297"/>
          </a:xfrm>
        </p:spPr>
        <p:txBody>
          <a:bodyPr lIns="91440" tIns="45720" rIns="91440" bIns="45720" anchor="t"/>
          <a:lstStyle/>
          <a:p>
            <a:r>
              <a:rPr lang="en-GB" b="1"/>
              <a:t>Remote Management &amp; Maintenance</a:t>
            </a:r>
          </a:p>
          <a:p>
            <a:r>
              <a:rPr lang="en-GB" sz="1600"/>
              <a:t>Your property manager is connected to your site which means you </a:t>
            </a:r>
            <a:r>
              <a:rPr lang="en-GB" sz="1600" b="1"/>
              <a:t>get quick response to your requests</a:t>
            </a:r>
            <a:endParaRPr lang="en-GB" sz="1600" noProof="0">
              <a:cs typeface="Segoe UI"/>
            </a:endParaRPr>
          </a:p>
          <a:p>
            <a:endParaRPr lang="en-GB" sz="1600" noProof="0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70CF3745-8C57-34CE-2417-1C2F712F545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538117" y="4180510"/>
            <a:ext cx="3007255" cy="1798803"/>
          </a:xfrm>
        </p:spPr>
        <p:txBody>
          <a:bodyPr lIns="91440" tIns="45720" rIns="91440" bIns="45720" anchor="t"/>
          <a:lstStyle/>
          <a:p>
            <a:r>
              <a:rPr lang="en-GB" b="1" noProof="0"/>
              <a:t>Answer your door from </a:t>
            </a:r>
            <a:r>
              <a:rPr lang="en-GB" b="1"/>
              <a:t>anywhere</a:t>
            </a:r>
            <a:endParaRPr lang="en-GB" sz="1600" b="1"/>
          </a:p>
          <a:p>
            <a:r>
              <a:rPr lang="en-GB" sz="1600"/>
              <a:t>The My2N App lets you answer and open your door, talk to visitors, and keep an eye on your home</a:t>
            </a:r>
            <a:r>
              <a:rPr lang="en-GB" sz="1600" noProof="0"/>
              <a:t> - </a:t>
            </a:r>
            <a:r>
              <a:rPr lang="en-GB" sz="1600" b="1" noProof="0"/>
              <a:t>no matter where you are</a:t>
            </a:r>
            <a:endParaRPr lang="en-GB" sz="1600" b="1" noProof="0">
              <a:cs typeface="Segoe UI"/>
            </a:endParaRPr>
          </a:p>
        </p:txBody>
      </p:sp>
      <p:pic>
        <p:nvPicPr>
          <p:cNvPr id="9" name="Access_vizu_1.jpg">
            <a:extLst>
              <a:ext uri="{FF2B5EF4-FFF2-40B4-BE49-F238E27FC236}">
                <a16:creationId xmlns:a16="http://schemas.microsoft.com/office/drawing/2014/main" id="{DAAD30A0-BBF3-3480-5C9C-05C1D7E2A80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3" t="6474" r="6784"/>
          <a:stretch/>
        </p:blipFill>
        <p:spPr>
          <a:xfrm>
            <a:off x="237501" y="1434711"/>
            <a:ext cx="3577389" cy="2446835"/>
          </a:xfrm>
        </p:spPr>
      </p:pic>
      <p:pic>
        <p:nvPicPr>
          <p:cNvPr id="12" name="Access_vizu_1.jpg">
            <a:extLst>
              <a:ext uri="{FF2B5EF4-FFF2-40B4-BE49-F238E27FC236}">
                <a16:creationId xmlns:a16="http://schemas.microsoft.com/office/drawing/2014/main" id="{52A3511A-710E-248F-0C45-700B00B315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"/>
          <a:stretch/>
        </p:blipFill>
        <p:spPr>
          <a:xfrm>
            <a:off x="8390457" y="1443682"/>
            <a:ext cx="3577389" cy="2446834"/>
          </a:xfrm>
          <a:prstGeom prst="round2SameRect">
            <a:avLst>
              <a:gd name="adj1" fmla="val 5456"/>
              <a:gd name="adj2" fmla="val 0"/>
            </a:avLst>
          </a:prstGeom>
          <a:ln w="6350">
            <a:solidFill>
              <a:srgbClr val="EBEBEB"/>
            </a:solidFill>
          </a:ln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5FBA211D-6FE5-833F-BCB8-4ACB6DD6678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5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13">
            <a:extLst>
              <a:ext uri="{FF2B5EF4-FFF2-40B4-BE49-F238E27FC236}">
                <a16:creationId xmlns:a16="http://schemas.microsoft.com/office/drawing/2014/main" id="{2C5EA10B-7F02-A24B-25B8-8B264FC074BA}"/>
              </a:ext>
            </a:extLst>
          </p:cNvPr>
          <p:cNvSpPr/>
          <p:nvPr/>
        </p:nvSpPr>
        <p:spPr>
          <a:xfrm>
            <a:off x="7006662" y="1998194"/>
            <a:ext cx="3575665" cy="4528112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Zaoblený obdélník 13">
            <a:extLst>
              <a:ext uri="{FF2B5EF4-FFF2-40B4-BE49-F238E27FC236}">
                <a16:creationId xmlns:a16="http://schemas.microsoft.com/office/drawing/2014/main" id="{A3C6E33C-21AE-4693-5ABB-443A3791E1C1}"/>
              </a:ext>
            </a:extLst>
          </p:cNvPr>
          <p:cNvSpPr/>
          <p:nvPr/>
        </p:nvSpPr>
        <p:spPr>
          <a:xfrm>
            <a:off x="1427400" y="1998194"/>
            <a:ext cx="3575665" cy="4528112"/>
          </a:xfrm>
          <a:prstGeom prst="roundRect">
            <a:avLst>
              <a:gd name="adj" fmla="val 3550"/>
            </a:avLst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65A5EC8-C800-3CD8-17EC-13696BCEF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8" y="291287"/>
            <a:ext cx="10542545" cy="3413815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GB"/>
              <a:t>The My2N App puts access &amp; door control at your fingertips</a:t>
            </a:r>
            <a:endParaRPr lang="en-GB">
              <a:cs typeface="Segoe UI"/>
            </a:endParaRPr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4210CDC9-B0D2-C737-1A70-A305C8CB309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30" t="4244" r="3717" b="14854"/>
          <a:stretch/>
        </p:blipFill>
        <p:spPr>
          <a:xfrm>
            <a:off x="7006663" y="1685010"/>
            <a:ext cx="3573707" cy="3318417"/>
          </a:xfrm>
          <a:prstGeom prst="round2SameRect">
            <a:avLst>
              <a:gd name="adj1" fmla="val 3104"/>
              <a:gd name="adj2" fmla="val 0"/>
            </a:avLst>
          </a:prstGeo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F1297B96-3FA8-4D38-53A2-6608C349B50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6" t="10614" r="19403" b="8100"/>
          <a:stretch/>
        </p:blipFill>
        <p:spPr>
          <a:xfrm>
            <a:off x="1425677" y="1685010"/>
            <a:ext cx="3585081" cy="3165099"/>
          </a:xfrm>
          <a:prstGeom prst="round2SameRect">
            <a:avLst>
              <a:gd name="adj1" fmla="val 3104"/>
              <a:gd name="adj2" fmla="val 0"/>
            </a:avLst>
          </a:prstGeom>
        </p:spPr>
      </p:pic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10B804A9-24CD-EBBD-0317-7EC7F634D585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1516728" y="5008231"/>
            <a:ext cx="3388254" cy="1358976"/>
          </a:xfrm>
        </p:spPr>
        <p:txBody>
          <a:bodyPr lIns="91440" tIns="45720" rIns="91440" bIns="45720" anchor="b">
            <a:noAutofit/>
          </a:bodyPr>
          <a:lstStyle/>
          <a:p>
            <a:r>
              <a:rPr lang="en-GB" sz="1800"/>
              <a:t>Receive intercom calls - open the door or leave instructions for delivery drivers from anywhere!</a:t>
            </a:r>
            <a:endParaRPr lang="en-GB" sz="1800">
              <a:cs typeface="Segoe UI"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F4C8C2E2-6EF3-D8BC-A4B5-80C3701D2AE7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145867" y="4942917"/>
            <a:ext cx="3309383" cy="1358976"/>
          </a:xfrm>
        </p:spPr>
        <p:txBody>
          <a:bodyPr lIns="91440" tIns="45720" rIns="91440" bIns="45720" anchor="b">
            <a:noAutofit/>
          </a:bodyPr>
          <a:lstStyle/>
          <a:p>
            <a:r>
              <a:rPr lang="en-GB" sz="1800"/>
              <a:t>Access the main entrance and common areas quickly, reliably, and securely </a:t>
            </a:r>
            <a:endParaRPr lang="en-GB" sz="1800">
              <a:cs typeface="Segoe U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FE8517-3B60-7553-E18C-0B63E5F27F83}"/>
              </a:ext>
            </a:extLst>
          </p:cNvPr>
          <p:cNvSpPr txBox="1"/>
          <p:nvPr/>
        </p:nvSpPr>
        <p:spPr>
          <a:xfrm>
            <a:off x="5286558" y="2272834"/>
            <a:ext cx="143661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GB" sz="13800" b="1">
                <a:solidFill>
                  <a:srgbClr val="0088EF"/>
                </a:solidFill>
                <a:latin typeface="Segoe UI"/>
              </a:rPr>
              <a:t>+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8B96614-FAA0-FFE9-63B9-8A315801E86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9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Discover WaveKey mobile access control 📱⚡">
            <a:hlinkClick r:id="" action="ppaction://media"/>
            <a:extLst>
              <a:ext uri="{FF2B5EF4-FFF2-40B4-BE49-F238E27FC236}">
                <a16:creationId xmlns:a16="http://schemas.microsoft.com/office/drawing/2014/main" id="{EC3B8BE6-718C-EBEA-2FEC-D3934CC79F6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442"/>
          <a:stretch/>
        </p:blipFill>
        <p:spPr>
          <a:xfrm>
            <a:off x="27" y="13"/>
            <a:ext cx="12191973" cy="6857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471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Obrázek 5">
            <a:extLst>
              <a:ext uri="{FF2B5EF4-FFF2-40B4-BE49-F238E27FC236}">
                <a16:creationId xmlns:a16="http://schemas.microsoft.com/office/drawing/2014/main" id="{72107B0F-D3E8-45FE-9ECB-6720B7FC2C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204" y="2149365"/>
            <a:ext cx="2222124" cy="1714211"/>
          </a:xfrm>
          <a:prstGeom prst="rect">
            <a:avLst/>
          </a:prstGeom>
        </p:spPr>
      </p:pic>
      <p:sp>
        <p:nvSpPr>
          <p:cNvPr id="7" name="Zástupný text 6">
            <a:extLst>
              <a:ext uri="{FF2B5EF4-FFF2-40B4-BE49-F238E27FC236}">
                <a16:creationId xmlns:a16="http://schemas.microsoft.com/office/drawing/2014/main" id="{347EBA33-4F6D-4DF0-BA54-351663FE011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37646" y="3851942"/>
            <a:ext cx="3023776" cy="703076"/>
          </a:xfrm>
        </p:spPr>
        <p:txBody>
          <a:bodyPr/>
          <a:lstStyle/>
          <a:p>
            <a:r>
              <a:rPr lang="en-GB" sz="1800">
                <a:latin typeface="Segoe UI" panose="020B0502040204020203" pitchFamily="34" charset="0"/>
                <a:cs typeface="Segoe UI" panose="020B0502040204020203" pitchFamily="34" charset="0"/>
              </a:rPr>
              <a:t>2N Indoor View</a:t>
            </a:r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DBBB4566-491D-4514-BEF1-9524D8D271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9794" y="5823230"/>
            <a:ext cx="3023776" cy="703076"/>
          </a:xfrm>
        </p:spPr>
        <p:txBody>
          <a:bodyPr/>
          <a:lstStyle/>
          <a:p>
            <a:r>
              <a:rPr lang="en-GB" sz="1800">
                <a:latin typeface="Segoe UI" panose="020B0502040204020203" pitchFamily="34" charset="0"/>
                <a:cs typeface="Segoe UI" panose="020B0502040204020203" pitchFamily="34" charset="0"/>
              </a:rPr>
              <a:t>2N Indoor Talk</a:t>
            </a: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A14EB7FF-55BC-4BC6-BF3E-42AE0FCC28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776" y="291286"/>
            <a:ext cx="5705076" cy="1766113"/>
          </a:xfrm>
        </p:spPr>
        <p:txBody>
          <a:bodyPr/>
          <a:lstStyle/>
          <a:p>
            <a:r>
              <a:rPr lang="en-GB">
                <a:latin typeface="Segoe UI"/>
                <a:cs typeface="Segoe UI"/>
              </a:rPr>
              <a:t>Indoor units for inside apartments</a:t>
            </a:r>
            <a:br>
              <a:rPr lang="en-GB">
                <a:latin typeface="Segoe UI"/>
                <a:cs typeface="Segoe UI"/>
              </a:rPr>
            </a:br>
            <a:endParaRPr lang="en-GB" sz="2000" b="1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Zástupný text 17">
            <a:extLst>
              <a:ext uri="{FF2B5EF4-FFF2-40B4-BE49-F238E27FC236}">
                <a16:creationId xmlns:a16="http://schemas.microsoft.com/office/drawing/2014/main" id="{1191D09B-439E-4722-9C21-8FE47E3F6956}"/>
              </a:ext>
            </a:extLst>
          </p:cNvPr>
          <p:cNvSpPr txBox="1">
            <a:spLocks/>
          </p:cNvSpPr>
          <p:nvPr/>
        </p:nvSpPr>
        <p:spPr>
          <a:xfrm>
            <a:off x="2931711" y="3838977"/>
            <a:ext cx="3018508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en-GB" sz="180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Indoor Compact</a:t>
            </a:r>
          </a:p>
        </p:txBody>
      </p:sp>
      <p:pic>
        <p:nvPicPr>
          <p:cNvPr id="81" name="Obrázek 5">
            <a:extLst>
              <a:ext uri="{FF2B5EF4-FFF2-40B4-BE49-F238E27FC236}">
                <a16:creationId xmlns:a16="http://schemas.microsoft.com/office/drawing/2014/main" id="{0CAAF4F6-89C6-40EE-B793-D96965611E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06" y="2590704"/>
            <a:ext cx="2724715" cy="1147248"/>
          </a:xfrm>
          <a:prstGeom prst="rect">
            <a:avLst/>
          </a:prstGeom>
        </p:spPr>
      </p:pic>
      <p:grpSp>
        <p:nvGrpSpPr>
          <p:cNvPr id="83" name="Skupina 82">
            <a:extLst>
              <a:ext uri="{FF2B5EF4-FFF2-40B4-BE49-F238E27FC236}">
                <a16:creationId xmlns:a16="http://schemas.microsoft.com/office/drawing/2014/main" id="{DC031D05-958B-4D48-B487-11AD85C0E426}"/>
              </a:ext>
            </a:extLst>
          </p:cNvPr>
          <p:cNvGrpSpPr/>
          <p:nvPr/>
        </p:nvGrpSpPr>
        <p:grpSpPr>
          <a:xfrm>
            <a:off x="204001" y="4672190"/>
            <a:ext cx="2018097" cy="1147249"/>
            <a:chOff x="2401161" y="4726282"/>
            <a:chExt cx="2444336" cy="1389559"/>
          </a:xfrm>
        </p:grpSpPr>
        <p:pic>
          <p:nvPicPr>
            <p:cNvPr id="84" name="Obrázek 27" descr="indoortalk_w_b.png">
              <a:extLst>
                <a:ext uri="{FF2B5EF4-FFF2-40B4-BE49-F238E27FC236}">
                  <a16:creationId xmlns:a16="http://schemas.microsoft.com/office/drawing/2014/main" id="{BE0FBF29-74C0-418B-82B5-42165B914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1161" y="4791088"/>
              <a:ext cx="2444336" cy="1272803"/>
            </a:xfrm>
            <a:prstGeom prst="rect">
              <a:avLst/>
            </a:prstGeom>
          </p:spPr>
        </p:pic>
        <p:pic>
          <p:nvPicPr>
            <p:cNvPr id="85" name="Obrázek 84">
              <a:extLst>
                <a:ext uri="{FF2B5EF4-FFF2-40B4-BE49-F238E27FC236}">
                  <a16:creationId xmlns:a16="http://schemas.microsoft.com/office/drawing/2014/main" id="{91182464-0DC6-47E7-8326-BAFA7F4FDF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72" t="19778"/>
            <a:stretch/>
          </p:blipFill>
          <p:spPr>
            <a:xfrm>
              <a:off x="2524865" y="4726282"/>
              <a:ext cx="2313754" cy="1331259"/>
            </a:xfrm>
            <a:prstGeom prst="rect">
              <a:avLst/>
            </a:prstGeom>
          </p:spPr>
        </p:pic>
        <p:pic>
          <p:nvPicPr>
            <p:cNvPr id="86" name="Obrázek 3">
              <a:extLst>
                <a:ext uri="{FF2B5EF4-FFF2-40B4-BE49-F238E27FC236}">
                  <a16:creationId xmlns:a16="http://schemas.microsoft.com/office/drawing/2014/main" id="{78F1A7C6-88CD-4842-9C9E-FD5C34779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25" t="12838" r="53471" b="12469"/>
            <a:stretch/>
          </p:blipFill>
          <p:spPr>
            <a:xfrm>
              <a:off x="2523734" y="5631156"/>
              <a:ext cx="245146" cy="484685"/>
            </a:xfrm>
            <a:prstGeom prst="rect">
              <a:avLst/>
            </a:prstGeom>
          </p:spPr>
        </p:pic>
      </p:grpSp>
      <p:sp>
        <p:nvSpPr>
          <p:cNvPr id="2" name="Zástupný text 9">
            <a:extLst>
              <a:ext uri="{FF2B5EF4-FFF2-40B4-BE49-F238E27FC236}">
                <a16:creationId xmlns:a16="http://schemas.microsoft.com/office/drawing/2014/main" id="{CF2D4E43-48AA-FBA3-5931-2E1C3C4DA846}"/>
              </a:ext>
            </a:extLst>
          </p:cNvPr>
          <p:cNvSpPr txBox="1">
            <a:spLocks/>
          </p:cNvSpPr>
          <p:nvPr/>
        </p:nvSpPr>
        <p:spPr>
          <a:xfrm>
            <a:off x="2960669" y="5823230"/>
            <a:ext cx="3023776" cy="70307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r>
              <a:rPr lang="en-GB" sz="180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2N Clip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E4F79B-E54A-054E-0CD7-D454690ED4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945" y="4535821"/>
            <a:ext cx="921075" cy="1114205"/>
          </a:xfrm>
          <a:prstGeom prst="rect">
            <a:avLst/>
          </a:prstGeom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F6E35C2B-8259-7BC0-9203-F4A5B19D66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pic>
        <p:nvPicPr>
          <p:cNvPr id="14" name="Picture 13" descr="A small white object on a table&#10;&#10;Description automatically generated">
            <a:extLst>
              <a:ext uri="{FF2B5EF4-FFF2-40B4-BE49-F238E27FC236}">
                <a16:creationId xmlns:a16="http://schemas.microsoft.com/office/drawing/2014/main" id="{3A73F651-DDBB-1BFC-CE31-FBC2B09225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0" t="9003" r="1356" b="872"/>
          <a:stretch/>
        </p:blipFill>
        <p:spPr>
          <a:xfrm>
            <a:off x="5781368" y="0"/>
            <a:ext cx="6410632" cy="6858000"/>
          </a:xfrm>
          <a:prstGeom prst="rect">
            <a:avLst/>
          </a:prstGeom>
        </p:spPr>
      </p:pic>
      <p:sp>
        <p:nvSpPr>
          <p:cNvPr id="16" name="Zástupný text 17">
            <a:extLst>
              <a:ext uri="{FF2B5EF4-FFF2-40B4-BE49-F238E27FC236}">
                <a16:creationId xmlns:a16="http://schemas.microsoft.com/office/drawing/2014/main" id="{31329ECB-5C50-6394-46A6-2FD60E8B6F83}"/>
              </a:ext>
            </a:extLst>
          </p:cNvPr>
          <p:cNvSpPr txBox="1">
            <a:spLocks/>
          </p:cNvSpPr>
          <p:nvPr/>
        </p:nvSpPr>
        <p:spPr>
          <a:xfrm>
            <a:off x="7228482" y="5823230"/>
            <a:ext cx="3571001" cy="70307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GB" sz="1400" dirty="0">
                <a:solidFill>
                  <a:prstClr val="black"/>
                </a:solidFill>
                <a:latin typeface="Segoe UI"/>
                <a:cs typeface="Segoe UI"/>
              </a:rPr>
              <a:t>Don't want holes in the wall? Simply place the unit on a desk stand and connect it to the </a:t>
            </a:r>
            <a:r>
              <a:rPr lang="en-GB" sz="1400" dirty="0" err="1">
                <a:solidFill>
                  <a:prstClr val="black"/>
                </a:solidFill>
                <a:latin typeface="Segoe UI"/>
                <a:cs typeface="Segoe UI"/>
              </a:rPr>
              <a:t>WiFi</a:t>
            </a:r>
            <a:endParaRPr lang="en-GB" sz="1400" dirty="0">
              <a:solidFill>
                <a:prstClr val="black"/>
              </a:solidFill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6100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68C30-B1C7-463C-9443-F64B1162C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08917" y="291287"/>
            <a:ext cx="5752074" cy="1746060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GB" dirty="0">
                <a:latin typeface="Segoe UI"/>
                <a:cs typeface="Segoe UI"/>
              </a:rPr>
              <a:t>Quicker responses from property managers </a:t>
            </a:r>
          </a:p>
        </p:txBody>
      </p:sp>
      <p:pic>
        <p:nvPicPr>
          <p:cNvPr id="13" name="Zástupný symbol obrázku 12">
            <a:extLst>
              <a:ext uri="{FF2B5EF4-FFF2-40B4-BE49-F238E27FC236}">
                <a16:creationId xmlns:a16="http://schemas.microsoft.com/office/drawing/2014/main" id="{A9AE7246-AC9A-6AB0-52D3-0424F0ADCAB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32"/>
          <a:stretch/>
        </p:blipFill>
        <p:spPr>
          <a:xfrm>
            <a:off x="0" y="0"/>
            <a:ext cx="7012858" cy="6858000"/>
          </a:xfr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931CCC2-8691-4797-3751-FA3D1CF2E7C1}"/>
              </a:ext>
            </a:extLst>
          </p:cNvPr>
          <p:cNvSpPr txBox="1">
            <a:spLocks/>
          </p:cNvSpPr>
          <p:nvPr/>
        </p:nvSpPr>
        <p:spPr>
          <a:xfrm>
            <a:off x="7360796" y="2846439"/>
            <a:ext cx="4419312" cy="3526311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In the </a:t>
            </a:r>
            <a:r>
              <a:rPr kumimoji="0" lang="en-GB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/>
                <a:cs typeface="Segoe UI"/>
              </a:rPr>
              <a:t>My2N Management Platform</a:t>
            </a:r>
            <a:r>
              <a:rPr kumimoji="0" lang="en-GB" sz="1800" b="1" i="0" u="none" strike="noStrike" kern="1200" cap="none" spc="0" normalizeH="0" baseline="0" dirty="0">
                <a:ln>
                  <a:noFill/>
                </a:ln>
                <a:solidFill>
                  <a:srgbClr val="6FC0FF"/>
                </a:solidFill>
                <a:effectLst/>
                <a:uLnTx/>
                <a:uFillTx/>
                <a:latin typeface="Segoe UI"/>
                <a:cs typeface="Segoe UI"/>
              </a:rPr>
              <a:t> </a:t>
            </a: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the </a:t>
            </a:r>
            <a:r>
              <a:rPr lang="en-GB" sz="1800" b="0" dirty="0">
                <a:solidFill>
                  <a:srgbClr val="171717"/>
                </a:solidFill>
                <a:latin typeface="Segoe UI"/>
                <a:cs typeface="Segoe UI"/>
              </a:rPr>
              <a:t>person who manages</a:t>
            </a: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 </a:t>
            </a:r>
            <a:r>
              <a:rPr lang="en-GB" sz="1800" b="0" dirty="0">
                <a:solidFill>
                  <a:srgbClr val="171717"/>
                </a:solidFill>
                <a:latin typeface="Segoe UI"/>
                <a:cs typeface="Segoe UI"/>
              </a:rPr>
              <a:t>your building's access control </a:t>
            </a: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can add and remove users and devices, update firmware, </a:t>
            </a:r>
            <a:r>
              <a:rPr lang="en-GB" sz="1800" b="0" dirty="0">
                <a:solidFill>
                  <a:srgbClr val="171717"/>
                </a:solidFill>
                <a:latin typeface="Segoe UI"/>
                <a:cs typeface="Segoe UI"/>
              </a:rPr>
              <a:t>diagnose</a:t>
            </a: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, and troubleshoot from anywhere. So, they </a:t>
            </a:r>
            <a:r>
              <a:rPr kumimoji="0" lang="en-GB" sz="1800" b="1" i="0" u="none" strike="noStrike" kern="1200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/>
                <a:cs typeface="Segoe UI"/>
              </a:rPr>
              <a:t>can respond to your requests immediately</a:t>
            </a:r>
            <a:r>
              <a:rPr kumimoji="0" lang="en-GB" sz="1800" b="0" i="0" u="none" strike="noStrike" kern="1200" cap="none" spc="0" normalizeH="0" baseline="0" dirty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Segoe UI"/>
                <a:cs typeface="Segoe UI"/>
              </a:rPr>
              <a:t>!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97CB5EC9-E5B9-C356-8991-1FD7A27206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42918" y="6526306"/>
            <a:ext cx="1105647" cy="24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58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edia 5" title="Get remote IP door entry set up with the My2N Management Platform">
            <a:hlinkClick r:id="" action="ppaction://media"/>
            <a:extLst>
              <a:ext uri="{FF2B5EF4-FFF2-40B4-BE49-F238E27FC236}">
                <a16:creationId xmlns:a16="http://schemas.microsoft.com/office/drawing/2014/main" id="{3BA2329F-956C-57AC-2EBE-CEB449AF9A1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3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96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5BBA2-157A-4FEB-6271-19E5DF5B2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CE7B7-7AB8-E0DE-B53A-D58963B526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926" y="291287"/>
            <a:ext cx="4069464" cy="1367032"/>
          </a:xfrm>
        </p:spPr>
        <p:txBody>
          <a:bodyPr/>
          <a:lstStyle/>
          <a:p>
            <a:r>
              <a:rPr lang="en-GB"/>
              <a:t>New My2N pricing model</a:t>
            </a:r>
          </a:p>
        </p:txBody>
      </p:sp>
      <p:pic>
        <p:nvPicPr>
          <p:cNvPr id="13" name="Zástupný symbol obrázku 12">
            <a:extLst>
              <a:ext uri="{FF2B5EF4-FFF2-40B4-BE49-F238E27FC236}">
                <a16:creationId xmlns:a16="http://schemas.microsoft.com/office/drawing/2014/main" id="{AE372E08-3A40-52CC-189D-616DCB5595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9"/>
          <a:stretch/>
        </p:blipFill>
        <p:spPr>
          <a:xfrm>
            <a:off x="4284407" y="0"/>
            <a:ext cx="7907594" cy="6858000"/>
          </a:xfrm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3E908DC-47D5-204D-A06C-A0C52B6EA83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43926" y="5103799"/>
            <a:ext cx="5752074" cy="1477662"/>
          </a:xfrm>
        </p:spPr>
        <p:txBody>
          <a:bodyPr lIns="91440" tIns="45720" rIns="91440" bIns="4572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One-off payment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/>
              <a:t>200</a:t>
            </a:r>
            <a:r>
              <a:rPr lang="en-GB" sz="1800"/>
              <a:t> EUR (MSRP</a:t>
            </a:r>
            <a:r>
              <a:rPr lang="en-GB"/>
              <a:t>) per apartment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cs typeface="Segoe UI"/>
              </a:rPr>
              <a:t>10 years</a:t>
            </a:r>
          </a:p>
          <a:p>
            <a:endParaRPr lang="en-GB" sz="1800" b="1"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94667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ro Slides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10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Big Images + Text">
  <a:themeElements>
    <a:clrScheme name="2N Colors">
      <a:dk1>
        <a:srgbClr val="000000"/>
      </a:dk1>
      <a:lt1>
        <a:srgbClr val="FFFFFF"/>
      </a:lt1>
      <a:dk2>
        <a:srgbClr val="EBEBEB"/>
      </a:dk2>
      <a:lt2>
        <a:srgbClr val="FFFFFF"/>
      </a:lt2>
      <a:accent1>
        <a:srgbClr val="0088EF"/>
      </a:accent1>
      <a:accent2>
        <a:srgbClr val="FF5A27"/>
      </a:accent2>
      <a:accent3>
        <a:srgbClr val="FFC000"/>
      </a:accent3>
      <a:accent4>
        <a:srgbClr val="B3B3B3"/>
      </a:accent4>
      <a:accent5>
        <a:srgbClr val="404040"/>
      </a:accent5>
      <a:accent6>
        <a:srgbClr val="CE0201"/>
      </a:accent6>
      <a:hlink>
        <a:srgbClr val="00B0F0"/>
      </a:hlink>
      <a:folHlink>
        <a:srgbClr val="002060"/>
      </a:folHlink>
    </a:clrScheme>
    <a:fontScheme name="2N Font">
      <a:majorFont>
        <a:latin typeface="Segoe UI 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43D5ED1-03E9-4CE0-BBC0-E62D2C2F32CE}" vid="{3015F92F-46DD-4082-8743-23ECA5B61D45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ig Images + Text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3.xml><?xml version="1.0" encoding="utf-8"?>
<a:theme xmlns:a="http://schemas.openxmlformats.org/drawingml/2006/main" name="Small Images + Text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4.xml><?xml version="1.0" encoding="utf-8"?>
<a:theme xmlns:a="http://schemas.openxmlformats.org/drawingml/2006/main" name="Listings + Texts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5.xml><?xml version="1.0" encoding="utf-8"?>
<a:theme xmlns:a="http://schemas.openxmlformats.org/drawingml/2006/main" name="Software Presentation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6.xml><?xml version="1.0" encoding="utf-8"?>
<a:theme xmlns:a="http://schemas.openxmlformats.org/drawingml/2006/main" name="Blank Slides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7.xml><?xml version="1.0" encoding="utf-8"?>
<a:theme xmlns:a="http://schemas.openxmlformats.org/drawingml/2006/main" name="Outro Slides">
  <a:themeElements>
    <a:clrScheme name="2N">
      <a:dk1>
        <a:sysClr val="windowText" lastClr="000000"/>
      </a:dk1>
      <a:lt1>
        <a:sysClr val="window" lastClr="FFFFFF"/>
      </a:lt1>
      <a:dk2>
        <a:srgbClr val="003669"/>
      </a:dk2>
      <a:lt2>
        <a:srgbClr val="D9D9D9"/>
      </a:lt2>
      <a:accent1>
        <a:srgbClr val="0088EF"/>
      </a:accent1>
      <a:accent2>
        <a:srgbClr val="FF5A27"/>
      </a:accent2>
      <a:accent3>
        <a:srgbClr val="0154AF"/>
      </a:accent3>
      <a:accent4>
        <a:srgbClr val="2DAFFF"/>
      </a:accent4>
      <a:accent5>
        <a:srgbClr val="6ED2FF"/>
      </a:accent5>
      <a:accent6>
        <a:srgbClr val="404040"/>
      </a:accent6>
      <a:hlink>
        <a:srgbClr val="A6A6A6"/>
      </a:hlink>
      <a:folHlink>
        <a:srgbClr val="7F7F7F"/>
      </a:folHlink>
    </a:clrScheme>
    <a:fontScheme name="Custom 1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N bílá" id="{B7B15174-40C0-4A07-87BD-89EE2F2124F5}" vid="{FAE6BB5E-C1D4-43EA-830F-ADC79FD96025}"/>
    </a:ext>
  </a:extLst>
</a:theme>
</file>

<file path=ppt/theme/theme8.xml><?xml version="1.0" encoding="utf-8"?>
<a:theme xmlns:a="http://schemas.openxmlformats.org/drawingml/2006/main" name="2_Office Theme">
  <a:themeElements>
    <a:clrScheme name="2N Telekomunikace">
      <a:dk1>
        <a:srgbClr val="171717"/>
      </a:dk1>
      <a:lt1>
        <a:srgbClr val="F8F8F8"/>
      </a:lt1>
      <a:dk2>
        <a:srgbClr val="05375D"/>
      </a:dk2>
      <a:lt2>
        <a:srgbClr val="005597"/>
      </a:lt2>
      <a:accent1>
        <a:srgbClr val="005597"/>
      </a:accent1>
      <a:accent2>
        <a:srgbClr val="B7DFFF"/>
      </a:accent2>
      <a:accent3>
        <a:srgbClr val="6FC0FF"/>
      </a:accent3>
      <a:accent4>
        <a:srgbClr val="27A0FE"/>
      </a:accent4>
      <a:accent5>
        <a:srgbClr val="003F71"/>
      </a:accent5>
      <a:accent6>
        <a:srgbClr val="002A4B"/>
      </a:accent6>
      <a:hlink>
        <a:srgbClr val="D3EBFF"/>
      </a:hlink>
      <a:folHlink>
        <a:srgbClr val="27A0FE"/>
      </a:folHlink>
    </a:clrScheme>
    <a:fontScheme name="Yu Gothic UI">
      <a:majorFont>
        <a:latin typeface="Yu Gothic UI Semibold"/>
        <a:ea typeface=""/>
        <a:cs typeface=""/>
      </a:majorFont>
      <a:minorFont>
        <a:latin typeface="Yu Gothic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2N_company_presentation_16_9">
  <a:themeElements>
    <a:clrScheme name="2n">
      <a:dk1>
        <a:srgbClr val="575757"/>
      </a:dk1>
      <a:lt1>
        <a:sysClr val="window" lastClr="FFFFFF"/>
      </a:lt1>
      <a:dk2>
        <a:srgbClr val="004E97"/>
      </a:dk2>
      <a:lt2>
        <a:srgbClr val="9D9D9D"/>
      </a:lt2>
      <a:accent1>
        <a:srgbClr val="0095DB"/>
      </a:accent1>
      <a:accent2>
        <a:srgbClr val="00A75D"/>
      </a:accent2>
      <a:accent3>
        <a:srgbClr val="E1B83D"/>
      </a:accent3>
      <a:accent4>
        <a:srgbClr val="6859A3"/>
      </a:accent4>
      <a:accent5>
        <a:srgbClr val="DD663B"/>
      </a:accent5>
      <a:accent6>
        <a:srgbClr val="FFFF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78703d3c-b907-432f-b066-88f7af9ca3af}" enabled="0" method="" siteId="{78703d3c-b907-432f-b066-88f7af9ca3a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2N bílá šablona</Template>
  <TotalTime>0</TotalTime>
  <Words>495</Words>
  <Application>Microsoft Office PowerPoint</Application>
  <PresentationFormat>Widescreen</PresentationFormat>
  <Paragraphs>110</Paragraphs>
  <Slides>11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11</vt:i4>
      </vt:variant>
    </vt:vector>
  </HeadingPairs>
  <TitlesOfParts>
    <vt:vector size="30" baseType="lpstr">
      <vt:lpstr>Yu Gothic UI</vt:lpstr>
      <vt:lpstr>Yu Gothic UI Semibold</vt:lpstr>
      <vt:lpstr>Arial</vt:lpstr>
      <vt:lpstr>Calibri</vt:lpstr>
      <vt:lpstr>Segoe UI</vt:lpstr>
      <vt:lpstr>Segoe UI Semilight</vt:lpstr>
      <vt:lpstr>Tahoma</vt:lpstr>
      <vt:lpstr>Verdana</vt:lpstr>
      <vt:lpstr>Intro Slides</vt:lpstr>
      <vt:lpstr>Big Images + Text</vt:lpstr>
      <vt:lpstr>Small Images + Text</vt:lpstr>
      <vt:lpstr>Listings + Texts</vt:lpstr>
      <vt:lpstr>Software Presentation</vt:lpstr>
      <vt:lpstr>Blank Slides</vt:lpstr>
      <vt:lpstr>Outro Slides</vt:lpstr>
      <vt:lpstr>2_Office Theme</vt:lpstr>
      <vt:lpstr>2_2N_company_presentation_16_9</vt:lpstr>
      <vt:lpstr>Vlastní návrh</vt:lpstr>
      <vt:lpstr>1_Big Images + Text</vt:lpstr>
      <vt:lpstr>Elevate your home's access </vt:lpstr>
      <vt:lpstr>Old buildings shouldn't mean old technology</vt:lpstr>
      <vt:lpstr>What do 2N solutions offer you?</vt:lpstr>
      <vt:lpstr>The My2N App puts access &amp; door control at your fingertips</vt:lpstr>
      <vt:lpstr>PowerPoint Presentation</vt:lpstr>
      <vt:lpstr>Indoor units for inside apartments </vt:lpstr>
      <vt:lpstr>Quicker responses from property managers </vt:lpstr>
      <vt:lpstr>PowerPoint Presentation</vt:lpstr>
      <vt:lpstr>New My2N pricing model</vt:lpstr>
      <vt:lpstr>Pricing example (one-off payment)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prezentace na dva řádky</dc:title>
  <dc:creator>Pája</dc:creator>
  <cp:lastModifiedBy>Marek Chládek - 2N</cp:lastModifiedBy>
  <cp:revision>1</cp:revision>
  <dcterms:created xsi:type="dcterms:W3CDTF">2022-07-31T23:36:39Z</dcterms:created>
  <dcterms:modified xsi:type="dcterms:W3CDTF">2024-06-11T11:57:34Z</dcterms:modified>
</cp:coreProperties>
</file>