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2.xml" ContentType="application/vnd.openxmlformats-officedocument.theme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theme/theme3.xml" ContentType="application/vnd.openxmlformats-officedocument.theme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theme/theme4.xml" ContentType="application/vnd.openxmlformats-officedocument.theme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theme/theme5.xml" ContentType="application/vnd.openxmlformats-officedocument.theme+xml"/>
  <Override PartName="/ppt/slideLayouts/slideLayout46.xml" ContentType="application/vnd.openxmlformats-officedocument.presentationml.slideLayout+xml"/>
  <Override PartName="/ppt/theme/theme6.xml" ContentType="application/vnd.openxmlformats-officedocument.theme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theme/theme7.xml" ContentType="application/vnd.openxmlformats-officedocument.theme+xml"/>
  <Override PartName="/ppt/theme/theme8.xml" ContentType="application/vnd.openxmlformats-officedocument.theme+xml"/>
  <Override PartName="/ppt/theme/theme9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71" r:id="rId4"/>
    <p:sldMasterId id="2147483806" r:id="rId5"/>
    <p:sldMasterId id="2147483841" r:id="rId6"/>
    <p:sldMasterId id="2147483876" r:id="rId7"/>
    <p:sldMasterId id="2147483718" r:id="rId8"/>
    <p:sldMasterId id="2147483911" r:id="rId9"/>
    <p:sldMasterId id="2147483946" r:id="rId10"/>
  </p:sldMasterIdLst>
  <p:notesMasterIdLst>
    <p:notesMasterId r:id="rId25"/>
  </p:notesMasterIdLst>
  <p:handoutMasterIdLst>
    <p:handoutMasterId r:id="rId26"/>
  </p:handoutMasterIdLst>
  <p:sldIdLst>
    <p:sldId id="12017" r:id="rId11"/>
    <p:sldId id="386" r:id="rId12"/>
    <p:sldId id="422" r:id="rId13"/>
    <p:sldId id="12030" r:id="rId14"/>
    <p:sldId id="12028" r:id="rId15"/>
    <p:sldId id="12029" r:id="rId16"/>
    <p:sldId id="281" r:id="rId17"/>
    <p:sldId id="12023" r:id="rId18"/>
    <p:sldId id="12022" r:id="rId19"/>
    <p:sldId id="383" r:id="rId20"/>
    <p:sldId id="394" r:id="rId21"/>
    <p:sldId id="391" r:id="rId22"/>
    <p:sldId id="12033" r:id="rId23"/>
    <p:sldId id="12025" r:id="rId24"/>
  </p:sldIdLst>
  <p:sldSz cx="12192000" cy="6858000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C8682C55-09E4-42A7-F63F-CB65034D5698}" name="Marek Chládek - 2N" initials="MC" userId="S::marekch@axis.com::d68c704c-9058-41b0-b385-846b5a1a0d3e" providerId="AD"/>
  <p188:author id="{8E42A27B-C1FC-6E76-6956-F03FF3EB8D04}" name="Josef Blaho - 2N" initials="JB-2" userId="S::josefb@axis.com::6f3ada27-be74-430e-825c-7996f24e2eb7" providerId="AD"/>
  <p188:author id="{A622ACAA-C2B2-4AF3-F9C9-0283F2E06D7D}" name="Camilla May Ashdown - 2N" initials="C2" userId="S::camillaa@axis.com::a52699de-8e43-4215-9d09-9d2cfa7df447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BEBEB"/>
    <a:srgbClr val="919191"/>
    <a:srgbClr val="C3C3C3"/>
    <a:srgbClr val="E6E6E6"/>
    <a:srgbClr val="5A5A5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E17784B-AEFF-4666-A54A-99FBA2D6836C}" v="10" dt="2024-06-11T11:58:17.98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6" d="100"/>
          <a:sy n="86" d="100"/>
        </p:scale>
        <p:origin x="533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3.xml"/><Relationship Id="rId18" Type="http://schemas.openxmlformats.org/officeDocument/2006/relationships/slide" Target="slides/slide8.xml"/><Relationship Id="rId26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21" Type="http://schemas.openxmlformats.org/officeDocument/2006/relationships/slide" Target="slides/slide11.xml"/><Relationship Id="rId7" Type="http://schemas.openxmlformats.org/officeDocument/2006/relationships/slideMaster" Target="slideMasters/slideMaster4.xml"/><Relationship Id="rId12" Type="http://schemas.openxmlformats.org/officeDocument/2006/relationships/slide" Target="slides/slide2.xml"/><Relationship Id="rId17" Type="http://schemas.openxmlformats.org/officeDocument/2006/relationships/slide" Target="slides/slide7.xml"/><Relationship Id="rId25" Type="http://schemas.openxmlformats.org/officeDocument/2006/relationships/notesMaster" Target="notesMasters/notesMaster1.xml"/><Relationship Id="rId33" Type="http://schemas.microsoft.com/office/2018/10/relationships/authors" Target="authors.xml"/><Relationship Id="rId2" Type="http://schemas.openxmlformats.org/officeDocument/2006/relationships/customXml" Target="../customXml/item2.xml"/><Relationship Id="rId16" Type="http://schemas.openxmlformats.org/officeDocument/2006/relationships/slide" Target="slides/slide6.xml"/><Relationship Id="rId20" Type="http://schemas.openxmlformats.org/officeDocument/2006/relationships/slide" Target="slides/slide10.xml"/><Relationship Id="rId29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1.xml"/><Relationship Id="rId24" Type="http://schemas.openxmlformats.org/officeDocument/2006/relationships/slide" Target="slides/slide14.xml"/><Relationship Id="rId32" Type="http://schemas.microsoft.com/office/2015/10/relationships/revisionInfo" Target="revisionInfo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5.xml"/><Relationship Id="rId23" Type="http://schemas.openxmlformats.org/officeDocument/2006/relationships/slide" Target="slides/slide13.xml"/><Relationship Id="rId28" Type="http://schemas.openxmlformats.org/officeDocument/2006/relationships/viewProps" Target="viewProps.xml"/><Relationship Id="rId10" Type="http://schemas.openxmlformats.org/officeDocument/2006/relationships/slideMaster" Target="slideMasters/slideMaster7.xml"/><Relationship Id="rId19" Type="http://schemas.openxmlformats.org/officeDocument/2006/relationships/slide" Target="slides/slide9.xml"/><Relationship Id="rId31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slideMaster" Target="slideMasters/slideMaster6.xml"/><Relationship Id="rId14" Type="http://schemas.openxmlformats.org/officeDocument/2006/relationships/slide" Target="slides/slide4.xml"/><Relationship Id="rId22" Type="http://schemas.openxmlformats.org/officeDocument/2006/relationships/slide" Target="slides/slide12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Relationship Id="rId8" Type="http://schemas.openxmlformats.org/officeDocument/2006/relationships/slideMaster" Target="slideMasters/slideMaster5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osef Blaho - 2N" userId="6f3ada27-be74-430e-825c-7996f24e2eb7" providerId="ADAL" clId="{65D39E52-2E4F-46E6-B8DC-8E1A1BFF9F64}"/>
    <pc:docChg chg="undo custSel modSld modMainMaster">
      <pc:chgData name="Josef Blaho - 2N" userId="6f3ada27-be74-430e-825c-7996f24e2eb7" providerId="ADAL" clId="{65D39E52-2E4F-46E6-B8DC-8E1A1BFF9F64}" dt="2024-05-28T10:50:18.286" v="183" actId="18131"/>
      <pc:docMkLst>
        <pc:docMk/>
      </pc:docMkLst>
      <pc:sldChg chg="addSp modSp mod">
        <pc:chgData name="Josef Blaho - 2N" userId="6f3ada27-be74-430e-825c-7996f24e2eb7" providerId="ADAL" clId="{65D39E52-2E4F-46E6-B8DC-8E1A1BFF9F64}" dt="2024-05-27T07:58:47.935" v="48" actId="1076"/>
        <pc:sldMkLst>
          <pc:docMk/>
          <pc:sldMk cId="3649485508" sldId="281"/>
        </pc:sldMkLst>
        <pc:spChg chg="mod">
          <ac:chgData name="Josef Blaho - 2N" userId="6f3ada27-be74-430e-825c-7996f24e2eb7" providerId="ADAL" clId="{65D39E52-2E4F-46E6-B8DC-8E1A1BFF9F64}" dt="2024-05-27T07:58:20.936" v="43" actId="1076"/>
          <ac:spMkLst>
            <pc:docMk/>
            <pc:sldMk cId="3649485508" sldId="281"/>
            <ac:spMk id="2" creationId="{CF2D4E43-48AA-FBA3-5931-2E1C3C4DA846}"/>
          </ac:spMkLst>
        </pc:spChg>
        <pc:spChg chg="add mod">
          <ac:chgData name="Josef Blaho - 2N" userId="6f3ada27-be74-430e-825c-7996f24e2eb7" providerId="ADAL" clId="{65D39E52-2E4F-46E6-B8DC-8E1A1BFF9F64}" dt="2024-05-27T07:56:04.350" v="30" actId="34135"/>
          <ac:spMkLst>
            <pc:docMk/>
            <pc:sldMk cId="3649485508" sldId="281"/>
            <ac:spMk id="3" creationId="{F6E35C2B-8259-7BC0-9203-F4A5B19D660D}"/>
          </ac:spMkLst>
        </pc:spChg>
        <pc:spChg chg="mod">
          <ac:chgData name="Josef Blaho - 2N" userId="6f3ada27-be74-430e-825c-7996f24e2eb7" providerId="ADAL" clId="{65D39E52-2E4F-46E6-B8DC-8E1A1BFF9F64}" dt="2024-05-27T07:56:14.396" v="31" actId="14100"/>
          <ac:spMkLst>
            <pc:docMk/>
            <pc:sldMk cId="3649485508" sldId="281"/>
            <ac:spMk id="6" creationId="{A14EB7FF-55BC-4BC6-BF3E-42AE0FCC28CB}"/>
          </ac:spMkLst>
        </pc:spChg>
        <pc:spChg chg="mod">
          <ac:chgData name="Josef Blaho - 2N" userId="6f3ada27-be74-430e-825c-7996f24e2eb7" providerId="ADAL" clId="{65D39E52-2E4F-46E6-B8DC-8E1A1BFF9F64}" dt="2024-05-27T07:58:20.936" v="43" actId="1076"/>
          <ac:spMkLst>
            <pc:docMk/>
            <pc:sldMk cId="3649485508" sldId="281"/>
            <ac:spMk id="7" creationId="{347EBA33-4F6D-4DF0-BA54-351663FE011A}"/>
          </ac:spMkLst>
        </pc:spChg>
        <pc:spChg chg="mod">
          <ac:chgData name="Josef Blaho - 2N" userId="6f3ada27-be74-430e-825c-7996f24e2eb7" providerId="ADAL" clId="{65D39E52-2E4F-46E6-B8DC-8E1A1BFF9F64}" dt="2024-05-27T07:58:20.936" v="43" actId="1076"/>
          <ac:spMkLst>
            <pc:docMk/>
            <pc:sldMk cId="3649485508" sldId="281"/>
            <ac:spMk id="10" creationId="{DBBB4566-491D-4514-BEF1-9524D8D271E0}"/>
          </ac:spMkLst>
        </pc:spChg>
        <pc:spChg chg="mod ord">
          <ac:chgData name="Josef Blaho - 2N" userId="6f3ada27-be74-430e-825c-7996f24e2eb7" providerId="ADAL" clId="{65D39E52-2E4F-46E6-B8DC-8E1A1BFF9F64}" dt="2024-05-27T07:58:47.935" v="48" actId="1076"/>
          <ac:spMkLst>
            <pc:docMk/>
            <pc:sldMk cId="3649485508" sldId="281"/>
            <ac:spMk id="16" creationId="{31329ECB-5C50-6394-46A6-2FD60E8B6F83}"/>
          </ac:spMkLst>
        </pc:spChg>
        <pc:spChg chg="mod">
          <ac:chgData name="Josef Blaho - 2N" userId="6f3ada27-be74-430e-825c-7996f24e2eb7" providerId="ADAL" clId="{65D39E52-2E4F-46E6-B8DC-8E1A1BFF9F64}" dt="2024-05-27T07:58:20.936" v="43" actId="1076"/>
          <ac:spMkLst>
            <pc:docMk/>
            <pc:sldMk cId="3649485508" sldId="281"/>
            <ac:spMk id="20" creationId="{1191D09B-439E-4722-9C21-8FE47E3F6956}"/>
          </ac:spMkLst>
        </pc:spChg>
        <pc:grpChg chg="mod">
          <ac:chgData name="Josef Blaho - 2N" userId="6f3ada27-be74-430e-825c-7996f24e2eb7" providerId="ADAL" clId="{65D39E52-2E4F-46E6-B8DC-8E1A1BFF9F64}" dt="2024-05-27T07:58:20.936" v="43" actId="1076"/>
          <ac:grpSpMkLst>
            <pc:docMk/>
            <pc:sldMk cId="3649485508" sldId="281"/>
            <ac:grpSpMk id="83" creationId="{DC031D05-958B-4D48-B487-11AD85C0E426}"/>
          </ac:grpSpMkLst>
        </pc:grpChg>
        <pc:picChg chg="mod">
          <ac:chgData name="Josef Blaho - 2N" userId="6f3ada27-be74-430e-825c-7996f24e2eb7" providerId="ADAL" clId="{65D39E52-2E4F-46E6-B8DC-8E1A1BFF9F64}" dt="2024-05-27T07:58:20.936" v="43" actId="1076"/>
          <ac:picMkLst>
            <pc:docMk/>
            <pc:sldMk cId="3649485508" sldId="281"/>
            <ac:picMk id="13" creationId="{B8E4F79B-E54A-054E-0CD7-D454690ED410}"/>
          </ac:picMkLst>
        </pc:picChg>
        <pc:picChg chg="mod ord modCrop">
          <ac:chgData name="Josef Blaho - 2N" userId="6f3ada27-be74-430e-825c-7996f24e2eb7" providerId="ADAL" clId="{65D39E52-2E4F-46E6-B8DC-8E1A1BFF9F64}" dt="2024-05-27T07:58:40.743" v="47" actId="1076"/>
          <ac:picMkLst>
            <pc:docMk/>
            <pc:sldMk cId="3649485508" sldId="281"/>
            <ac:picMk id="14" creationId="{3A73F651-DDBB-1BFC-CE31-FBC2B09225A2}"/>
          </ac:picMkLst>
        </pc:picChg>
        <pc:picChg chg="mod">
          <ac:chgData name="Josef Blaho - 2N" userId="6f3ada27-be74-430e-825c-7996f24e2eb7" providerId="ADAL" clId="{65D39E52-2E4F-46E6-B8DC-8E1A1BFF9F64}" dt="2024-05-27T07:58:20.936" v="43" actId="1076"/>
          <ac:picMkLst>
            <pc:docMk/>
            <pc:sldMk cId="3649485508" sldId="281"/>
            <ac:picMk id="81" creationId="{0CAAF4F6-89C6-40EE-B793-D96965611E5E}"/>
          </ac:picMkLst>
        </pc:picChg>
        <pc:picChg chg="mod">
          <ac:chgData name="Josef Blaho - 2N" userId="6f3ada27-be74-430e-825c-7996f24e2eb7" providerId="ADAL" clId="{65D39E52-2E4F-46E6-B8DC-8E1A1BFF9F64}" dt="2024-05-27T07:58:20.936" v="43" actId="1076"/>
          <ac:picMkLst>
            <pc:docMk/>
            <pc:sldMk cId="3649485508" sldId="281"/>
            <ac:picMk id="82" creationId="{72107B0F-D3E8-45FE-9ECB-6720B7FC2C36}"/>
          </ac:picMkLst>
        </pc:picChg>
      </pc:sldChg>
      <pc:sldChg chg="addSp modSp mod">
        <pc:chgData name="Josef Blaho - 2N" userId="6f3ada27-be74-430e-825c-7996f24e2eb7" providerId="ADAL" clId="{65D39E52-2E4F-46E6-B8DC-8E1A1BFF9F64}" dt="2024-05-27T08:06:03.737" v="162" actId="1076"/>
        <pc:sldMkLst>
          <pc:docMk/>
          <pc:sldMk cId="2836581938" sldId="383"/>
        </pc:sldMkLst>
        <pc:spChg chg="mod">
          <ac:chgData name="Josef Blaho - 2N" userId="6f3ada27-be74-430e-825c-7996f24e2eb7" providerId="ADAL" clId="{65D39E52-2E4F-46E6-B8DC-8E1A1BFF9F64}" dt="2024-05-27T08:05:48.011" v="160" actId="1076"/>
          <ac:spMkLst>
            <pc:docMk/>
            <pc:sldMk cId="2836581938" sldId="383"/>
            <ac:spMk id="2" creationId="{A2F68C30-B1C7-463C-9443-F64B1162C315}"/>
          </ac:spMkLst>
        </pc:spChg>
        <pc:spChg chg="add mod">
          <ac:chgData name="Josef Blaho - 2N" userId="6f3ada27-be74-430e-825c-7996f24e2eb7" providerId="ADAL" clId="{65D39E52-2E4F-46E6-B8DC-8E1A1BFF9F64}" dt="2024-05-27T08:04:54.130" v="152" actId="34135"/>
          <ac:spMkLst>
            <pc:docMk/>
            <pc:sldMk cId="2836581938" sldId="383"/>
            <ac:spMk id="3" creationId="{97CB5EC9-E5B9-C356-8991-1FD7A2720694}"/>
          </ac:spMkLst>
        </pc:spChg>
        <pc:spChg chg="mod">
          <ac:chgData name="Josef Blaho - 2N" userId="6f3ada27-be74-430e-825c-7996f24e2eb7" providerId="ADAL" clId="{65D39E52-2E4F-46E6-B8DC-8E1A1BFF9F64}" dt="2024-05-27T08:06:03.737" v="162" actId="1076"/>
          <ac:spMkLst>
            <pc:docMk/>
            <pc:sldMk cId="2836581938" sldId="383"/>
            <ac:spMk id="5" creationId="{1931CCC2-8691-4797-3751-FA3D1CF2E7C1}"/>
          </ac:spMkLst>
        </pc:spChg>
        <pc:picChg chg="mod modCrop">
          <ac:chgData name="Josef Blaho - 2N" userId="6f3ada27-be74-430e-825c-7996f24e2eb7" providerId="ADAL" clId="{65D39E52-2E4F-46E6-B8DC-8E1A1BFF9F64}" dt="2024-05-27T08:05:55.775" v="161" actId="732"/>
          <ac:picMkLst>
            <pc:docMk/>
            <pc:sldMk cId="2836581938" sldId="383"/>
            <ac:picMk id="13" creationId="{A9AE7246-AC9A-6AB0-52D3-0424F0ADCAB4}"/>
          </ac:picMkLst>
        </pc:picChg>
      </pc:sldChg>
      <pc:sldChg chg="modSp mod">
        <pc:chgData name="Josef Blaho - 2N" userId="6f3ada27-be74-430e-825c-7996f24e2eb7" providerId="ADAL" clId="{65D39E52-2E4F-46E6-B8DC-8E1A1BFF9F64}" dt="2024-05-27T07:34:00.556" v="3" actId="18131"/>
        <pc:sldMkLst>
          <pc:docMk/>
          <pc:sldMk cId="2071856791" sldId="386"/>
        </pc:sldMkLst>
        <pc:spChg chg="mod">
          <ac:chgData name="Josef Blaho - 2N" userId="6f3ada27-be74-430e-825c-7996f24e2eb7" providerId="ADAL" clId="{65D39E52-2E4F-46E6-B8DC-8E1A1BFF9F64}" dt="2024-05-27T07:33:38.430" v="0" actId="14100"/>
          <ac:spMkLst>
            <pc:docMk/>
            <pc:sldMk cId="2071856791" sldId="386"/>
            <ac:spMk id="2" creationId="{72724247-2623-E1B9-0AC1-62368D775A2B}"/>
          </ac:spMkLst>
        </pc:spChg>
        <pc:spChg chg="mod">
          <ac:chgData name="Josef Blaho - 2N" userId="6f3ada27-be74-430e-825c-7996f24e2eb7" providerId="ADAL" clId="{65D39E52-2E4F-46E6-B8DC-8E1A1BFF9F64}" dt="2024-05-27T07:33:44.952" v="1" actId="14100"/>
          <ac:spMkLst>
            <pc:docMk/>
            <pc:sldMk cId="2071856791" sldId="386"/>
            <ac:spMk id="4" creationId="{5E533283-8904-18AE-2E9A-DF836C97E279}"/>
          </ac:spMkLst>
        </pc:spChg>
        <pc:picChg chg="mod modCrop">
          <ac:chgData name="Josef Blaho - 2N" userId="6f3ada27-be74-430e-825c-7996f24e2eb7" providerId="ADAL" clId="{65D39E52-2E4F-46E6-B8DC-8E1A1BFF9F64}" dt="2024-05-27T07:34:00.556" v="3" actId="18131"/>
          <ac:picMkLst>
            <pc:docMk/>
            <pc:sldMk cId="2071856791" sldId="386"/>
            <ac:picMk id="15" creationId="{52327533-97FE-6E01-3E98-5FCA22DD5033}"/>
          </ac:picMkLst>
        </pc:picChg>
      </pc:sldChg>
      <pc:sldChg chg="modSp mod">
        <pc:chgData name="Josef Blaho - 2N" userId="6f3ada27-be74-430e-825c-7996f24e2eb7" providerId="ADAL" clId="{65D39E52-2E4F-46E6-B8DC-8E1A1BFF9F64}" dt="2024-05-28T10:50:18.286" v="183" actId="18131"/>
        <pc:sldMkLst>
          <pc:docMk/>
          <pc:sldMk cId="4115961326" sldId="391"/>
        </pc:sldMkLst>
        <pc:spChg chg="mod">
          <ac:chgData name="Josef Blaho - 2N" userId="6f3ada27-be74-430e-825c-7996f24e2eb7" providerId="ADAL" clId="{65D39E52-2E4F-46E6-B8DC-8E1A1BFF9F64}" dt="2024-05-27T08:07:15.457" v="165" actId="1076"/>
          <ac:spMkLst>
            <pc:docMk/>
            <pc:sldMk cId="4115961326" sldId="391"/>
            <ac:spMk id="2" creationId="{1F9CE7B7-7AB8-E0DE-B53A-D58963B5267C}"/>
          </ac:spMkLst>
        </pc:spChg>
        <pc:spChg chg="mod">
          <ac:chgData name="Josef Blaho - 2N" userId="6f3ada27-be74-430e-825c-7996f24e2eb7" providerId="ADAL" clId="{65D39E52-2E4F-46E6-B8DC-8E1A1BFF9F64}" dt="2024-05-27T08:07:43.255" v="169" actId="1076"/>
          <ac:spMkLst>
            <pc:docMk/>
            <pc:sldMk cId="4115961326" sldId="391"/>
            <ac:spMk id="4" creationId="{F3E908DC-47D5-204D-A06C-A0C52B6EA834}"/>
          </ac:spMkLst>
        </pc:spChg>
        <pc:picChg chg="mod modCrop">
          <ac:chgData name="Josef Blaho - 2N" userId="6f3ada27-be74-430e-825c-7996f24e2eb7" providerId="ADAL" clId="{65D39E52-2E4F-46E6-B8DC-8E1A1BFF9F64}" dt="2024-05-28T10:50:18.286" v="183" actId="18131"/>
          <ac:picMkLst>
            <pc:docMk/>
            <pc:sldMk cId="4115961326" sldId="391"/>
            <ac:picMk id="13" creationId="{AE372E08-3A40-52CC-189D-616DCB559544}"/>
          </ac:picMkLst>
        </pc:picChg>
      </pc:sldChg>
      <pc:sldChg chg="addSp modSp mod">
        <pc:chgData name="Josef Blaho - 2N" userId="6f3ada27-be74-430e-825c-7996f24e2eb7" providerId="ADAL" clId="{65D39E52-2E4F-46E6-B8DC-8E1A1BFF9F64}" dt="2024-05-27T08:09:18.102" v="177" actId="1076"/>
        <pc:sldMkLst>
          <pc:docMk/>
          <pc:sldMk cId="3217775963" sldId="417"/>
        </pc:sldMkLst>
        <pc:spChg chg="mod">
          <ac:chgData name="Josef Blaho - 2N" userId="6f3ada27-be74-430e-825c-7996f24e2eb7" providerId="ADAL" clId="{65D39E52-2E4F-46E6-B8DC-8E1A1BFF9F64}" dt="2024-05-27T08:07:56.143" v="170" actId="1076"/>
          <ac:spMkLst>
            <pc:docMk/>
            <pc:sldMk cId="3217775963" sldId="417"/>
            <ac:spMk id="2" creationId="{535C9BB9-F950-49CB-9461-737EADD4D928}"/>
          </ac:spMkLst>
        </pc:spChg>
        <pc:spChg chg="add mod">
          <ac:chgData name="Josef Blaho - 2N" userId="6f3ada27-be74-430e-825c-7996f24e2eb7" providerId="ADAL" clId="{65D39E52-2E4F-46E6-B8DC-8E1A1BFF9F64}" dt="2024-05-27T08:08:05.915" v="172" actId="34135"/>
          <ac:spMkLst>
            <pc:docMk/>
            <pc:sldMk cId="3217775963" sldId="417"/>
            <ac:spMk id="4" creationId="{C9022A1A-5DF9-081A-F0E8-9A972F477267}"/>
          </ac:spMkLst>
        </pc:spChg>
        <pc:spChg chg="mod">
          <ac:chgData name="Josef Blaho - 2N" userId="6f3ada27-be74-430e-825c-7996f24e2eb7" providerId="ADAL" clId="{65D39E52-2E4F-46E6-B8DC-8E1A1BFF9F64}" dt="2024-05-27T08:07:56.143" v="170" actId="1076"/>
          <ac:spMkLst>
            <pc:docMk/>
            <pc:sldMk cId="3217775963" sldId="417"/>
            <ac:spMk id="5" creationId="{9C33C01E-B314-4102-95E3-560C4A27310D}"/>
          </ac:spMkLst>
        </pc:spChg>
        <pc:graphicFrameChg chg="mod modGraphic">
          <ac:chgData name="Josef Blaho - 2N" userId="6f3ada27-be74-430e-825c-7996f24e2eb7" providerId="ADAL" clId="{65D39E52-2E4F-46E6-B8DC-8E1A1BFF9F64}" dt="2024-05-27T08:09:08.017" v="176" actId="14100"/>
          <ac:graphicFrameMkLst>
            <pc:docMk/>
            <pc:sldMk cId="3217775963" sldId="417"/>
            <ac:graphicFrameMk id="3" creationId="{68F0C8D0-3AFB-799B-DDDD-79855A1F0B08}"/>
          </ac:graphicFrameMkLst>
        </pc:graphicFrameChg>
        <pc:graphicFrameChg chg="mod modGraphic">
          <ac:chgData name="Josef Blaho - 2N" userId="6f3ada27-be74-430e-825c-7996f24e2eb7" providerId="ADAL" clId="{65D39E52-2E4F-46E6-B8DC-8E1A1BFF9F64}" dt="2024-05-27T08:09:18.102" v="177" actId="1076"/>
          <ac:graphicFrameMkLst>
            <pc:docMk/>
            <pc:sldMk cId="3217775963" sldId="417"/>
            <ac:graphicFrameMk id="6" creationId="{34180B48-F32E-B071-5FAA-C7214C1A4BD5}"/>
          </ac:graphicFrameMkLst>
        </pc:graphicFrameChg>
      </pc:sldChg>
      <pc:sldChg chg="addSp modSp mod">
        <pc:chgData name="Josef Blaho - 2N" userId="6f3ada27-be74-430e-825c-7996f24e2eb7" providerId="ADAL" clId="{65D39E52-2E4F-46E6-B8DC-8E1A1BFF9F64}" dt="2024-05-28T10:48:33.247" v="180" actId="18131"/>
        <pc:sldMkLst>
          <pc:docMk/>
          <pc:sldMk cId="1474267007" sldId="422"/>
        </pc:sldMkLst>
        <pc:spChg chg="add mod">
          <ac:chgData name="Josef Blaho - 2N" userId="6f3ada27-be74-430e-825c-7996f24e2eb7" providerId="ADAL" clId="{65D39E52-2E4F-46E6-B8DC-8E1A1BFF9F64}" dt="2024-05-27T07:35:09.658" v="9" actId="34135"/>
          <ac:spMkLst>
            <pc:docMk/>
            <pc:sldMk cId="1474267007" sldId="422"/>
            <ac:spMk id="2" creationId="{944627B0-0AAC-EE6F-B167-7A03E422F352}"/>
          </ac:spMkLst>
        </pc:spChg>
        <pc:picChg chg="mod modCrop">
          <ac:chgData name="Josef Blaho - 2N" userId="6f3ada27-be74-430e-825c-7996f24e2eb7" providerId="ADAL" clId="{65D39E52-2E4F-46E6-B8DC-8E1A1BFF9F64}" dt="2024-05-28T10:48:33.247" v="180" actId="18131"/>
          <ac:picMkLst>
            <pc:docMk/>
            <pc:sldMk cId="1474267007" sldId="422"/>
            <ac:picMk id="18" creationId="{8E3294B9-BC85-1D07-161D-0F74A2F81BDC}"/>
          </ac:picMkLst>
        </pc:picChg>
      </pc:sldChg>
      <pc:sldChg chg="addSp modSp mod">
        <pc:chgData name="Josef Blaho - 2N" userId="6f3ada27-be74-430e-825c-7996f24e2eb7" providerId="ADAL" clId="{65D39E52-2E4F-46E6-B8DC-8E1A1BFF9F64}" dt="2024-05-27T08:04:28.418" v="150" actId="1038"/>
        <pc:sldMkLst>
          <pc:docMk/>
          <pc:sldMk cId="3623694087" sldId="12023"/>
        </pc:sldMkLst>
        <pc:spChg chg="add mod">
          <ac:chgData name="Josef Blaho - 2N" userId="6f3ada27-be74-430e-825c-7996f24e2eb7" providerId="ADAL" clId="{65D39E52-2E4F-46E6-B8DC-8E1A1BFF9F64}" dt="2024-05-27T07:59:45.662" v="60" actId="34135"/>
          <ac:spMkLst>
            <pc:docMk/>
            <pc:sldMk cId="3623694087" sldId="12023"/>
            <ac:spMk id="2" creationId="{18B96614-FAA0-FFE9-63B9-8A315801E863}"/>
          </ac:spMkLst>
        </pc:spChg>
        <pc:spChg chg="add mod ord">
          <ac:chgData name="Josef Blaho - 2N" userId="6f3ada27-be74-430e-825c-7996f24e2eb7" providerId="ADAL" clId="{65D39E52-2E4F-46E6-B8DC-8E1A1BFF9F64}" dt="2024-05-27T08:04:28.418" v="150" actId="1038"/>
          <ac:spMkLst>
            <pc:docMk/>
            <pc:sldMk cId="3623694087" sldId="12023"/>
            <ac:spMk id="3" creationId="{A3C6E33C-21AE-4693-5ABB-443A3791E1C1}"/>
          </ac:spMkLst>
        </pc:spChg>
        <pc:spChg chg="add mod ord">
          <ac:chgData name="Josef Blaho - 2N" userId="6f3ada27-be74-430e-825c-7996f24e2eb7" providerId="ADAL" clId="{65D39E52-2E4F-46E6-B8DC-8E1A1BFF9F64}" dt="2024-05-27T08:04:28.418" v="150" actId="1038"/>
          <ac:spMkLst>
            <pc:docMk/>
            <pc:sldMk cId="3623694087" sldId="12023"/>
            <ac:spMk id="4" creationId="{2C5EA10B-7F02-A24B-25B8-8B264FC074BA}"/>
          </ac:spMkLst>
        </pc:spChg>
        <pc:spChg chg="mod">
          <ac:chgData name="Josef Blaho - 2N" userId="6f3ada27-be74-430e-825c-7996f24e2eb7" providerId="ADAL" clId="{65D39E52-2E4F-46E6-B8DC-8E1A1BFF9F64}" dt="2024-05-27T07:59:59.961" v="63" actId="1076"/>
          <ac:spMkLst>
            <pc:docMk/>
            <pc:sldMk cId="3623694087" sldId="12023"/>
            <ac:spMk id="21" creationId="{765A5EC8-C800-3CD8-17EC-13696BCEF14D}"/>
          </ac:spMkLst>
        </pc:spChg>
        <pc:spChg chg="mod">
          <ac:chgData name="Josef Blaho - 2N" userId="6f3ada27-be74-430e-825c-7996f24e2eb7" providerId="ADAL" clId="{65D39E52-2E4F-46E6-B8DC-8E1A1BFF9F64}" dt="2024-05-27T08:04:28.418" v="150" actId="1038"/>
          <ac:spMkLst>
            <pc:docMk/>
            <pc:sldMk cId="3623694087" sldId="12023"/>
            <ac:spMk id="28" creationId="{10B804A9-24CD-EBBD-0317-7EC7F634D585}"/>
          </ac:spMkLst>
        </pc:spChg>
        <pc:spChg chg="mod">
          <ac:chgData name="Josef Blaho - 2N" userId="6f3ada27-be74-430e-825c-7996f24e2eb7" providerId="ADAL" clId="{65D39E52-2E4F-46E6-B8DC-8E1A1BFF9F64}" dt="2024-05-27T08:04:28.418" v="150" actId="1038"/>
          <ac:spMkLst>
            <pc:docMk/>
            <pc:sldMk cId="3623694087" sldId="12023"/>
            <ac:spMk id="29" creationId="{F4C8C2E2-6EF3-D8BC-A4B5-80C3701D2AE7}"/>
          </ac:spMkLst>
        </pc:spChg>
        <pc:spChg chg="mod">
          <ac:chgData name="Josef Blaho - 2N" userId="6f3ada27-be74-430e-825c-7996f24e2eb7" providerId="ADAL" clId="{65D39E52-2E4F-46E6-B8DC-8E1A1BFF9F64}" dt="2024-05-27T08:04:28.418" v="150" actId="1038"/>
          <ac:spMkLst>
            <pc:docMk/>
            <pc:sldMk cId="3623694087" sldId="12023"/>
            <ac:spMk id="34" creationId="{B4FE8517-3B60-7553-E18C-0B63E5F27F83}"/>
          </ac:spMkLst>
        </pc:spChg>
        <pc:picChg chg="mod modCrop">
          <ac:chgData name="Josef Blaho - 2N" userId="6f3ada27-be74-430e-825c-7996f24e2eb7" providerId="ADAL" clId="{65D39E52-2E4F-46E6-B8DC-8E1A1BFF9F64}" dt="2024-05-27T08:04:28.418" v="150" actId="1038"/>
          <ac:picMkLst>
            <pc:docMk/>
            <pc:sldMk cId="3623694087" sldId="12023"/>
            <ac:picMk id="31" creationId="{4210CDC9-B0D2-C737-1A70-A305C8CB3093}"/>
          </ac:picMkLst>
        </pc:picChg>
        <pc:picChg chg="mod modCrop">
          <ac:chgData name="Josef Blaho - 2N" userId="6f3ada27-be74-430e-825c-7996f24e2eb7" providerId="ADAL" clId="{65D39E52-2E4F-46E6-B8DC-8E1A1BFF9F64}" dt="2024-05-27T08:04:28.418" v="150" actId="1038"/>
          <ac:picMkLst>
            <pc:docMk/>
            <pc:sldMk cId="3623694087" sldId="12023"/>
            <ac:picMk id="33" creationId="{F1297B96-3FA8-4D38-53A2-6608C349B50E}"/>
          </ac:picMkLst>
        </pc:picChg>
      </pc:sldChg>
      <pc:sldChg chg="addSp delSp modSp mod">
        <pc:chgData name="Josef Blaho - 2N" userId="6f3ada27-be74-430e-825c-7996f24e2eb7" providerId="ADAL" clId="{65D39E52-2E4F-46E6-B8DC-8E1A1BFF9F64}" dt="2024-05-27T07:55:24.334" v="26" actId="34135"/>
        <pc:sldMkLst>
          <pc:docMk/>
          <pc:sldMk cId="3528058610" sldId="12028"/>
        </pc:sldMkLst>
        <pc:spChg chg="add del">
          <ac:chgData name="Josef Blaho - 2N" userId="6f3ada27-be74-430e-825c-7996f24e2eb7" providerId="ADAL" clId="{65D39E52-2E4F-46E6-B8DC-8E1A1BFF9F64}" dt="2024-05-27T07:55:10.012" v="24" actId="22"/>
          <ac:spMkLst>
            <pc:docMk/>
            <pc:sldMk cId="3528058610" sldId="12028"/>
            <ac:spMk id="4" creationId="{8319D5BC-3363-A4B1-C4D5-017CA4A38783}"/>
          </ac:spMkLst>
        </pc:spChg>
        <pc:spChg chg="add mod">
          <ac:chgData name="Josef Blaho - 2N" userId="6f3ada27-be74-430e-825c-7996f24e2eb7" providerId="ADAL" clId="{65D39E52-2E4F-46E6-B8DC-8E1A1BFF9F64}" dt="2024-05-27T07:55:24.334" v="26" actId="34135"/>
          <ac:spMkLst>
            <pc:docMk/>
            <pc:sldMk cId="3528058610" sldId="12028"/>
            <ac:spMk id="5" creationId="{A75077D2-FA1F-8802-67C9-1BC1A93FFDBF}"/>
          </ac:spMkLst>
        </pc:spChg>
      </pc:sldChg>
      <pc:sldChg chg="addSp modSp mod">
        <pc:chgData name="Josef Blaho - 2N" userId="6f3ada27-be74-430e-825c-7996f24e2eb7" providerId="ADAL" clId="{65D39E52-2E4F-46E6-B8DC-8E1A1BFF9F64}" dt="2024-05-27T08:03:05.267" v="89" actId="1076"/>
        <pc:sldMkLst>
          <pc:docMk/>
          <pc:sldMk cId="1199677799" sldId="12029"/>
        </pc:sldMkLst>
        <pc:spChg chg="add mod">
          <ac:chgData name="Josef Blaho - 2N" userId="6f3ada27-be74-430e-825c-7996f24e2eb7" providerId="ADAL" clId="{65D39E52-2E4F-46E6-B8DC-8E1A1BFF9F64}" dt="2024-05-27T07:55:57.064" v="28" actId="34135"/>
          <ac:spMkLst>
            <pc:docMk/>
            <pc:sldMk cId="1199677799" sldId="12029"/>
            <ac:spMk id="3" creationId="{D8E97BD6-7562-CCED-00EB-E8E433D192A5}"/>
          </ac:spMkLst>
        </pc:spChg>
        <pc:picChg chg="mod">
          <ac:chgData name="Josef Blaho - 2N" userId="6f3ada27-be74-430e-825c-7996f24e2eb7" providerId="ADAL" clId="{65D39E52-2E4F-46E6-B8DC-8E1A1BFF9F64}" dt="2024-05-27T08:03:05.267" v="89" actId="1076"/>
          <ac:picMkLst>
            <pc:docMk/>
            <pc:sldMk cId="1199677799" sldId="12029"/>
            <ac:picMk id="16" creationId="{BA90050D-3033-6DBC-2F98-941AC9634640}"/>
          </ac:picMkLst>
        </pc:picChg>
      </pc:sldChg>
      <pc:sldChg chg="modSp mod modCm">
        <pc:chgData name="Josef Blaho - 2N" userId="6f3ada27-be74-430e-825c-7996f24e2eb7" providerId="ADAL" clId="{65D39E52-2E4F-46E6-B8DC-8E1A1BFF9F64}" dt="2024-05-28T10:49:14.399" v="181"/>
        <pc:sldMkLst>
          <pc:docMk/>
          <pc:sldMk cId="3175228036" sldId="12030"/>
        </pc:sldMkLst>
        <pc:spChg chg="mod">
          <ac:chgData name="Josef Blaho - 2N" userId="6f3ada27-be74-430e-825c-7996f24e2eb7" providerId="ADAL" clId="{65D39E52-2E4F-46E6-B8DC-8E1A1BFF9F64}" dt="2024-05-27T07:35:59.130" v="19" actId="20577"/>
          <ac:spMkLst>
            <pc:docMk/>
            <pc:sldMk cId="3175228036" sldId="12030"/>
            <ac:spMk id="11" creationId="{121F29A2-2884-16FA-53AD-E8576E972080}"/>
          </ac:spMkLst>
        </pc:spChg>
        <pc:picChg chg="mod modCrop">
          <ac:chgData name="Josef Blaho - 2N" userId="6f3ada27-be74-430e-825c-7996f24e2eb7" providerId="ADAL" clId="{65D39E52-2E4F-46E6-B8DC-8E1A1BFF9F64}" dt="2024-05-27T07:54:47.669" v="22" actId="732"/>
          <ac:picMkLst>
            <pc:docMk/>
            <pc:sldMk cId="3175228036" sldId="12030"/>
            <ac:picMk id="12" creationId="{31E9FC07-F1CA-2EB4-EBE9-E45DF0A3BF21}"/>
          </ac:picMkLst>
        </pc:picChg>
        <pc:extLst>
          <p:ext xmlns:p="http://schemas.openxmlformats.org/presentationml/2006/main" uri="{D6D511B9-2390-475A-947B-AFAB55BFBCF1}">
            <pc226:cmChg xmlns:pc226="http://schemas.microsoft.com/office/powerpoint/2022/06/main/command" chg="">
              <pc226:chgData name="Josef Blaho - 2N" userId="6f3ada27-be74-430e-825c-7996f24e2eb7" providerId="ADAL" clId="{65D39E52-2E4F-46E6-B8DC-8E1A1BFF9F64}" dt="2024-05-28T10:49:14.399" v="181"/>
              <pc2:cmMkLst xmlns:pc2="http://schemas.microsoft.com/office/powerpoint/2019/9/main/command">
                <pc:docMk/>
                <pc:sldMk cId="3175228036" sldId="12030"/>
                <pc2:cmMk id="{23BD92B3-8600-4F67-982D-30A8C2B55CAD}"/>
              </pc2:cmMkLst>
              <pc226:cmRplyChg chg="add">
                <pc226:chgData name="Josef Blaho - 2N" userId="6f3ada27-be74-430e-825c-7996f24e2eb7" providerId="ADAL" clId="{65D39E52-2E4F-46E6-B8DC-8E1A1BFF9F64}" dt="2024-05-28T10:49:14.399" v="181"/>
                <pc2:cmRplyMkLst xmlns:pc2="http://schemas.microsoft.com/office/powerpoint/2019/9/main/command">
                  <pc:docMk/>
                  <pc:sldMk cId="3175228036" sldId="12030"/>
                  <pc2:cmMk id="{23BD92B3-8600-4F67-982D-30A8C2B55CAD}"/>
                  <pc2:cmRplyMk id="{0B24A108-8E3A-47B3-A603-96DA66A4108B}"/>
                </pc2:cmRplyMkLst>
              </pc226:cmRplyChg>
            </pc226:cmChg>
          </p:ext>
        </pc:extLst>
      </pc:sldChg>
      <pc:sldMasterChg chg="modSldLayout">
        <pc:chgData name="Josef Blaho - 2N" userId="6f3ada27-be74-430e-825c-7996f24e2eb7" providerId="ADAL" clId="{65D39E52-2E4F-46E6-B8DC-8E1A1BFF9F64}" dt="2024-05-27T08:01:51.194" v="78" actId="478"/>
        <pc:sldMasterMkLst>
          <pc:docMk/>
          <pc:sldMasterMk cId="3255501" sldId="2147483771"/>
        </pc:sldMasterMkLst>
        <pc:sldLayoutChg chg="delSp mod">
          <pc:chgData name="Josef Blaho - 2N" userId="6f3ada27-be74-430e-825c-7996f24e2eb7" providerId="ADAL" clId="{65D39E52-2E4F-46E6-B8DC-8E1A1BFF9F64}" dt="2024-05-27T08:01:51.194" v="78" actId="478"/>
          <pc:sldLayoutMkLst>
            <pc:docMk/>
            <pc:sldMasterMk cId="3255501" sldId="2147483771"/>
            <pc:sldLayoutMk cId="1377254554" sldId="2147483968"/>
          </pc:sldLayoutMkLst>
          <pc:spChg chg="del">
            <ac:chgData name="Josef Blaho - 2N" userId="6f3ada27-be74-430e-825c-7996f24e2eb7" providerId="ADAL" clId="{65D39E52-2E4F-46E6-B8DC-8E1A1BFF9F64}" dt="2024-05-27T08:01:50.562" v="77" actId="478"/>
            <ac:spMkLst>
              <pc:docMk/>
              <pc:sldMasterMk cId="3255501" sldId="2147483771"/>
              <pc:sldLayoutMk cId="1377254554" sldId="2147483968"/>
              <ac:spMk id="3" creationId="{1E9C1178-B42A-CBDC-8DF2-92FC3A4554C5}"/>
            </ac:spMkLst>
          </pc:spChg>
          <pc:spChg chg="del">
            <ac:chgData name="Josef Blaho - 2N" userId="6f3ada27-be74-430e-825c-7996f24e2eb7" providerId="ADAL" clId="{65D39E52-2E4F-46E6-B8DC-8E1A1BFF9F64}" dt="2024-05-27T08:01:46.410" v="75" actId="478"/>
            <ac:spMkLst>
              <pc:docMk/>
              <pc:sldMasterMk cId="3255501" sldId="2147483771"/>
              <pc:sldLayoutMk cId="1377254554" sldId="2147483968"/>
              <ac:spMk id="11" creationId="{9376FE24-D566-29FC-3FAA-07E0B3F561BA}"/>
            </ac:spMkLst>
          </pc:spChg>
          <pc:spChg chg="del">
            <ac:chgData name="Josef Blaho - 2N" userId="6f3ada27-be74-430e-825c-7996f24e2eb7" providerId="ADAL" clId="{65D39E52-2E4F-46E6-B8DC-8E1A1BFF9F64}" dt="2024-05-27T08:01:47.674" v="76" actId="478"/>
            <ac:spMkLst>
              <pc:docMk/>
              <pc:sldMasterMk cId="3255501" sldId="2147483771"/>
              <pc:sldLayoutMk cId="1377254554" sldId="2147483968"/>
              <ac:spMk id="15" creationId="{8F4E3949-2930-6572-E173-F4F940F54B70}"/>
            </ac:spMkLst>
          </pc:spChg>
          <pc:spChg chg="del">
            <ac:chgData name="Josef Blaho - 2N" userId="6f3ada27-be74-430e-825c-7996f24e2eb7" providerId="ADAL" clId="{65D39E52-2E4F-46E6-B8DC-8E1A1BFF9F64}" dt="2024-05-27T08:01:51.194" v="78" actId="478"/>
            <ac:spMkLst>
              <pc:docMk/>
              <pc:sldMasterMk cId="3255501" sldId="2147483771"/>
              <pc:sldLayoutMk cId="1377254554" sldId="2147483968"/>
              <ac:spMk id="16" creationId="{E684ADBD-1EA8-A850-1ED2-CD4ECB5EBF9F}"/>
            </ac:spMkLst>
          </pc:spChg>
        </pc:sldLayoutChg>
      </pc:sldMasterChg>
    </pc:docChg>
  </pc:docChgLst>
  <pc:docChgLst>
    <pc:chgData name="Marek Chládek - 2N" userId="d68c704c-9058-41b0-b385-846b5a1a0d3e" providerId="ADAL" clId="{EE17784B-AEFF-4666-A54A-99FBA2D6836C}"/>
    <pc:docChg chg="undo custSel addSld delSld modSld">
      <pc:chgData name="Marek Chládek - 2N" userId="d68c704c-9058-41b0-b385-846b5a1a0d3e" providerId="ADAL" clId="{EE17784B-AEFF-4666-A54A-99FBA2D6836C}" dt="2024-06-11T11:58:23.674" v="31" actId="47"/>
      <pc:docMkLst>
        <pc:docMk/>
      </pc:docMkLst>
      <pc:sldChg chg="modSp mod">
        <pc:chgData name="Marek Chládek - 2N" userId="d68c704c-9058-41b0-b385-846b5a1a0d3e" providerId="ADAL" clId="{EE17784B-AEFF-4666-A54A-99FBA2D6836C}" dt="2024-05-28T08:52:40.883" v="14" actId="790"/>
        <pc:sldMkLst>
          <pc:docMk/>
          <pc:sldMk cId="3649485508" sldId="281"/>
        </pc:sldMkLst>
        <pc:spChg chg="mod">
          <ac:chgData name="Marek Chládek - 2N" userId="d68c704c-9058-41b0-b385-846b5a1a0d3e" providerId="ADAL" clId="{EE17784B-AEFF-4666-A54A-99FBA2D6836C}" dt="2024-05-28T08:52:40.883" v="14" actId="790"/>
          <ac:spMkLst>
            <pc:docMk/>
            <pc:sldMk cId="3649485508" sldId="281"/>
            <ac:spMk id="16" creationId="{31329ECB-5C50-6394-46A6-2FD60E8B6F83}"/>
          </ac:spMkLst>
        </pc:spChg>
      </pc:sldChg>
      <pc:sldChg chg="modSp mod addCm delCm modCm">
        <pc:chgData name="Marek Chládek - 2N" userId="d68c704c-9058-41b0-b385-846b5a1a0d3e" providerId="ADAL" clId="{EE17784B-AEFF-4666-A54A-99FBA2D6836C}" dt="2024-05-28T10:59:05.183" v="24"/>
        <pc:sldMkLst>
          <pc:docMk/>
          <pc:sldMk cId="4115961326" sldId="391"/>
        </pc:sldMkLst>
        <pc:spChg chg="mod">
          <ac:chgData name="Marek Chládek - 2N" userId="d68c704c-9058-41b0-b385-846b5a1a0d3e" providerId="ADAL" clId="{EE17784B-AEFF-4666-A54A-99FBA2D6836C}" dt="2024-05-28T08:53:12.744" v="16" actId="790"/>
          <ac:spMkLst>
            <pc:docMk/>
            <pc:sldMk cId="4115961326" sldId="391"/>
            <ac:spMk id="2" creationId="{1F9CE7B7-7AB8-E0DE-B53A-D58963B5267C}"/>
          </ac:spMkLst>
        </pc:spChg>
        <pc:spChg chg="mod">
          <ac:chgData name="Marek Chládek - 2N" userId="d68c704c-9058-41b0-b385-846b5a1a0d3e" providerId="ADAL" clId="{EE17784B-AEFF-4666-A54A-99FBA2D6836C}" dt="2024-05-28T08:53:12.744" v="16" actId="790"/>
          <ac:spMkLst>
            <pc:docMk/>
            <pc:sldMk cId="4115961326" sldId="391"/>
            <ac:spMk id="4" creationId="{F3E908DC-47D5-204D-A06C-A0C52B6EA834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add del mod">
              <pc226:chgData name="Marek Chládek - 2N" userId="d68c704c-9058-41b0-b385-846b5a1a0d3e" providerId="ADAL" clId="{EE17784B-AEFF-4666-A54A-99FBA2D6836C}" dt="2024-05-28T10:59:05.183" v="24"/>
              <pc2:cmMkLst xmlns:pc2="http://schemas.microsoft.com/office/powerpoint/2019/9/main/command">
                <pc:docMk/>
                <pc:sldMk cId="4115961326" sldId="391"/>
                <pc2:cmMk id="{CC27B98F-918B-40E8-943A-D7F748E47B5E}"/>
              </pc2:cmMkLst>
            </pc226:cmChg>
          </p:ext>
        </pc:extLst>
      </pc:sldChg>
      <pc:sldChg chg="modSp del mod">
        <pc:chgData name="Marek Chládek - 2N" userId="d68c704c-9058-41b0-b385-846b5a1a0d3e" providerId="ADAL" clId="{EE17784B-AEFF-4666-A54A-99FBA2D6836C}" dt="2024-06-11T11:58:23.674" v="31" actId="47"/>
        <pc:sldMkLst>
          <pc:docMk/>
          <pc:sldMk cId="3217775963" sldId="417"/>
        </pc:sldMkLst>
        <pc:spChg chg="mod">
          <ac:chgData name="Marek Chládek - 2N" userId="d68c704c-9058-41b0-b385-846b5a1a0d3e" providerId="ADAL" clId="{EE17784B-AEFF-4666-A54A-99FBA2D6836C}" dt="2024-05-28T09:03:53.300" v="18" actId="790"/>
          <ac:spMkLst>
            <pc:docMk/>
            <pc:sldMk cId="3217775963" sldId="417"/>
            <ac:spMk id="2" creationId="{535C9BB9-F950-49CB-9461-737EADD4D928}"/>
          </ac:spMkLst>
        </pc:spChg>
        <pc:spChg chg="mod">
          <ac:chgData name="Marek Chládek - 2N" userId="d68c704c-9058-41b0-b385-846b5a1a0d3e" providerId="ADAL" clId="{EE17784B-AEFF-4666-A54A-99FBA2D6836C}" dt="2024-05-28T09:03:53.300" v="18" actId="790"/>
          <ac:spMkLst>
            <pc:docMk/>
            <pc:sldMk cId="3217775963" sldId="417"/>
            <ac:spMk id="4" creationId="{C9022A1A-5DF9-081A-F0E8-9A972F477267}"/>
          </ac:spMkLst>
        </pc:spChg>
        <pc:spChg chg="mod">
          <ac:chgData name="Marek Chládek - 2N" userId="d68c704c-9058-41b0-b385-846b5a1a0d3e" providerId="ADAL" clId="{EE17784B-AEFF-4666-A54A-99FBA2D6836C}" dt="2024-05-28T09:03:53.300" v="18" actId="790"/>
          <ac:spMkLst>
            <pc:docMk/>
            <pc:sldMk cId="3217775963" sldId="417"/>
            <ac:spMk id="5" creationId="{9C33C01E-B314-4102-95E3-560C4A27310D}"/>
          </ac:spMkLst>
        </pc:spChg>
        <pc:graphicFrameChg chg="modGraphic">
          <ac:chgData name="Marek Chládek - 2N" userId="d68c704c-9058-41b0-b385-846b5a1a0d3e" providerId="ADAL" clId="{EE17784B-AEFF-4666-A54A-99FBA2D6836C}" dt="2024-05-28T10:59:32.318" v="29"/>
          <ac:graphicFrameMkLst>
            <pc:docMk/>
            <pc:sldMk cId="3217775963" sldId="417"/>
            <ac:graphicFrameMk id="3" creationId="{68F0C8D0-3AFB-799B-DDDD-79855A1F0B08}"/>
          </ac:graphicFrameMkLst>
        </pc:graphicFrameChg>
      </pc:sldChg>
      <pc:sldChg chg="modSp mod addCm delCm modCm">
        <pc:chgData name="Marek Chládek - 2N" userId="d68c704c-9058-41b0-b385-846b5a1a0d3e" providerId="ADAL" clId="{EE17784B-AEFF-4666-A54A-99FBA2D6836C}" dt="2024-05-28T10:57:35.249" v="22"/>
        <pc:sldMkLst>
          <pc:docMk/>
          <pc:sldMk cId="1474267007" sldId="422"/>
        </pc:sldMkLst>
        <pc:spChg chg="mod">
          <ac:chgData name="Marek Chládek - 2N" userId="d68c704c-9058-41b0-b385-846b5a1a0d3e" providerId="ADAL" clId="{EE17784B-AEFF-4666-A54A-99FBA2D6836C}" dt="2024-05-28T08:51:19.884" v="10" actId="790"/>
          <ac:spMkLst>
            <pc:docMk/>
            <pc:sldMk cId="1474267007" sldId="422"/>
            <ac:spMk id="2" creationId="{944627B0-0AAC-EE6F-B167-7A03E422F352}"/>
          </ac:spMkLst>
        </pc:spChg>
        <pc:spChg chg="mod">
          <ac:chgData name="Marek Chládek - 2N" userId="d68c704c-9058-41b0-b385-846b5a1a0d3e" providerId="ADAL" clId="{EE17784B-AEFF-4666-A54A-99FBA2D6836C}" dt="2024-05-28T08:51:19.884" v="10" actId="790"/>
          <ac:spMkLst>
            <pc:docMk/>
            <pc:sldMk cId="1474267007" sldId="422"/>
            <ac:spMk id="4" creationId="{E1009D72-AA95-10C9-3544-3FF74AA79BB0}"/>
          </ac:spMkLst>
        </pc:spChg>
        <pc:spChg chg="mod">
          <ac:chgData name="Marek Chládek - 2N" userId="d68c704c-9058-41b0-b385-846b5a1a0d3e" providerId="ADAL" clId="{EE17784B-AEFF-4666-A54A-99FBA2D6836C}" dt="2024-05-28T08:51:19.884" v="10" actId="790"/>
          <ac:spMkLst>
            <pc:docMk/>
            <pc:sldMk cId="1474267007" sldId="422"/>
            <ac:spMk id="5" creationId="{11D1B53E-F537-4C9B-8BE1-3233806F4CA4}"/>
          </ac:spMkLst>
        </pc:spChg>
        <pc:spChg chg="mod">
          <ac:chgData name="Marek Chládek - 2N" userId="d68c704c-9058-41b0-b385-846b5a1a0d3e" providerId="ADAL" clId="{EE17784B-AEFF-4666-A54A-99FBA2D6836C}" dt="2024-05-28T08:51:19.884" v="10" actId="790"/>
          <ac:spMkLst>
            <pc:docMk/>
            <pc:sldMk cId="1474267007" sldId="422"/>
            <ac:spMk id="7" creationId="{80819F49-2936-19AB-1945-AEB599EB2D97}"/>
          </ac:spMkLst>
        </pc:spChg>
        <pc:spChg chg="mod">
          <ac:chgData name="Marek Chládek - 2N" userId="d68c704c-9058-41b0-b385-846b5a1a0d3e" providerId="ADAL" clId="{EE17784B-AEFF-4666-A54A-99FBA2D6836C}" dt="2024-05-28T08:51:19.884" v="10" actId="790"/>
          <ac:spMkLst>
            <pc:docMk/>
            <pc:sldMk cId="1474267007" sldId="422"/>
            <ac:spMk id="13" creationId="{DEB1896B-6F24-0524-D43C-33A17D2C44E4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add del mod">
              <pc226:chgData name="Marek Chládek - 2N" userId="d68c704c-9058-41b0-b385-846b5a1a0d3e" providerId="ADAL" clId="{EE17784B-AEFF-4666-A54A-99FBA2D6836C}" dt="2024-05-28T10:57:35.249" v="22"/>
              <pc2:cmMkLst xmlns:pc2="http://schemas.microsoft.com/office/powerpoint/2019/9/main/command">
                <pc:docMk/>
                <pc:sldMk cId="1474267007" sldId="422"/>
                <pc2:cmMk id="{ECE9EB9F-DD2F-40C2-B570-B0F562CB9D85}"/>
              </pc2:cmMkLst>
            </pc226:cmChg>
          </p:ext>
        </pc:extLst>
      </pc:sldChg>
      <pc:sldChg chg="modSp mod">
        <pc:chgData name="Marek Chládek - 2N" userId="d68c704c-9058-41b0-b385-846b5a1a0d3e" providerId="ADAL" clId="{EE17784B-AEFF-4666-A54A-99FBA2D6836C}" dt="2024-05-28T08:52:56.388" v="15" actId="790"/>
        <pc:sldMkLst>
          <pc:docMk/>
          <pc:sldMk cId="3623694087" sldId="12023"/>
        </pc:sldMkLst>
        <pc:spChg chg="mod">
          <ac:chgData name="Marek Chládek - 2N" userId="d68c704c-9058-41b0-b385-846b5a1a0d3e" providerId="ADAL" clId="{EE17784B-AEFF-4666-A54A-99FBA2D6836C}" dt="2024-05-28T08:52:56.388" v="15" actId="790"/>
          <ac:spMkLst>
            <pc:docMk/>
            <pc:sldMk cId="3623694087" sldId="12023"/>
            <ac:spMk id="21" creationId="{765A5EC8-C800-3CD8-17EC-13696BCEF14D}"/>
          </ac:spMkLst>
        </pc:spChg>
      </pc:sldChg>
      <pc:sldChg chg="modSp mod">
        <pc:chgData name="Marek Chládek - 2N" userId="d68c704c-9058-41b0-b385-846b5a1a0d3e" providerId="ADAL" clId="{EE17784B-AEFF-4666-A54A-99FBA2D6836C}" dt="2024-05-28T08:52:18.368" v="13" actId="790"/>
        <pc:sldMkLst>
          <pc:docMk/>
          <pc:sldMk cId="3528058610" sldId="12028"/>
        </pc:sldMkLst>
        <pc:spChg chg="mod">
          <ac:chgData name="Marek Chládek - 2N" userId="d68c704c-9058-41b0-b385-846b5a1a0d3e" providerId="ADAL" clId="{EE17784B-AEFF-4666-A54A-99FBA2D6836C}" dt="2024-05-28T08:52:18.368" v="13" actId="790"/>
          <ac:spMkLst>
            <pc:docMk/>
            <pc:sldMk cId="3528058610" sldId="12028"/>
            <ac:spMk id="2" creationId="{C0B43E60-3EB1-C1F4-AAC6-13B73B2C5054}"/>
          </ac:spMkLst>
        </pc:spChg>
        <pc:spChg chg="mod">
          <ac:chgData name="Marek Chládek - 2N" userId="d68c704c-9058-41b0-b385-846b5a1a0d3e" providerId="ADAL" clId="{EE17784B-AEFF-4666-A54A-99FBA2D6836C}" dt="2024-05-28T08:52:18.368" v="13" actId="790"/>
          <ac:spMkLst>
            <pc:docMk/>
            <pc:sldMk cId="3528058610" sldId="12028"/>
            <ac:spMk id="5" creationId="{A75077D2-FA1F-8802-67C9-1BC1A93FFDBF}"/>
          </ac:spMkLst>
        </pc:spChg>
        <pc:spChg chg="mod">
          <ac:chgData name="Marek Chládek - 2N" userId="d68c704c-9058-41b0-b385-846b5a1a0d3e" providerId="ADAL" clId="{EE17784B-AEFF-4666-A54A-99FBA2D6836C}" dt="2024-05-28T08:52:18.368" v="13" actId="790"/>
          <ac:spMkLst>
            <pc:docMk/>
            <pc:sldMk cId="3528058610" sldId="12028"/>
            <ac:spMk id="7" creationId="{01991DBB-D7F4-1262-68B7-44D9DFA925A5}"/>
          </ac:spMkLst>
        </pc:spChg>
        <pc:spChg chg="mod">
          <ac:chgData name="Marek Chládek - 2N" userId="d68c704c-9058-41b0-b385-846b5a1a0d3e" providerId="ADAL" clId="{EE17784B-AEFF-4666-A54A-99FBA2D6836C}" dt="2024-05-28T08:52:18.368" v="13" actId="790"/>
          <ac:spMkLst>
            <pc:docMk/>
            <pc:sldMk cId="3528058610" sldId="12028"/>
            <ac:spMk id="8" creationId="{98EBE0D3-0A8E-9335-A1C5-0790870DE9C5}"/>
          </ac:spMkLst>
        </pc:spChg>
        <pc:spChg chg="mod">
          <ac:chgData name="Marek Chládek - 2N" userId="d68c704c-9058-41b0-b385-846b5a1a0d3e" providerId="ADAL" clId="{EE17784B-AEFF-4666-A54A-99FBA2D6836C}" dt="2024-05-28T08:52:18.368" v="13" actId="790"/>
          <ac:spMkLst>
            <pc:docMk/>
            <pc:sldMk cId="3528058610" sldId="12028"/>
            <ac:spMk id="9" creationId="{FFE4520D-84E2-A7D4-0F70-8E9F0255E369}"/>
          </ac:spMkLst>
        </pc:spChg>
        <pc:spChg chg="mod">
          <ac:chgData name="Marek Chládek - 2N" userId="d68c704c-9058-41b0-b385-846b5a1a0d3e" providerId="ADAL" clId="{EE17784B-AEFF-4666-A54A-99FBA2D6836C}" dt="2024-05-28T08:52:18.368" v="13" actId="790"/>
          <ac:spMkLst>
            <pc:docMk/>
            <pc:sldMk cId="3528058610" sldId="12028"/>
            <ac:spMk id="18" creationId="{6922B5FD-B68C-908A-E457-F52E03169343}"/>
          </ac:spMkLst>
        </pc:spChg>
        <pc:spChg chg="mod">
          <ac:chgData name="Marek Chládek - 2N" userId="d68c704c-9058-41b0-b385-846b5a1a0d3e" providerId="ADAL" clId="{EE17784B-AEFF-4666-A54A-99FBA2D6836C}" dt="2024-05-28T08:52:18.368" v="13" actId="790"/>
          <ac:spMkLst>
            <pc:docMk/>
            <pc:sldMk cId="3528058610" sldId="12028"/>
            <ac:spMk id="19" creationId="{70F3BE47-971A-B16C-27BA-529DE6A0E5DA}"/>
          </ac:spMkLst>
        </pc:spChg>
        <pc:spChg chg="mod">
          <ac:chgData name="Marek Chládek - 2N" userId="d68c704c-9058-41b0-b385-846b5a1a0d3e" providerId="ADAL" clId="{EE17784B-AEFF-4666-A54A-99FBA2D6836C}" dt="2024-05-28T08:52:18.368" v="13" actId="790"/>
          <ac:spMkLst>
            <pc:docMk/>
            <pc:sldMk cId="3528058610" sldId="12028"/>
            <ac:spMk id="20" creationId="{1EEB98D8-261E-0F1F-0D98-F71AB9F5B923}"/>
          </ac:spMkLst>
        </pc:spChg>
        <pc:spChg chg="mod">
          <ac:chgData name="Marek Chládek - 2N" userId="d68c704c-9058-41b0-b385-846b5a1a0d3e" providerId="ADAL" clId="{EE17784B-AEFF-4666-A54A-99FBA2D6836C}" dt="2024-05-28T08:52:18.368" v="13" actId="790"/>
          <ac:spMkLst>
            <pc:docMk/>
            <pc:sldMk cId="3528058610" sldId="12028"/>
            <ac:spMk id="21" creationId="{6005F00E-7227-7E82-4401-745C7AC87FB4}"/>
          </ac:spMkLst>
        </pc:spChg>
        <pc:spChg chg="mod">
          <ac:chgData name="Marek Chládek - 2N" userId="d68c704c-9058-41b0-b385-846b5a1a0d3e" providerId="ADAL" clId="{EE17784B-AEFF-4666-A54A-99FBA2D6836C}" dt="2024-05-28T08:52:18.368" v="13" actId="790"/>
          <ac:spMkLst>
            <pc:docMk/>
            <pc:sldMk cId="3528058610" sldId="12028"/>
            <ac:spMk id="22" creationId="{901D2B8B-9830-B039-AB11-BD0F57502029}"/>
          </ac:spMkLst>
        </pc:spChg>
        <pc:spChg chg="mod">
          <ac:chgData name="Marek Chládek - 2N" userId="d68c704c-9058-41b0-b385-846b5a1a0d3e" providerId="ADAL" clId="{EE17784B-AEFF-4666-A54A-99FBA2D6836C}" dt="2024-05-28T08:52:18.368" v="13" actId="790"/>
          <ac:spMkLst>
            <pc:docMk/>
            <pc:sldMk cId="3528058610" sldId="12028"/>
            <ac:spMk id="23" creationId="{C2AE6B0B-7325-1228-C576-3AA426F32E93}"/>
          </ac:spMkLst>
        </pc:spChg>
        <pc:spChg chg="mod">
          <ac:chgData name="Marek Chládek - 2N" userId="d68c704c-9058-41b0-b385-846b5a1a0d3e" providerId="ADAL" clId="{EE17784B-AEFF-4666-A54A-99FBA2D6836C}" dt="2024-05-28T08:52:18.368" v="13" actId="790"/>
          <ac:spMkLst>
            <pc:docMk/>
            <pc:sldMk cId="3528058610" sldId="12028"/>
            <ac:spMk id="37" creationId="{EB5ED05D-273B-4282-23E5-D6B20A6CD56B}"/>
          </ac:spMkLst>
        </pc:spChg>
        <pc:spChg chg="mod">
          <ac:chgData name="Marek Chládek - 2N" userId="d68c704c-9058-41b0-b385-846b5a1a0d3e" providerId="ADAL" clId="{EE17784B-AEFF-4666-A54A-99FBA2D6836C}" dt="2024-05-28T08:52:18.368" v="13" actId="790"/>
          <ac:spMkLst>
            <pc:docMk/>
            <pc:sldMk cId="3528058610" sldId="12028"/>
            <ac:spMk id="38" creationId="{4887CC71-C328-9287-6829-D833E11C1B61}"/>
          </ac:spMkLst>
        </pc:spChg>
        <pc:spChg chg="mod">
          <ac:chgData name="Marek Chládek - 2N" userId="d68c704c-9058-41b0-b385-846b5a1a0d3e" providerId="ADAL" clId="{EE17784B-AEFF-4666-A54A-99FBA2D6836C}" dt="2024-05-28T08:52:18.368" v="13" actId="790"/>
          <ac:spMkLst>
            <pc:docMk/>
            <pc:sldMk cId="3528058610" sldId="12028"/>
            <ac:spMk id="39" creationId="{F0D341B2-4D78-2D4F-A8C7-90BD3701A7D7}"/>
          </ac:spMkLst>
        </pc:spChg>
        <pc:spChg chg="mod">
          <ac:chgData name="Marek Chládek - 2N" userId="d68c704c-9058-41b0-b385-846b5a1a0d3e" providerId="ADAL" clId="{EE17784B-AEFF-4666-A54A-99FBA2D6836C}" dt="2024-05-28T08:52:18.368" v="13" actId="790"/>
          <ac:spMkLst>
            <pc:docMk/>
            <pc:sldMk cId="3528058610" sldId="12028"/>
            <ac:spMk id="40" creationId="{98007E74-268C-B42B-809C-86748C95A9F3}"/>
          </ac:spMkLst>
        </pc:spChg>
        <pc:spChg chg="mod">
          <ac:chgData name="Marek Chládek - 2N" userId="d68c704c-9058-41b0-b385-846b5a1a0d3e" providerId="ADAL" clId="{EE17784B-AEFF-4666-A54A-99FBA2D6836C}" dt="2024-05-28T08:52:18.368" v="13" actId="790"/>
          <ac:spMkLst>
            <pc:docMk/>
            <pc:sldMk cId="3528058610" sldId="12028"/>
            <ac:spMk id="41" creationId="{5E64C57D-41D6-C055-4F69-49DFB4E77524}"/>
          </ac:spMkLst>
        </pc:spChg>
        <pc:spChg chg="mod">
          <ac:chgData name="Marek Chládek - 2N" userId="d68c704c-9058-41b0-b385-846b5a1a0d3e" providerId="ADAL" clId="{EE17784B-AEFF-4666-A54A-99FBA2D6836C}" dt="2024-05-28T08:52:18.368" v="13" actId="790"/>
          <ac:spMkLst>
            <pc:docMk/>
            <pc:sldMk cId="3528058610" sldId="12028"/>
            <ac:spMk id="44" creationId="{4A5811A6-0ED2-7A91-7ED8-5FECC586FC0C}"/>
          </ac:spMkLst>
        </pc:spChg>
        <pc:spChg chg="mod">
          <ac:chgData name="Marek Chládek - 2N" userId="d68c704c-9058-41b0-b385-846b5a1a0d3e" providerId="ADAL" clId="{EE17784B-AEFF-4666-A54A-99FBA2D6836C}" dt="2024-05-28T08:52:18.368" v="13" actId="790"/>
          <ac:spMkLst>
            <pc:docMk/>
            <pc:sldMk cId="3528058610" sldId="12028"/>
            <ac:spMk id="82" creationId="{6E9FC037-EE7D-56E7-F8F3-8B3EFABFE2B2}"/>
          </ac:spMkLst>
        </pc:spChg>
      </pc:sldChg>
      <pc:sldChg chg="modSp mod addCm delCm modCm">
        <pc:chgData name="Marek Chládek - 2N" userId="d68c704c-9058-41b0-b385-846b5a1a0d3e" providerId="ADAL" clId="{EE17784B-AEFF-4666-A54A-99FBA2D6836C}" dt="2024-05-28T10:58:46.029" v="23"/>
        <pc:sldMkLst>
          <pc:docMk/>
          <pc:sldMk cId="3175228036" sldId="12030"/>
        </pc:sldMkLst>
        <pc:spChg chg="mod">
          <ac:chgData name="Marek Chládek - 2N" userId="d68c704c-9058-41b0-b385-846b5a1a0d3e" providerId="ADAL" clId="{EE17784B-AEFF-4666-A54A-99FBA2D6836C}" dt="2024-05-12T13:22:57.623" v="1" actId="20577"/>
          <ac:spMkLst>
            <pc:docMk/>
            <pc:sldMk cId="3175228036" sldId="12030"/>
            <ac:spMk id="11" creationId="{121F29A2-2884-16FA-53AD-E8576E972080}"/>
          </ac:spMkLst>
        </pc:spChg>
        <pc:graphicFrameChg chg="mod">
          <ac:chgData name="Marek Chládek - 2N" userId="d68c704c-9058-41b0-b385-846b5a1a0d3e" providerId="ADAL" clId="{EE17784B-AEFF-4666-A54A-99FBA2D6836C}" dt="2024-05-28T08:51:54.278" v="12" actId="20577"/>
          <ac:graphicFrameMkLst>
            <pc:docMk/>
            <pc:sldMk cId="3175228036" sldId="12030"/>
            <ac:graphicFrameMk id="22" creationId="{27041E93-9309-DB87-5A7E-682DCDCDE10E}"/>
          </ac:graphicFrameMkLst>
        </pc:graphicFrameChg>
        <pc:extLst>
          <p:ext xmlns:p="http://schemas.openxmlformats.org/presentationml/2006/main" uri="{D6D511B9-2390-475A-947B-AFAB55BFBCF1}">
            <pc226:cmChg xmlns:pc226="http://schemas.microsoft.com/office/powerpoint/2022/06/main/command" chg="add del mod">
              <pc226:chgData name="Marek Chládek - 2N" userId="d68c704c-9058-41b0-b385-846b5a1a0d3e" providerId="ADAL" clId="{EE17784B-AEFF-4666-A54A-99FBA2D6836C}" dt="2024-05-28T10:58:46.029" v="23"/>
              <pc2:cmMkLst xmlns:pc2="http://schemas.microsoft.com/office/powerpoint/2019/9/main/command">
                <pc:docMk/>
                <pc:sldMk cId="3175228036" sldId="12030"/>
                <pc2:cmMk id="{23BD92B3-8600-4F67-982D-30A8C2B55CAD}"/>
              </pc2:cmMkLst>
            </pc226:cmChg>
          </p:ext>
        </pc:extLst>
      </pc:sldChg>
      <pc:sldChg chg="add">
        <pc:chgData name="Marek Chládek - 2N" userId="d68c704c-9058-41b0-b385-846b5a1a0d3e" providerId="ADAL" clId="{EE17784B-AEFF-4666-A54A-99FBA2D6836C}" dt="2024-06-11T11:58:17.984" v="30"/>
        <pc:sldMkLst>
          <pc:docMk/>
          <pc:sldMk cId="2667209032" sldId="12033"/>
        </pc:sldMkLst>
      </pc:sldChg>
    </pc:docChg>
  </pc:docChgLst>
  <pc:docChgLst>
    <pc:chgData name="Camilla May Ashdown - 2N" userId="S::camillaa@axis.com::a52699de-8e43-4215-9d09-9d2cfa7df447" providerId="AD" clId="Web-{5A32DE5B-EB51-0FE6-9649-BFA66ACE7A21}"/>
    <pc:docChg chg="modSld">
      <pc:chgData name="Camilla May Ashdown - 2N" userId="S::camillaa@axis.com::a52699de-8e43-4215-9d09-9d2cfa7df447" providerId="AD" clId="Web-{5A32DE5B-EB51-0FE6-9649-BFA66ACE7A21}" dt="2024-05-23T09:38:32.682" v="88" actId="20577"/>
      <pc:docMkLst>
        <pc:docMk/>
      </pc:docMkLst>
      <pc:sldChg chg="modSp">
        <pc:chgData name="Camilla May Ashdown - 2N" userId="S::camillaa@axis.com::a52699de-8e43-4215-9d09-9d2cfa7df447" providerId="AD" clId="Web-{5A32DE5B-EB51-0FE6-9649-BFA66ACE7A21}" dt="2024-05-23T09:37:20.082" v="70" actId="20577"/>
        <pc:sldMkLst>
          <pc:docMk/>
          <pc:sldMk cId="2071856791" sldId="386"/>
        </pc:sldMkLst>
        <pc:spChg chg="mod">
          <ac:chgData name="Camilla May Ashdown - 2N" userId="S::camillaa@axis.com::a52699de-8e43-4215-9d09-9d2cfa7df447" providerId="AD" clId="Web-{5A32DE5B-EB51-0FE6-9649-BFA66ACE7A21}" dt="2024-05-23T09:37:20.082" v="70" actId="20577"/>
          <ac:spMkLst>
            <pc:docMk/>
            <pc:sldMk cId="2071856791" sldId="386"/>
            <ac:spMk id="4" creationId="{5E533283-8904-18AE-2E9A-DF836C97E279}"/>
          </ac:spMkLst>
        </pc:spChg>
      </pc:sldChg>
      <pc:sldChg chg="modSp">
        <pc:chgData name="Camilla May Ashdown - 2N" userId="S::camillaa@axis.com::a52699de-8e43-4215-9d09-9d2cfa7df447" providerId="AD" clId="Web-{5A32DE5B-EB51-0FE6-9649-BFA66ACE7A21}" dt="2024-05-23T09:38:32.682" v="88" actId="20577"/>
        <pc:sldMkLst>
          <pc:docMk/>
          <pc:sldMk cId="1474267007" sldId="422"/>
        </pc:sldMkLst>
        <pc:spChg chg="mod">
          <ac:chgData name="Camilla May Ashdown - 2N" userId="S::camillaa@axis.com::a52699de-8e43-4215-9d09-9d2cfa7df447" providerId="AD" clId="Web-{5A32DE5B-EB51-0FE6-9649-BFA66ACE7A21}" dt="2024-05-23T09:37:53.007" v="86" actId="20577"/>
          <ac:spMkLst>
            <pc:docMk/>
            <pc:sldMk cId="1474267007" sldId="422"/>
            <ac:spMk id="4" creationId="{E1009D72-AA95-10C9-3544-3FF74AA79BB0}"/>
          </ac:spMkLst>
        </pc:spChg>
        <pc:spChg chg="mod">
          <ac:chgData name="Camilla May Ashdown - 2N" userId="S::camillaa@axis.com::a52699de-8e43-4215-9d09-9d2cfa7df447" providerId="AD" clId="Web-{5A32DE5B-EB51-0FE6-9649-BFA66ACE7A21}" dt="2024-05-23T09:38:32.682" v="88" actId="20577"/>
          <ac:spMkLst>
            <pc:docMk/>
            <pc:sldMk cId="1474267007" sldId="422"/>
            <ac:spMk id="5" creationId="{11D1B53E-F537-4C9B-8BE1-3233806F4CA4}"/>
          </ac:spMkLst>
        </pc:spChg>
        <pc:spChg chg="mod">
          <ac:chgData name="Camilla May Ashdown - 2N" userId="S::camillaa@axis.com::a52699de-8e43-4215-9d09-9d2cfa7df447" providerId="AD" clId="Web-{5A32DE5B-EB51-0FE6-9649-BFA66ACE7A21}" dt="2024-05-23T09:37:26.458" v="72" actId="20577"/>
          <ac:spMkLst>
            <pc:docMk/>
            <pc:sldMk cId="1474267007" sldId="422"/>
            <ac:spMk id="13" creationId="{DEB1896B-6F24-0524-D43C-33A17D2C44E4}"/>
          </ac:spMkLst>
        </pc:spChg>
      </pc:sldChg>
      <pc:sldChg chg="modSp">
        <pc:chgData name="Camilla May Ashdown - 2N" userId="S::camillaa@axis.com::a52699de-8e43-4215-9d09-9d2cfa7df447" providerId="AD" clId="Web-{5A32DE5B-EB51-0FE6-9649-BFA66ACE7A21}" dt="2024-05-23T09:30:37.615" v="0" actId="20577"/>
        <pc:sldMkLst>
          <pc:docMk/>
          <pc:sldMk cId="1903111625" sldId="12017"/>
        </pc:sldMkLst>
        <pc:spChg chg="mod">
          <ac:chgData name="Camilla May Ashdown - 2N" userId="S::camillaa@axis.com::a52699de-8e43-4215-9d09-9d2cfa7df447" providerId="AD" clId="Web-{5A32DE5B-EB51-0FE6-9649-BFA66ACE7A21}" dt="2024-05-23T09:30:37.615" v="0" actId="20577"/>
          <ac:spMkLst>
            <pc:docMk/>
            <pc:sldMk cId="1903111625" sldId="12017"/>
            <ac:spMk id="11" creationId="{DD33F956-271C-BC80-8733-19B21FFCA641}"/>
          </ac:spMkLst>
        </pc:spChg>
      </pc:sldChg>
    </pc:docChg>
  </pc:docChgLst>
  <pc:docChgLst>
    <pc:chgData name="Marek Chládek - 2N" userId="d68c704c-9058-41b0-b385-846b5a1a0d3e" providerId="ADAL" clId="{676F4346-067D-475B-9803-83F25112B182}"/>
    <pc:docChg chg="undo custSel addSld delSld modSld delSection modSection">
      <pc:chgData name="Marek Chládek - 2N" userId="d68c704c-9058-41b0-b385-846b5a1a0d3e" providerId="ADAL" clId="{676F4346-067D-475B-9803-83F25112B182}" dt="2024-04-22T14:46:18.446" v="475" actId="1076"/>
      <pc:docMkLst>
        <pc:docMk/>
      </pc:docMkLst>
      <pc:sldChg chg="del">
        <pc:chgData name="Marek Chládek - 2N" userId="d68c704c-9058-41b0-b385-846b5a1a0d3e" providerId="ADAL" clId="{676F4346-067D-475B-9803-83F25112B182}" dt="2024-04-12T10:45:35.039" v="0" actId="47"/>
        <pc:sldMkLst>
          <pc:docMk/>
          <pc:sldMk cId="3352321090" sldId="326"/>
        </pc:sldMkLst>
      </pc:sldChg>
      <pc:sldChg chg="del">
        <pc:chgData name="Marek Chládek - 2N" userId="d68c704c-9058-41b0-b385-846b5a1a0d3e" providerId="ADAL" clId="{676F4346-067D-475B-9803-83F25112B182}" dt="2024-04-12T10:45:35.039" v="0" actId="47"/>
        <pc:sldMkLst>
          <pc:docMk/>
          <pc:sldMk cId="1770612132" sldId="329"/>
        </pc:sldMkLst>
      </pc:sldChg>
      <pc:sldChg chg="del">
        <pc:chgData name="Marek Chládek - 2N" userId="d68c704c-9058-41b0-b385-846b5a1a0d3e" providerId="ADAL" clId="{676F4346-067D-475B-9803-83F25112B182}" dt="2024-04-12T10:45:35.039" v="0" actId="47"/>
        <pc:sldMkLst>
          <pc:docMk/>
          <pc:sldMk cId="3308064711" sldId="333"/>
        </pc:sldMkLst>
      </pc:sldChg>
      <pc:sldChg chg="del">
        <pc:chgData name="Marek Chládek - 2N" userId="d68c704c-9058-41b0-b385-846b5a1a0d3e" providerId="ADAL" clId="{676F4346-067D-475B-9803-83F25112B182}" dt="2024-04-12T10:45:35.039" v="0" actId="47"/>
        <pc:sldMkLst>
          <pc:docMk/>
          <pc:sldMk cId="1206456001" sldId="334"/>
        </pc:sldMkLst>
      </pc:sldChg>
      <pc:sldChg chg="del">
        <pc:chgData name="Marek Chládek - 2N" userId="d68c704c-9058-41b0-b385-846b5a1a0d3e" providerId="ADAL" clId="{676F4346-067D-475B-9803-83F25112B182}" dt="2024-04-12T10:45:35.039" v="0" actId="47"/>
        <pc:sldMkLst>
          <pc:docMk/>
          <pc:sldMk cId="788684199" sldId="335"/>
        </pc:sldMkLst>
      </pc:sldChg>
      <pc:sldChg chg="del">
        <pc:chgData name="Marek Chládek - 2N" userId="d68c704c-9058-41b0-b385-846b5a1a0d3e" providerId="ADAL" clId="{676F4346-067D-475B-9803-83F25112B182}" dt="2024-04-12T10:45:35.039" v="0" actId="47"/>
        <pc:sldMkLst>
          <pc:docMk/>
          <pc:sldMk cId="540200726" sldId="336"/>
        </pc:sldMkLst>
      </pc:sldChg>
      <pc:sldChg chg="del">
        <pc:chgData name="Marek Chládek - 2N" userId="d68c704c-9058-41b0-b385-846b5a1a0d3e" providerId="ADAL" clId="{676F4346-067D-475B-9803-83F25112B182}" dt="2024-04-12T10:45:35.039" v="0" actId="47"/>
        <pc:sldMkLst>
          <pc:docMk/>
          <pc:sldMk cId="3693613764" sldId="337"/>
        </pc:sldMkLst>
      </pc:sldChg>
      <pc:sldChg chg="del">
        <pc:chgData name="Marek Chládek - 2N" userId="d68c704c-9058-41b0-b385-846b5a1a0d3e" providerId="ADAL" clId="{676F4346-067D-475B-9803-83F25112B182}" dt="2024-04-12T10:45:35.039" v="0" actId="47"/>
        <pc:sldMkLst>
          <pc:docMk/>
          <pc:sldMk cId="1539453121" sldId="338"/>
        </pc:sldMkLst>
      </pc:sldChg>
      <pc:sldChg chg="del">
        <pc:chgData name="Marek Chládek - 2N" userId="d68c704c-9058-41b0-b385-846b5a1a0d3e" providerId="ADAL" clId="{676F4346-067D-475B-9803-83F25112B182}" dt="2024-04-12T10:45:35.039" v="0" actId="47"/>
        <pc:sldMkLst>
          <pc:docMk/>
          <pc:sldMk cId="369304639" sldId="340"/>
        </pc:sldMkLst>
      </pc:sldChg>
      <pc:sldChg chg="del">
        <pc:chgData name="Marek Chládek - 2N" userId="d68c704c-9058-41b0-b385-846b5a1a0d3e" providerId="ADAL" clId="{676F4346-067D-475B-9803-83F25112B182}" dt="2024-04-12T10:45:35.039" v="0" actId="47"/>
        <pc:sldMkLst>
          <pc:docMk/>
          <pc:sldMk cId="1167831260" sldId="341"/>
        </pc:sldMkLst>
      </pc:sldChg>
      <pc:sldChg chg="del">
        <pc:chgData name="Marek Chládek - 2N" userId="d68c704c-9058-41b0-b385-846b5a1a0d3e" providerId="ADAL" clId="{676F4346-067D-475B-9803-83F25112B182}" dt="2024-04-12T10:45:35.039" v="0" actId="47"/>
        <pc:sldMkLst>
          <pc:docMk/>
          <pc:sldMk cId="1568846705" sldId="344"/>
        </pc:sldMkLst>
      </pc:sldChg>
      <pc:sldChg chg="del">
        <pc:chgData name="Marek Chládek - 2N" userId="d68c704c-9058-41b0-b385-846b5a1a0d3e" providerId="ADAL" clId="{676F4346-067D-475B-9803-83F25112B182}" dt="2024-04-12T10:45:35.039" v="0" actId="47"/>
        <pc:sldMkLst>
          <pc:docMk/>
          <pc:sldMk cId="1096405393" sldId="346"/>
        </pc:sldMkLst>
      </pc:sldChg>
      <pc:sldChg chg="del">
        <pc:chgData name="Marek Chládek - 2N" userId="d68c704c-9058-41b0-b385-846b5a1a0d3e" providerId="ADAL" clId="{676F4346-067D-475B-9803-83F25112B182}" dt="2024-04-12T10:45:35.039" v="0" actId="47"/>
        <pc:sldMkLst>
          <pc:docMk/>
          <pc:sldMk cId="1682249488" sldId="347"/>
        </pc:sldMkLst>
      </pc:sldChg>
      <pc:sldChg chg="del">
        <pc:chgData name="Marek Chládek - 2N" userId="d68c704c-9058-41b0-b385-846b5a1a0d3e" providerId="ADAL" clId="{676F4346-067D-475B-9803-83F25112B182}" dt="2024-04-12T10:45:35.039" v="0" actId="47"/>
        <pc:sldMkLst>
          <pc:docMk/>
          <pc:sldMk cId="2543528449" sldId="349"/>
        </pc:sldMkLst>
      </pc:sldChg>
      <pc:sldChg chg="del">
        <pc:chgData name="Marek Chládek - 2N" userId="d68c704c-9058-41b0-b385-846b5a1a0d3e" providerId="ADAL" clId="{676F4346-067D-475B-9803-83F25112B182}" dt="2024-04-12T10:45:35.039" v="0" actId="47"/>
        <pc:sldMkLst>
          <pc:docMk/>
          <pc:sldMk cId="2552238211" sldId="350"/>
        </pc:sldMkLst>
      </pc:sldChg>
      <pc:sldChg chg="del">
        <pc:chgData name="Marek Chládek - 2N" userId="d68c704c-9058-41b0-b385-846b5a1a0d3e" providerId="ADAL" clId="{676F4346-067D-475B-9803-83F25112B182}" dt="2024-04-12T10:45:35.039" v="0" actId="47"/>
        <pc:sldMkLst>
          <pc:docMk/>
          <pc:sldMk cId="915222559" sldId="351"/>
        </pc:sldMkLst>
      </pc:sldChg>
      <pc:sldChg chg="del">
        <pc:chgData name="Marek Chládek - 2N" userId="d68c704c-9058-41b0-b385-846b5a1a0d3e" providerId="ADAL" clId="{676F4346-067D-475B-9803-83F25112B182}" dt="2024-04-12T10:45:35.039" v="0" actId="47"/>
        <pc:sldMkLst>
          <pc:docMk/>
          <pc:sldMk cId="2409771193" sldId="352"/>
        </pc:sldMkLst>
      </pc:sldChg>
      <pc:sldChg chg="del">
        <pc:chgData name="Marek Chládek - 2N" userId="d68c704c-9058-41b0-b385-846b5a1a0d3e" providerId="ADAL" clId="{676F4346-067D-475B-9803-83F25112B182}" dt="2024-04-12T10:45:35.039" v="0" actId="47"/>
        <pc:sldMkLst>
          <pc:docMk/>
          <pc:sldMk cId="2315534193" sldId="353"/>
        </pc:sldMkLst>
      </pc:sldChg>
      <pc:sldChg chg="del">
        <pc:chgData name="Marek Chládek - 2N" userId="d68c704c-9058-41b0-b385-846b5a1a0d3e" providerId="ADAL" clId="{676F4346-067D-475B-9803-83F25112B182}" dt="2024-04-12T10:45:35.039" v="0" actId="47"/>
        <pc:sldMkLst>
          <pc:docMk/>
          <pc:sldMk cId="804455966" sldId="354"/>
        </pc:sldMkLst>
      </pc:sldChg>
      <pc:sldChg chg="del">
        <pc:chgData name="Marek Chládek - 2N" userId="d68c704c-9058-41b0-b385-846b5a1a0d3e" providerId="ADAL" clId="{676F4346-067D-475B-9803-83F25112B182}" dt="2024-04-12T10:45:35.039" v="0" actId="47"/>
        <pc:sldMkLst>
          <pc:docMk/>
          <pc:sldMk cId="1758528050" sldId="355"/>
        </pc:sldMkLst>
      </pc:sldChg>
      <pc:sldChg chg="del">
        <pc:chgData name="Marek Chládek - 2N" userId="d68c704c-9058-41b0-b385-846b5a1a0d3e" providerId="ADAL" clId="{676F4346-067D-475B-9803-83F25112B182}" dt="2024-04-12T10:45:35.039" v="0" actId="47"/>
        <pc:sldMkLst>
          <pc:docMk/>
          <pc:sldMk cId="3649215217" sldId="356"/>
        </pc:sldMkLst>
      </pc:sldChg>
      <pc:sldChg chg="del">
        <pc:chgData name="Marek Chládek - 2N" userId="d68c704c-9058-41b0-b385-846b5a1a0d3e" providerId="ADAL" clId="{676F4346-067D-475B-9803-83F25112B182}" dt="2024-04-12T10:45:35.039" v="0" actId="47"/>
        <pc:sldMkLst>
          <pc:docMk/>
          <pc:sldMk cId="1130868253" sldId="357"/>
        </pc:sldMkLst>
      </pc:sldChg>
      <pc:sldChg chg="del">
        <pc:chgData name="Marek Chládek - 2N" userId="d68c704c-9058-41b0-b385-846b5a1a0d3e" providerId="ADAL" clId="{676F4346-067D-475B-9803-83F25112B182}" dt="2024-04-12T10:45:35.039" v="0" actId="47"/>
        <pc:sldMkLst>
          <pc:docMk/>
          <pc:sldMk cId="2161397518" sldId="361"/>
        </pc:sldMkLst>
      </pc:sldChg>
      <pc:sldChg chg="del">
        <pc:chgData name="Marek Chládek - 2N" userId="d68c704c-9058-41b0-b385-846b5a1a0d3e" providerId="ADAL" clId="{676F4346-067D-475B-9803-83F25112B182}" dt="2024-04-12T10:45:35.039" v="0" actId="47"/>
        <pc:sldMkLst>
          <pc:docMk/>
          <pc:sldMk cId="369267127" sldId="363"/>
        </pc:sldMkLst>
      </pc:sldChg>
      <pc:sldChg chg="del">
        <pc:chgData name="Marek Chládek - 2N" userId="d68c704c-9058-41b0-b385-846b5a1a0d3e" providerId="ADAL" clId="{676F4346-067D-475B-9803-83F25112B182}" dt="2024-04-12T10:45:35.039" v="0" actId="47"/>
        <pc:sldMkLst>
          <pc:docMk/>
          <pc:sldMk cId="1884105144" sldId="366"/>
        </pc:sldMkLst>
      </pc:sldChg>
      <pc:sldChg chg="del">
        <pc:chgData name="Marek Chládek - 2N" userId="d68c704c-9058-41b0-b385-846b5a1a0d3e" providerId="ADAL" clId="{676F4346-067D-475B-9803-83F25112B182}" dt="2024-04-12T10:45:35.039" v="0" actId="47"/>
        <pc:sldMkLst>
          <pc:docMk/>
          <pc:sldMk cId="3757267902" sldId="369"/>
        </pc:sldMkLst>
      </pc:sldChg>
      <pc:sldChg chg="del">
        <pc:chgData name="Marek Chládek - 2N" userId="d68c704c-9058-41b0-b385-846b5a1a0d3e" providerId="ADAL" clId="{676F4346-067D-475B-9803-83F25112B182}" dt="2024-04-12T10:45:35.039" v="0" actId="47"/>
        <pc:sldMkLst>
          <pc:docMk/>
          <pc:sldMk cId="2996437356" sldId="372"/>
        </pc:sldMkLst>
      </pc:sldChg>
      <pc:sldChg chg="del">
        <pc:chgData name="Marek Chládek - 2N" userId="d68c704c-9058-41b0-b385-846b5a1a0d3e" providerId="ADAL" clId="{676F4346-067D-475B-9803-83F25112B182}" dt="2024-04-12T10:45:35.039" v="0" actId="47"/>
        <pc:sldMkLst>
          <pc:docMk/>
          <pc:sldMk cId="2701688051" sldId="373"/>
        </pc:sldMkLst>
      </pc:sldChg>
      <pc:sldChg chg="del">
        <pc:chgData name="Marek Chládek - 2N" userId="d68c704c-9058-41b0-b385-846b5a1a0d3e" providerId="ADAL" clId="{676F4346-067D-475B-9803-83F25112B182}" dt="2024-04-12T10:45:35.039" v="0" actId="47"/>
        <pc:sldMkLst>
          <pc:docMk/>
          <pc:sldMk cId="308255197" sldId="376"/>
        </pc:sldMkLst>
      </pc:sldChg>
      <pc:sldChg chg="modSp mod">
        <pc:chgData name="Marek Chládek - 2N" userId="d68c704c-9058-41b0-b385-846b5a1a0d3e" providerId="ADAL" clId="{676F4346-067D-475B-9803-83F25112B182}" dt="2024-04-19T08:25:05.317" v="6" actId="404"/>
        <pc:sldMkLst>
          <pc:docMk/>
          <pc:sldMk cId="2836581938" sldId="383"/>
        </pc:sldMkLst>
        <pc:spChg chg="mod">
          <ac:chgData name="Marek Chládek - 2N" userId="d68c704c-9058-41b0-b385-846b5a1a0d3e" providerId="ADAL" clId="{676F4346-067D-475B-9803-83F25112B182}" dt="2024-04-19T08:25:05.317" v="6" actId="404"/>
          <ac:spMkLst>
            <pc:docMk/>
            <pc:sldMk cId="2836581938" sldId="383"/>
            <ac:spMk id="5" creationId="{1931CCC2-8691-4797-3751-FA3D1CF2E7C1}"/>
          </ac:spMkLst>
        </pc:spChg>
      </pc:sldChg>
      <pc:sldChg chg="modSp mod">
        <pc:chgData name="Marek Chládek - 2N" userId="d68c704c-9058-41b0-b385-846b5a1a0d3e" providerId="ADAL" clId="{676F4346-067D-475B-9803-83F25112B182}" dt="2024-04-22T14:25:31.239" v="305" actId="14100"/>
        <pc:sldMkLst>
          <pc:docMk/>
          <pc:sldMk cId="2071856791" sldId="386"/>
        </pc:sldMkLst>
        <pc:picChg chg="mod">
          <ac:chgData name="Marek Chládek - 2N" userId="d68c704c-9058-41b0-b385-846b5a1a0d3e" providerId="ADAL" clId="{676F4346-067D-475B-9803-83F25112B182}" dt="2024-04-22T14:25:31.239" v="305" actId="14100"/>
          <ac:picMkLst>
            <pc:docMk/>
            <pc:sldMk cId="2071856791" sldId="386"/>
            <ac:picMk id="15" creationId="{52327533-97FE-6E01-3E98-5FCA22DD5033}"/>
          </ac:picMkLst>
        </pc:picChg>
      </pc:sldChg>
      <pc:sldChg chg="del">
        <pc:chgData name="Marek Chládek - 2N" userId="d68c704c-9058-41b0-b385-846b5a1a0d3e" providerId="ADAL" clId="{676F4346-067D-475B-9803-83F25112B182}" dt="2024-04-12T10:45:35.039" v="0" actId="47"/>
        <pc:sldMkLst>
          <pc:docMk/>
          <pc:sldMk cId="2861872038" sldId="12016"/>
        </pc:sldMkLst>
      </pc:sldChg>
      <pc:sldChg chg="modSp mod">
        <pc:chgData name="Marek Chládek - 2N" userId="d68c704c-9058-41b0-b385-846b5a1a0d3e" providerId="ADAL" clId="{676F4346-067D-475B-9803-83F25112B182}" dt="2024-04-12T10:49:50.316" v="4" actId="18131"/>
        <pc:sldMkLst>
          <pc:docMk/>
          <pc:sldMk cId="3623694087" sldId="12023"/>
        </pc:sldMkLst>
        <pc:picChg chg="mod modCrop">
          <ac:chgData name="Marek Chládek - 2N" userId="d68c704c-9058-41b0-b385-846b5a1a0d3e" providerId="ADAL" clId="{676F4346-067D-475B-9803-83F25112B182}" dt="2024-04-12T10:49:50.316" v="4" actId="18131"/>
          <ac:picMkLst>
            <pc:docMk/>
            <pc:sldMk cId="3623694087" sldId="12023"/>
            <ac:picMk id="31" creationId="{4210CDC9-B0D2-C737-1A70-A305C8CB3093}"/>
          </ac:picMkLst>
        </pc:picChg>
      </pc:sldChg>
      <pc:sldChg chg="addSp delSp modSp add mod">
        <pc:chgData name="Marek Chládek - 2N" userId="d68c704c-9058-41b0-b385-846b5a1a0d3e" providerId="ADAL" clId="{676F4346-067D-475B-9803-83F25112B182}" dt="2024-04-22T14:46:18.446" v="475" actId="1076"/>
        <pc:sldMkLst>
          <pc:docMk/>
          <pc:sldMk cId="3175228036" sldId="12030"/>
        </pc:sldMkLst>
        <pc:spChg chg="del">
          <ac:chgData name="Marek Chládek - 2N" userId="d68c704c-9058-41b0-b385-846b5a1a0d3e" providerId="ADAL" clId="{676F4346-067D-475B-9803-83F25112B182}" dt="2024-04-22T12:49:16.284" v="68" actId="478"/>
          <ac:spMkLst>
            <pc:docMk/>
            <pc:sldMk cId="3175228036" sldId="12030"/>
            <ac:spMk id="2" creationId="{CF2D4E43-48AA-FBA3-5931-2E1C3C4DA846}"/>
          </ac:spMkLst>
        </pc:spChg>
        <pc:spChg chg="add del mod">
          <ac:chgData name="Marek Chládek - 2N" userId="d68c704c-9058-41b0-b385-846b5a1a0d3e" providerId="ADAL" clId="{676F4346-067D-475B-9803-83F25112B182}" dt="2024-04-22T14:21:11.694" v="74" actId="478"/>
          <ac:spMkLst>
            <pc:docMk/>
            <pc:sldMk cId="3175228036" sldId="12030"/>
            <ac:spMk id="4" creationId="{757C2478-E6B5-74AD-16DF-8703EC0B316A}"/>
          </ac:spMkLst>
        </pc:spChg>
        <pc:spChg chg="mod">
          <ac:chgData name="Marek Chládek - 2N" userId="d68c704c-9058-41b0-b385-846b5a1a0d3e" providerId="ADAL" clId="{676F4346-067D-475B-9803-83F25112B182}" dt="2024-04-22T14:25:15.960" v="304" actId="14100"/>
          <ac:spMkLst>
            <pc:docMk/>
            <pc:sldMk cId="3175228036" sldId="12030"/>
            <ac:spMk id="6" creationId="{A14EB7FF-55BC-4BC6-BF3E-42AE0FCC28CB}"/>
          </ac:spMkLst>
        </pc:spChg>
        <pc:spChg chg="del">
          <ac:chgData name="Marek Chládek - 2N" userId="d68c704c-9058-41b0-b385-846b5a1a0d3e" providerId="ADAL" clId="{676F4346-067D-475B-9803-83F25112B182}" dt="2024-04-22T12:49:16.284" v="68" actId="478"/>
          <ac:spMkLst>
            <pc:docMk/>
            <pc:sldMk cId="3175228036" sldId="12030"/>
            <ac:spMk id="7" creationId="{347EBA33-4F6D-4DF0-BA54-351663FE011A}"/>
          </ac:spMkLst>
        </pc:spChg>
        <pc:spChg chg="add del mod">
          <ac:chgData name="Marek Chládek - 2N" userId="d68c704c-9058-41b0-b385-846b5a1a0d3e" providerId="ADAL" clId="{676F4346-067D-475B-9803-83F25112B182}" dt="2024-04-22T14:21:00.290" v="71" actId="478"/>
          <ac:spMkLst>
            <pc:docMk/>
            <pc:sldMk cId="3175228036" sldId="12030"/>
            <ac:spMk id="8" creationId="{E1C3386C-05E9-FD66-ABD1-7F4DB93D9CFC}"/>
          </ac:spMkLst>
        </pc:spChg>
        <pc:spChg chg="add del mod">
          <ac:chgData name="Marek Chládek - 2N" userId="d68c704c-9058-41b0-b385-846b5a1a0d3e" providerId="ADAL" clId="{676F4346-067D-475B-9803-83F25112B182}" dt="2024-04-22T14:21:04.097" v="72" actId="478"/>
          <ac:spMkLst>
            <pc:docMk/>
            <pc:sldMk cId="3175228036" sldId="12030"/>
            <ac:spMk id="9" creationId="{2720FF5F-BD44-F16A-BBF8-13D15D968169}"/>
          </ac:spMkLst>
        </pc:spChg>
        <pc:spChg chg="del">
          <ac:chgData name="Marek Chládek - 2N" userId="d68c704c-9058-41b0-b385-846b5a1a0d3e" providerId="ADAL" clId="{676F4346-067D-475B-9803-83F25112B182}" dt="2024-04-22T12:49:16.284" v="68" actId="478"/>
          <ac:spMkLst>
            <pc:docMk/>
            <pc:sldMk cId="3175228036" sldId="12030"/>
            <ac:spMk id="10" creationId="{DBBB4566-491D-4514-BEF1-9524D8D271E0}"/>
          </ac:spMkLst>
        </pc:spChg>
        <pc:spChg chg="add mod">
          <ac:chgData name="Marek Chládek - 2N" userId="d68c704c-9058-41b0-b385-846b5a1a0d3e" providerId="ADAL" clId="{676F4346-067D-475B-9803-83F25112B182}" dt="2024-04-22T14:45:29.101" v="466" actId="20577"/>
          <ac:spMkLst>
            <pc:docMk/>
            <pc:sldMk cId="3175228036" sldId="12030"/>
            <ac:spMk id="11" creationId="{121F29A2-2884-16FA-53AD-E8576E972080}"/>
          </ac:spMkLst>
        </pc:spChg>
        <pc:spChg chg="add del mod">
          <ac:chgData name="Marek Chládek - 2N" userId="d68c704c-9058-41b0-b385-846b5a1a0d3e" providerId="ADAL" clId="{676F4346-067D-475B-9803-83F25112B182}" dt="2024-04-22T14:45:48.108" v="470" actId="478"/>
          <ac:spMkLst>
            <pc:docMk/>
            <pc:sldMk cId="3175228036" sldId="12030"/>
            <ac:spMk id="15" creationId="{55352BA1-F653-94B2-CB9A-B50822BB8FFC}"/>
          </ac:spMkLst>
        </pc:spChg>
        <pc:spChg chg="del">
          <ac:chgData name="Marek Chládek - 2N" userId="d68c704c-9058-41b0-b385-846b5a1a0d3e" providerId="ADAL" clId="{676F4346-067D-475B-9803-83F25112B182}" dt="2024-04-22T12:49:16.284" v="68" actId="478"/>
          <ac:spMkLst>
            <pc:docMk/>
            <pc:sldMk cId="3175228036" sldId="12030"/>
            <ac:spMk id="16" creationId="{31329ECB-5C50-6394-46A6-2FD60E8B6F83}"/>
          </ac:spMkLst>
        </pc:spChg>
        <pc:spChg chg="add del mod">
          <ac:chgData name="Marek Chládek - 2N" userId="d68c704c-9058-41b0-b385-846b5a1a0d3e" providerId="ADAL" clId="{676F4346-067D-475B-9803-83F25112B182}" dt="2024-04-22T14:45:48.108" v="470" actId="478"/>
          <ac:spMkLst>
            <pc:docMk/>
            <pc:sldMk cId="3175228036" sldId="12030"/>
            <ac:spMk id="17" creationId="{435D137A-D276-C015-0586-3DFC1078B706}"/>
          </ac:spMkLst>
        </pc:spChg>
        <pc:spChg chg="del">
          <ac:chgData name="Marek Chládek - 2N" userId="d68c704c-9058-41b0-b385-846b5a1a0d3e" providerId="ADAL" clId="{676F4346-067D-475B-9803-83F25112B182}" dt="2024-04-22T12:49:16.284" v="68" actId="478"/>
          <ac:spMkLst>
            <pc:docMk/>
            <pc:sldMk cId="3175228036" sldId="12030"/>
            <ac:spMk id="20" creationId="{1191D09B-439E-4722-9C21-8FE47E3F6956}"/>
          </ac:spMkLst>
        </pc:spChg>
        <pc:spChg chg="add del mod">
          <ac:chgData name="Marek Chládek - 2N" userId="d68c704c-9058-41b0-b385-846b5a1a0d3e" providerId="ADAL" clId="{676F4346-067D-475B-9803-83F25112B182}" dt="2024-04-22T14:45:48.108" v="470" actId="478"/>
          <ac:spMkLst>
            <pc:docMk/>
            <pc:sldMk cId="3175228036" sldId="12030"/>
            <ac:spMk id="21" creationId="{D82A8171-7768-93A8-A4C5-72D295A615D2}"/>
          </ac:spMkLst>
        </pc:spChg>
        <pc:grpChg chg="del">
          <ac:chgData name="Marek Chládek - 2N" userId="d68c704c-9058-41b0-b385-846b5a1a0d3e" providerId="ADAL" clId="{676F4346-067D-475B-9803-83F25112B182}" dt="2024-04-22T12:49:16.284" v="68" actId="478"/>
          <ac:grpSpMkLst>
            <pc:docMk/>
            <pc:sldMk cId="3175228036" sldId="12030"/>
            <ac:grpSpMk id="83" creationId="{DC031D05-958B-4D48-B487-11AD85C0E426}"/>
          </ac:grpSpMkLst>
        </pc:grpChg>
        <pc:graphicFrameChg chg="add mod modGraphic">
          <ac:chgData name="Marek Chládek - 2N" userId="d68c704c-9058-41b0-b385-846b5a1a0d3e" providerId="ADAL" clId="{676F4346-067D-475B-9803-83F25112B182}" dt="2024-04-22T14:46:18.446" v="475" actId="1076"/>
          <ac:graphicFrameMkLst>
            <pc:docMk/>
            <pc:sldMk cId="3175228036" sldId="12030"/>
            <ac:graphicFrameMk id="22" creationId="{27041E93-9309-DB87-5A7E-682DCDCDE10E}"/>
          </ac:graphicFrameMkLst>
        </pc:graphicFrameChg>
        <pc:picChg chg="add mod modCrop">
          <ac:chgData name="Marek Chládek - 2N" userId="d68c704c-9058-41b0-b385-846b5a1a0d3e" providerId="ADAL" clId="{676F4346-067D-475B-9803-83F25112B182}" dt="2024-04-22T14:39:45.176" v="441" actId="18131"/>
          <ac:picMkLst>
            <pc:docMk/>
            <pc:sldMk cId="3175228036" sldId="12030"/>
            <ac:picMk id="12" creationId="{31E9FC07-F1CA-2EB4-EBE9-E45DF0A3BF21}"/>
          </ac:picMkLst>
        </pc:picChg>
        <pc:picChg chg="del">
          <ac:chgData name="Marek Chládek - 2N" userId="d68c704c-9058-41b0-b385-846b5a1a0d3e" providerId="ADAL" clId="{676F4346-067D-475B-9803-83F25112B182}" dt="2024-04-22T12:49:16.284" v="68" actId="478"/>
          <ac:picMkLst>
            <pc:docMk/>
            <pc:sldMk cId="3175228036" sldId="12030"/>
            <ac:picMk id="13" creationId="{B8E4F79B-E54A-054E-0CD7-D454690ED410}"/>
          </ac:picMkLst>
        </pc:picChg>
        <pc:picChg chg="del">
          <ac:chgData name="Marek Chládek - 2N" userId="d68c704c-9058-41b0-b385-846b5a1a0d3e" providerId="ADAL" clId="{676F4346-067D-475B-9803-83F25112B182}" dt="2024-04-22T12:49:16.284" v="68" actId="478"/>
          <ac:picMkLst>
            <pc:docMk/>
            <pc:sldMk cId="3175228036" sldId="12030"/>
            <ac:picMk id="14" creationId="{3A73F651-DDBB-1BFC-CE31-FBC2B09225A2}"/>
          </ac:picMkLst>
        </pc:picChg>
        <pc:picChg chg="add del mod">
          <ac:chgData name="Marek Chládek - 2N" userId="d68c704c-9058-41b0-b385-846b5a1a0d3e" providerId="ADAL" clId="{676F4346-067D-475B-9803-83F25112B182}" dt="2024-04-22T14:31:50.805" v="413" actId="478"/>
          <ac:picMkLst>
            <pc:docMk/>
            <pc:sldMk cId="3175228036" sldId="12030"/>
            <ac:picMk id="19" creationId="{F91B5BF2-15F6-45FE-7A64-74DACFA491C2}"/>
          </ac:picMkLst>
        </pc:picChg>
        <pc:picChg chg="del">
          <ac:chgData name="Marek Chládek - 2N" userId="d68c704c-9058-41b0-b385-846b5a1a0d3e" providerId="ADAL" clId="{676F4346-067D-475B-9803-83F25112B182}" dt="2024-04-22T12:49:16.284" v="68" actId="478"/>
          <ac:picMkLst>
            <pc:docMk/>
            <pc:sldMk cId="3175228036" sldId="12030"/>
            <ac:picMk id="81" creationId="{0CAAF4F6-89C6-40EE-B793-D96965611E5E}"/>
          </ac:picMkLst>
        </pc:picChg>
        <pc:picChg chg="del">
          <ac:chgData name="Marek Chládek - 2N" userId="d68c704c-9058-41b0-b385-846b5a1a0d3e" providerId="ADAL" clId="{676F4346-067D-475B-9803-83F25112B182}" dt="2024-04-22T12:49:16.284" v="68" actId="478"/>
          <ac:picMkLst>
            <pc:docMk/>
            <pc:sldMk cId="3175228036" sldId="12030"/>
            <ac:picMk id="82" creationId="{72107B0F-D3E8-45FE-9ECB-6720B7FC2C36}"/>
          </ac:picMkLst>
        </pc:picChg>
      </pc:sldChg>
      <pc:sldMasterChg chg="delSldLayout">
        <pc:chgData name="Marek Chládek - 2N" userId="d68c704c-9058-41b0-b385-846b5a1a0d3e" providerId="ADAL" clId="{676F4346-067D-475B-9803-83F25112B182}" dt="2024-04-12T10:45:35.039" v="0" actId="47"/>
        <pc:sldMasterMkLst>
          <pc:docMk/>
          <pc:sldMasterMk cId="3681587714" sldId="2147483946"/>
        </pc:sldMasterMkLst>
        <pc:sldLayoutChg chg="del">
          <pc:chgData name="Marek Chládek - 2N" userId="d68c704c-9058-41b0-b385-846b5a1a0d3e" providerId="ADAL" clId="{676F4346-067D-475B-9803-83F25112B182}" dt="2024-04-12T10:45:35.039" v="0" actId="47"/>
          <pc:sldLayoutMkLst>
            <pc:docMk/>
            <pc:sldMasterMk cId="3681587714" sldId="2147483946"/>
            <pc:sldLayoutMk cId="1356920097" sldId="2147483952"/>
          </pc:sldLayoutMkLst>
        </pc:sldLayoutChg>
        <pc:sldLayoutChg chg="del">
          <pc:chgData name="Marek Chládek - 2N" userId="d68c704c-9058-41b0-b385-846b5a1a0d3e" providerId="ADAL" clId="{676F4346-067D-475B-9803-83F25112B182}" dt="2024-04-12T10:45:35.039" v="0" actId="47"/>
          <pc:sldLayoutMkLst>
            <pc:docMk/>
            <pc:sldMasterMk cId="3681587714" sldId="2147483946"/>
            <pc:sldLayoutMk cId="2493873057" sldId="2147483953"/>
          </pc:sldLayoutMkLst>
        </pc:sldLayoutChg>
        <pc:sldLayoutChg chg="del">
          <pc:chgData name="Marek Chládek - 2N" userId="d68c704c-9058-41b0-b385-846b5a1a0d3e" providerId="ADAL" clId="{676F4346-067D-475B-9803-83F25112B182}" dt="2024-04-12T10:45:35.039" v="0" actId="47"/>
          <pc:sldLayoutMkLst>
            <pc:docMk/>
            <pc:sldMasterMk cId="3681587714" sldId="2147483946"/>
            <pc:sldLayoutMk cId="2724590295" sldId="2147483954"/>
          </pc:sldLayoutMkLst>
        </pc:sldLayoutChg>
        <pc:sldLayoutChg chg="del">
          <pc:chgData name="Marek Chládek - 2N" userId="d68c704c-9058-41b0-b385-846b5a1a0d3e" providerId="ADAL" clId="{676F4346-067D-475B-9803-83F25112B182}" dt="2024-04-12T10:45:35.039" v="0" actId="47"/>
          <pc:sldLayoutMkLst>
            <pc:docMk/>
            <pc:sldMasterMk cId="3681587714" sldId="2147483946"/>
            <pc:sldLayoutMk cId="3687850031" sldId="2147483955"/>
          </pc:sldLayoutMkLst>
        </pc:sldLayoutChg>
        <pc:sldLayoutChg chg="del">
          <pc:chgData name="Marek Chládek - 2N" userId="d68c704c-9058-41b0-b385-846b5a1a0d3e" providerId="ADAL" clId="{676F4346-067D-475B-9803-83F25112B182}" dt="2024-04-12T10:45:35.039" v="0" actId="47"/>
          <pc:sldLayoutMkLst>
            <pc:docMk/>
            <pc:sldMasterMk cId="3681587714" sldId="2147483946"/>
            <pc:sldLayoutMk cId="2159755960" sldId="2147483956"/>
          </pc:sldLayoutMkLst>
        </pc:sldLayoutChg>
      </pc:sldMaster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CEA3396-D1F1-49BB-A510-4AAC99E5E252}" type="doc">
      <dgm:prSet loTypeId="urn:microsoft.com/office/officeart/2005/8/layout/process1" loCatId="process" qsTypeId="urn:microsoft.com/office/officeart/2005/8/quickstyle/simple1" qsCatId="simple" csTypeId="urn:microsoft.com/office/officeart/2005/8/colors/accent1_2" csCatId="accent1" phldr="1"/>
      <dgm:spPr/>
    </dgm:pt>
    <dgm:pt modelId="{B86D534C-123E-4F6F-B1D5-B46E3D4599B1}">
      <dgm:prSet phldrT="[Text]"/>
      <dgm:spPr>
        <a:solidFill>
          <a:schemeClr val="accent1"/>
        </a:solidFill>
      </dgm:spPr>
      <dgm:t>
        <a:bodyPr/>
        <a:lstStyle/>
        <a:p>
          <a:r>
            <a:rPr lang="en-GB" noProof="0"/>
            <a:t>HW installation</a:t>
          </a:r>
        </a:p>
      </dgm:t>
    </dgm:pt>
    <dgm:pt modelId="{E424592E-DDEC-4426-A923-447EA7D15183}" type="parTrans" cxnId="{95743211-73D7-45F8-AF83-ECB03A8AE40B}">
      <dgm:prSet/>
      <dgm:spPr/>
      <dgm:t>
        <a:bodyPr/>
        <a:lstStyle/>
        <a:p>
          <a:endParaRPr lang="en-GB"/>
        </a:p>
      </dgm:t>
    </dgm:pt>
    <dgm:pt modelId="{D68CE5AE-8D10-4B01-A5F9-3BAF5C477436}" type="sibTrans" cxnId="{95743211-73D7-45F8-AF83-ECB03A8AE40B}">
      <dgm:prSet/>
      <dgm:spPr/>
      <dgm:t>
        <a:bodyPr/>
        <a:lstStyle/>
        <a:p>
          <a:endParaRPr lang="en-GB"/>
        </a:p>
      </dgm:t>
    </dgm:pt>
    <dgm:pt modelId="{35C59FE3-C85A-45CD-A43B-0CAB384B97C4}">
      <dgm:prSet phldrT="[Text]"/>
      <dgm:spPr>
        <a:solidFill>
          <a:schemeClr val="accent1"/>
        </a:solidFill>
      </dgm:spPr>
      <dgm:t>
        <a:bodyPr/>
        <a:lstStyle/>
        <a:p>
          <a:r>
            <a:rPr lang="en-GB" noProof="0">
              <a:solidFill>
                <a:schemeClr val="bg1"/>
              </a:solidFill>
            </a:rPr>
            <a:t>HW installation </a:t>
          </a:r>
          <a:r>
            <a:rPr lang="en-GB" b="1" noProof="0">
              <a:solidFill>
                <a:schemeClr val="bg1"/>
              </a:solidFill>
            </a:rPr>
            <a:t>Maintenance </a:t>
          </a:r>
          <a:br>
            <a:rPr lang="en-GB" b="1" noProof="0">
              <a:solidFill>
                <a:schemeClr val="bg1"/>
              </a:solidFill>
            </a:rPr>
          </a:br>
          <a:r>
            <a:rPr lang="en-GB" b="1" noProof="0">
              <a:solidFill>
                <a:schemeClr val="bg1"/>
              </a:solidFill>
            </a:rPr>
            <a:t>&amp; management</a:t>
          </a:r>
          <a:endParaRPr lang="en-GB" noProof="0">
            <a:solidFill>
              <a:schemeClr val="bg1"/>
            </a:solidFill>
          </a:endParaRPr>
        </a:p>
      </dgm:t>
    </dgm:pt>
    <dgm:pt modelId="{BF1CA2AD-B047-42AF-976E-1B16EB4220CE}" type="sibTrans" cxnId="{14F53A58-1027-47F3-942D-E068A4BB5A34}">
      <dgm:prSet/>
      <dgm:spPr/>
      <dgm:t>
        <a:bodyPr/>
        <a:lstStyle/>
        <a:p>
          <a:endParaRPr lang="en-GB"/>
        </a:p>
      </dgm:t>
    </dgm:pt>
    <dgm:pt modelId="{536BDDEB-0812-45A5-B007-BEF86667C8DC}" type="parTrans" cxnId="{14F53A58-1027-47F3-942D-E068A4BB5A34}">
      <dgm:prSet/>
      <dgm:spPr/>
      <dgm:t>
        <a:bodyPr/>
        <a:lstStyle/>
        <a:p>
          <a:endParaRPr lang="en-GB"/>
        </a:p>
      </dgm:t>
    </dgm:pt>
    <dgm:pt modelId="{D84BC6A6-AE29-44AF-B283-0EE8E0C2153F}" type="pres">
      <dgm:prSet presAssocID="{ACEA3396-D1F1-49BB-A510-4AAC99E5E252}" presName="Name0" presStyleCnt="0">
        <dgm:presLayoutVars>
          <dgm:dir/>
          <dgm:resizeHandles val="exact"/>
        </dgm:presLayoutVars>
      </dgm:prSet>
      <dgm:spPr/>
    </dgm:pt>
    <dgm:pt modelId="{410AB273-64B8-4BF2-BEFA-BBBC80E52113}" type="pres">
      <dgm:prSet presAssocID="{B86D534C-123E-4F6F-B1D5-B46E3D4599B1}" presName="node" presStyleLbl="node1" presStyleIdx="0" presStyleCnt="2">
        <dgm:presLayoutVars>
          <dgm:bulletEnabled val="1"/>
        </dgm:presLayoutVars>
      </dgm:prSet>
      <dgm:spPr/>
    </dgm:pt>
    <dgm:pt modelId="{6FE65196-C1F8-4AE6-8DE2-5C9B00205562}" type="pres">
      <dgm:prSet presAssocID="{D68CE5AE-8D10-4B01-A5F9-3BAF5C477436}" presName="sibTrans" presStyleLbl="sibTrans2D1" presStyleIdx="0" presStyleCnt="1"/>
      <dgm:spPr/>
    </dgm:pt>
    <dgm:pt modelId="{82CD2A38-0473-4727-A5E6-6C6BAB3B5269}" type="pres">
      <dgm:prSet presAssocID="{D68CE5AE-8D10-4B01-A5F9-3BAF5C477436}" presName="connectorText" presStyleLbl="sibTrans2D1" presStyleIdx="0" presStyleCnt="1"/>
      <dgm:spPr/>
    </dgm:pt>
    <dgm:pt modelId="{EE151BF0-5E56-4B5D-9E0B-A14C7F691EDD}" type="pres">
      <dgm:prSet presAssocID="{35C59FE3-C85A-45CD-A43B-0CAB384B97C4}" presName="node" presStyleLbl="node1" presStyleIdx="1" presStyleCnt="2">
        <dgm:presLayoutVars>
          <dgm:bulletEnabled val="1"/>
        </dgm:presLayoutVars>
      </dgm:prSet>
      <dgm:spPr/>
    </dgm:pt>
  </dgm:ptLst>
  <dgm:cxnLst>
    <dgm:cxn modelId="{7262C909-4476-4F97-9D33-DC234BD06C11}" type="presOf" srcId="{35C59FE3-C85A-45CD-A43B-0CAB384B97C4}" destId="{EE151BF0-5E56-4B5D-9E0B-A14C7F691EDD}" srcOrd="0" destOrd="0" presId="urn:microsoft.com/office/officeart/2005/8/layout/process1"/>
    <dgm:cxn modelId="{95743211-73D7-45F8-AF83-ECB03A8AE40B}" srcId="{ACEA3396-D1F1-49BB-A510-4AAC99E5E252}" destId="{B86D534C-123E-4F6F-B1D5-B46E3D4599B1}" srcOrd="0" destOrd="0" parTransId="{E424592E-DDEC-4426-A923-447EA7D15183}" sibTransId="{D68CE5AE-8D10-4B01-A5F9-3BAF5C477436}"/>
    <dgm:cxn modelId="{14F53A58-1027-47F3-942D-E068A4BB5A34}" srcId="{ACEA3396-D1F1-49BB-A510-4AAC99E5E252}" destId="{35C59FE3-C85A-45CD-A43B-0CAB384B97C4}" srcOrd="1" destOrd="0" parTransId="{536BDDEB-0812-45A5-B007-BEF86667C8DC}" sibTransId="{BF1CA2AD-B047-42AF-976E-1B16EB4220CE}"/>
    <dgm:cxn modelId="{FEBBB6B5-9B43-4313-901A-CB5BB876300C}" type="presOf" srcId="{D68CE5AE-8D10-4B01-A5F9-3BAF5C477436}" destId="{82CD2A38-0473-4727-A5E6-6C6BAB3B5269}" srcOrd="1" destOrd="0" presId="urn:microsoft.com/office/officeart/2005/8/layout/process1"/>
    <dgm:cxn modelId="{B06EF9C0-6856-470C-8631-3C3FEE6E503A}" type="presOf" srcId="{ACEA3396-D1F1-49BB-A510-4AAC99E5E252}" destId="{D84BC6A6-AE29-44AF-B283-0EE8E0C2153F}" srcOrd="0" destOrd="0" presId="urn:microsoft.com/office/officeart/2005/8/layout/process1"/>
    <dgm:cxn modelId="{CCC1F2CA-B823-4F98-8708-59FD23FFBCD3}" type="presOf" srcId="{D68CE5AE-8D10-4B01-A5F9-3BAF5C477436}" destId="{6FE65196-C1F8-4AE6-8DE2-5C9B00205562}" srcOrd="0" destOrd="0" presId="urn:microsoft.com/office/officeart/2005/8/layout/process1"/>
    <dgm:cxn modelId="{B04D5FE1-60DD-42E0-A70D-931B7B514505}" type="presOf" srcId="{B86D534C-123E-4F6F-B1D5-B46E3D4599B1}" destId="{410AB273-64B8-4BF2-BEFA-BBBC80E52113}" srcOrd="0" destOrd="0" presId="urn:microsoft.com/office/officeart/2005/8/layout/process1"/>
    <dgm:cxn modelId="{06DEE238-9C73-421C-B134-9E1752412B86}" type="presParOf" srcId="{D84BC6A6-AE29-44AF-B283-0EE8E0C2153F}" destId="{410AB273-64B8-4BF2-BEFA-BBBC80E52113}" srcOrd="0" destOrd="0" presId="urn:microsoft.com/office/officeart/2005/8/layout/process1"/>
    <dgm:cxn modelId="{3816DD33-F5CA-4719-8668-6D00D8F9FAE6}" type="presParOf" srcId="{D84BC6A6-AE29-44AF-B283-0EE8E0C2153F}" destId="{6FE65196-C1F8-4AE6-8DE2-5C9B00205562}" srcOrd="1" destOrd="0" presId="urn:microsoft.com/office/officeart/2005/8/layout/process1"/>
    <dgm:cxn modelId="{7A91B1BD-764C-4595-9723-D8BA7787D539}" type="presParOf" srcId="{6FE65196-C1F8-4AE6-8DE2-5C9B00205562}" destId="{82CD2A38-0473-4727-A5E6-6C6BAB3B5269}" srcOrd="0" destOrd="0" presId="urn:microsoft.com/office/officeart/2005/8/layout/process1"/>
    <dgm:cxn modelId="{3139436E-4D5A-429A-9D2A-E84F4E66E849}" type="presParOf" srcId="{D84BC6A6-AE29-44AF-B283-0EE8E0C2153F}" destId="{EE151BF0-5E56-4B5D-9E0B-A14C7F691EDD}" srcOrd="2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10AB273-64B8-4BF2-BEFA-BBBC80E52113}">
      <dsp:nvSpPr>
        <dsp:cNvPr id="0" name=""/>
        <dsp:cNvSpPr/>
      </dsp:nvSpPr>
      <dsp:spPr>
        <a:xfrm>
          <a:off x="938" y="128548"/>
          <a:ext cx="2002363" cy="1201418"/>
        </a:xfrm>
        <a:prstGeom prst="roundRect">
          <a:avLst>
            <a:gd name="adj" fmla="val 10000"/>
          </a:avLst>
        </a:prstGeom>
        <a:solidFill>
          <a:schemeClr val="accent1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900" kern="1200" noProof="0"/>
            <a:t>HW installation</a:t>
          </a:r>
        </a:p>
      </dsp:txBody>
      <dsp:txXfrm>
        <a:off x="36126" y="163736"/>
        <a:ext cx="1931987" cy="1131042"/>
      </dsp:txXfrm>
    </dsp:sp>
    <dsp:sp modelId="{6FE65196-C1F8-4AE6-8DE2-5C9B00205562}">
      <dsp:nvSpPr>
        <dsp:cNvPr id="0" name=""/>
        <dsp:cNvSpPr/>
      </dsp:nvSpPr>
      <dsp:spPr>
        <a:xfrm>
          <a:off x="2203538" y="480964"/>
          <a:ext cx="424501" cy="496586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GB" sz="1500" kern="1200"/>
        </a:p>
      </dsp:txBody>
      <dsp:txXfrm>
        <a:off x="2203538" y="580281"/>
        <a:ext cx="297151" cy="297952"/>
      </dsp:txXfrm>
    </dsp:sp>
    <dsp:sp modelId="{EE151BF0-5E56-4B5D-9E0B-A14C7F691EDD}">
      <dsp:nvSpPr>
        <dsp:cNvPr id="0" name=""/>
        <dsp:cNvSpPr/>
      </dsp:nvSpPr>
      <dsp:spPr>
        <a:xfrm>
          <a:off x="2804247" y="128548"/>
          <a:ext cx="2002363" cy="1201418"/>
        </a:xfrm>
        <a:prstGeom prst="roundRect">
          <a:avLst>
            <a:gd name="adj" fmla="val 10000"/>
          </a:avLst>
        </a:prstGeom>
        <a:solidFill>
          <a:schemeClr val="accent1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900" kern="1200" noProof="0">
              <a:solidFill>
                <a:schemeClr val="bg1"/>
              </a:solidFill>
            </a:rPr>
            <a:t>HW installation </a:t>
          </a:r>
          <a:r>
            <a:rPr lang="en-GB" sz="1900" b="1" kern="1200" noProof="0">
              <a:solidFill>
                <a:schemeClr val="bg1"/>
              </a:solidFill>
            </a:rPr>
            <a:t>Maintenance </a:t>
          </a:r>
          <a:br>
            <a:rPr lang="en-GB" sz="1900" b="1" kern="1200" noProof="0">
              <a:solidFill>
                <a:schemeClr val="bg1"/>
              </a:solidFill>
            </a:rPr>
          </a:br>
          <a:r>
            <a:rPr lang="en-GB" sz="1900" b="1" kern="1200" noProof="0">
              <a:solidFill>
                <a:schemeClr val="bg1"/>
              </a:solidFill>
            </a:rPr>
            <a:t>&amp; management</a:t>
          </a:r>
          <a:endParaRPr lang="en-GB" sz="1900" kern="1200" noProof="0">
            <a:solidFill>
              <a:schemeClr val="bg1"/>
            </a:solidFill>
          </a:endParaRPr>
        </a:p>
      </dsp:txBody>
      <dsp:txXfrm>
        <a:off x="2839435" y="163736"/>
        <a:ext cx="1931987" cy="113104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9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10484C4C-0216-A75C-FF6A-7ABC82BA03E9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9FBFC23-198A-55B1-726D-4DCF2BD610E8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384FDA2-C1D5-4B60-A6A2-264206A750AA}" type="datetimeFigureOut">
              <a:rPr lang="cs-CZ" smtClean="0"/>
              <a:t>11.06.2024</a:t>
            </a:fld>
            <a:endParaRPr lang="cs-CZ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D73549E-7E00-DE67-98F6-8F4B0C8A7CE7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AF6478B-70AD-C9F5-F56F-6B6FF7FB1E06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DF9D22-DA6F-46A2-9C42-23F288A69AB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83377288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42209E7-C107-4002-A886-E4E9410EC3F6}" type="datetimeFigureOut">
              <a:rPr lang="cs-CZ" smtClean="0"/>
              <a:t>11.06.2024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F1B23F9-484C-4890-8BCD-8DAAB3C44B4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6059870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/>
              <a:t>Not just 2wire </a:t>
            </a:r>
            <a:r>
              <a:rPr lang="cs-CZ" err="1"/>
              <a:t>devices</a:t>
            </a:r>
            <a:r>
              <a:rPr lang="cs-CZ"/>
              <a:t> but </a:t>
            </a:r>
            <a:r>
              <a:rPr lang="cs-CZ" err="1"/>
              <a:t>old</a:t>
            </a:r>
            <a:r>
              <a:rPr lang="cs-CZ"/>
              <a:t> </a:t>
            </a:r>
            <a:r>
              <a:rPr lang="cs-CZ" err="1"/>
              <a:t>cabling</a:t>
            </a:r>
            <a:r>
              <a:rPr lang="cs-CZ"/>
              <a:t> (</a:t>
            </a:r>
            <a:r>
              <a:rPr lang="cs-CZ" err="1"/>
              <a:t>repla</a:t>
            </a:r>
            <a:endParaRPr lang="cs-C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F1B23F9-484C-4890-8BCD-8DAAB3C44B45}" type="slidenum">
              <a:rPr lang="cs-CZ" smtClean="0"/>
              <a:t>2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964266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0141182-8A99-FC5A-D300-E530F1AC35F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75548B9-EDBA-0C41-2C5E-58BA9493146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850B3AA-07E1-C11D-5E4E-546E596675A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DE5C020-09B0-6133-CEC4-4666E727B52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F1B23F9-484C-4890-8BCD-8DAAB3C44B45}" type="slidenum">
              <a:rPr lang="cs-CZ" smtClean="0"/>
              <a:t>12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16905049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F1B23F9-484C-4890-8BCD-8DAAB3C44B45}" type="slidenum">
              <a:rPr kumimoji="0" lang="cs-CZ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cs-CZ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2692100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Zástupný symbol pro obrázek snímku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5299" name="Zástupný symbol pro poznámky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0" indent="0">
              <a:buFont typeface="Arial" panose="020B0604020202020204" pitchFamily="34" charset="0"/>
              <a:buNone/>
            </a:pPr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F970AA7-A7FD-47F2-A41E-9DECE2F7C236}" type="slidenum">
              <a:rPr kumimoji="0" lang="cs-CZ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cs-CZ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7383245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F1B23F9-484C-4890-8BCD-8DAAB3C44B45}" type="slidenum">
              <a:rPr lang="cs-CZ" smtClean="0"/>
              <a:t>3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83014215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noProof="0"/>
          </a:p>
          <a:p>
            <a:endParaRPr lang="cs-C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F1B23F9-484C-4890-8BCD-8DAAB3C44B45}" type="slidenum">
              <a:rPr kumimoji="0" lang="cs-CZ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cs-CZ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611908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F1B23F9-484C-4890-8BCD-8DAAB3C44B45}" type="slidenum">
              <a:rPr lang="cs-CZ" smtClean="0"/>
              <a:t>5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32877455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50EA595-67FF-41C4-B540-1EA74C899D5C}" type="slidenum">
              <a:rPr lang="cs-CZ" smtClean="0"/>
              <a:t>6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34497354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noProof="0"/>
          </a:p>
          <a:p>
            <a:endParaRPr lang="cs-C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F1B23F9-484C-4890-8BCD-8DAAB3C44B45}" type="slidenum">
              <a:rPr kumimoji="0" lang="cs-CZ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cs-CZ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2667447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F1B23F9-484C-4890-8BCD-8DAAB3C44B45}" type="slidenum">
              <a:rPr kumimoji="0" lang="cs-CZ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cs-CZ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9275421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F1B23F9-484C-4890-8BCD-8DAAB3C44B45}" type="slidenum">
              <a:rPr kumimoji="0" lang="cs-CZ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cs-CZ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4587282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F1B23F9-484C-4890-8BCD-8DAAB3C44B45}" type="slidenum">
              <a:rPr lang="cs-CZ" smtClean="0"/>
              <a:t>10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95406726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6.xml"/></Relationships>
</file>

<file path=ppt/slideLayouts/_rels/slideLayout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7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Subtitle, Text, 2/3 Imag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AF816A1E-36D0-7DDA-FFE3-DA4DB834818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23775" y="291287"/>
            <a:ext cx="3582443" cy="1746060"/>
          </a:xfrm>
          <a:prstGeom prst="rect">
            <a:avLst/>
          </a:prstGeom>
        </p:spPr>
        <p:txBody>
          <a:bodyPr anchor="t">
            <a:noAutofit/>
          </a:bodyPr>
          <a:lstStyle>
            <a:lvl1pPr algn="l">
              <a:defRPr sz="4000" b="1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cs-CZ"/>
          </a:p>
        </p:txBody>
      </p:sp>
      <p:sp>
        <p:nvSpPr>
          <p:cNvPr id="4" name="Zástupný symbol obrázku 4">
            <a:extLst>
              <a:ext uri="{FF2B5EF4-FFF2-40B4-BE49-F238E27FC236}">
                <a16:creationId xmlns:a16="http://schemas.microsoft.com/office/drawing/2014/main" id="{28A3042E-F94B-7183-8784-78016C12C884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4266387" y="0"/>
            <a:ext cx="7925613" cy="6858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i="1">
                <a:solidFill>
                  <a:schemeClr val="tx1"/>
                </a:solidFill>
              </a:defRPr>
            </a:lvl1pPr>
          </a:lstStyle>
          <a:p>
            <a:r>
              <a:rPr lang="cs-CZ"/>
              <a:t>2/3 Image Picture</a:t>
            </a:r>
          </a:p>
        </p:txBody>
      </p:sp>
      <p:sp>
        <p:nvSpPr>
          <p:cNvPr id="7" name="Zástupný text 26">
            <a:extLst>
              <a:ext uri="{FF2B5EF4-FFF2-40B4-BE49-F238E27FC236}">
                <a16:creationId xmlns:a16="http://schemas.microsoft.com/office/drawing/2014/main" id="{A0325583-1644-6C11-160C-8C86AF4C65CD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223780" y="3771900"/>
            <a:ext cx="3582445" cy="768015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>
              <a:buNone/>
              <a:defRPr sz="2200" b="1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30">
            <a:extLst>
              <a:ext uri="{FF2B5EF4-FFF2-40B4-BE49-F238E27FC236}">
                <a16:creationId xmlns:a16="http://schemas.microsoft.com/office/drawing/2014/main" id="{9B32C263-5B88-2700-7503-E72465F0B4FF}"/>
              </a:ext>
            </a:extLst>
          </p:cNvPr>
          <p:cNvSpPr>
            <a:spLocks noGrp="1"/>
          </p:cNvSpPr>
          <p:nvPr>
            <p:ph type="body" sz="quarter" idx="49"/>
          </p:nvPr>
        </p:nvSpPr>
        <p:spPr>
          <a:xfrm>
            <a:off x="223775" y="4661117"/>
            <a:ext cx="3582443" cy="1770283"/>
          </a:xfrm>
          <a:prstGeom prst="rect">
            <a:avLst/>
          </a:prstGeom>
        </p:spPr>
        <p:txBody>
          <a:bodyPr/>
          <a:lstStyle>
            <a:lvl1pPr marL="0" indent="0">
              <a:buFont typeface="+mj-lt"/>
              <a:buNone/>
              <a:defRPr sz="1800">
                <a:solidFill>
                  <a:schemeClr val="tx1"/>
                </a:solidFill>
                <a:latin typeface="+mn-lt"/>
              </a:defRPr>
            </a:lvl1pPr>
            <a:lvl2pPr marL="538163" indent="-182563"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+mn-lt"/>
              </a:defRPr>
            </a:lvl2pPr>
            <a:lvl3pPr marL="898525" indent="-180975">
              <a:defRPr sz="1400">
                <a:solidFill>
                  <a:schemeClr val="tx1"/>
                </a:solidFill>
              </a:defRPr>
            </a:lvl3pPr>
            <a:lvl4pPr marL="1255713" indent="-180975"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</a:defRPr>
            </a:lvl4pPr>
            <a:lvl5pPr>
              <a:defRPr sz="1200">
                <a:solidFill>
                  <a:schemeClr val="tx1"/>
                </a:solidFill>
              </a:defRPr>
            </a:lvl5pPr>
            <a:lvl7pPr marL="2743132" indent="0">
              <a:buNone/>
              <a:defRPr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19098748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Intro Slide - Image, Title 3 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Zástupný symbol obrázku 10">
            <a:extLst>
              <a:ext uri="{FF2B5EF4-FFF2-40B4-BE49-F238E27FC236}">
                <a16:creationId xmlns:a16="http://schemas.microsoft.com/office/drawing/2014/main" id="{66B4491A-648D-FDA3-721E-3EC7B920D5F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755" t="28346" r="52105" b="37514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Nadpis 1">
            <a:extLst>
              <a:ext uri="{FF2B5EF4-FFF2-40B4-BE49-F238E27FC236}">
                <a16:creationId xmlns:a16="http://schemas.microsoft.com/office/drawing/2014/main" id="{AF816A1E-36D0-7DDA-FFE3-DA4DB834818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23775" y="1925053"/>
            <a:ext cx="5716192" cy="2663026"/>
          </a:xfrm>
          <a:prstGeom prst="rect">
            <a:avLst/>
          </a:prstGeom>
        </p:spPr>
        <p:txBody>
          <a:bodyPr anchor="b">
            <a:noAutofit/>
          </a:bodyPr>
          <a:lstStyle>
            <a:lvl1pPr algn="l">
              <a:defRPr sz="6000" b="1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cs-CZ"/>
          </a:p>
        </p:txBody>
      </p:sp>
      <p:pic>
        <p:nvPicPr>
          <p:cNvPr id="11" name="Obrázek 10">
            <a:extLst>
              <a:ext uri="{FF2B5EF4-FFF2-40B4-BE49-F238E27FC236}">
                <a16:creationId xmlns:a16="http://schemas.microsoft.com/office/drawing/2014/main" id="{BEEAFE66-DD90-838B-A2BD-58EFD44FFAC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72344" y="345760"/>
            <a:ext cx="764082" cy="360000"/>
          </a:xfrm>
          <a:prstGeom prst="rect">
            <a:avLst/>
          </a:prstGeom>
        </p:spPr>
      </p:pic>
      <p:pic>
        <p:nvPicPr>
          <p:cNvPr id="8" name="Obrázek 7">
            <a:extLst>
              <a:ext uri="{FF2B5EF4-FFF2-40B4-BE49-F238E27FC236}">
                <a16:creationId xmlns:a16="http://schemas.microsoft.com/office/drawing/2014/main" id="{AB8FE81B-C52E-F08A-86D8-146CE7FA5558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72344" y="345760"/>
            <a:ext cx="764082" cy="360000"/>
          </a:xfrm>
          <a:prstGeom prst="rect">
            <a:avLst/>
          </a:prstGeom>
        </p:spPr>
      </p:pic>
      <p:sp>
        <p:nvSpPr>
          <p:cNvPr id="4" name="Podnadpis 2">
            <a:extLst>
              <a:ext uri="{FF2B5EF4-FFF2-40B4-BE49-F238E27FC236}">
                <a16:creationId xmlns:a16="http://schemas.microsoft.com/office/drawing/2014/main" id="{C8CEE668-1D72-4BA6-C900-21767290B171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223775" y="4639213"/>
            <a:ext cx="9082008" cy="365125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 algn="l">
              <a:buNone/>
              <a:defRPr sz="1800">
                <a:solidFill>
                  <a:schemeClr val="bg1"/>
                </a:solidFill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cs-CZ"/>
              <a:t>Name </a:t>
            </a:r>
            <a:r>
              <a:rPr lang="cs-CZ" err="1"/>
              <a:t>Surname</a:t>
            </a:r>
            <a:endParaRPr lang="cs-CZ"/>
          </a:p>
        </p:txBody>
      </p:sp>
      <p:sp>
        <p:nvSpPr>
          <p:cNvPr id="6" name="Zástupný text 26">
            <a:extLst>
              <a:ext uri="{FF2B5EF4-FFF2-40B4-BE49-F238E27FC236}">
                <a16:creationId xmlns:a16="http://schemas.microsoft.com/office/drawing/2014/main" id="{9C6FEE71-9CA6-FB7C-09A7-33AF78DC9DE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23775" y="4919876"/>
            <a:ext cx="9082008" cy="365125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>
              <a:buNone/>
              <a:defRPr sz="18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cs-CZ" err="1"/>
              <a:t>Date</a:t>
            </a:r>
            <a:endParaRPr lang="cs-CZ"/>
          </a:p>
        </p:txBody>
      </p:sp>
      <p:sp>
        <p:nvSpPr>
          <p:cNvPr id="7" name="Obdélník 11">
            <a:extLst>
              <a:ext uri="{FF2B5EF4-FFF2-40B4-BE49-F238E27FC236}">
                <a16:creationId xmlns:a16="http://schemas.microsoft.com/office/drawing/2014/main" id="{ED7AE27F-CE13-27E0-D510-F70C31D9A78A}"/>
              </a:ext>
            </a:extLst>
          </p:cNvPr>
          <p:cNvSpPr/>
          <p:nvPr userDrawn="1"/>
        </p:nvSpPr>
        <p:spPr>
          <a:xfrm>
            <a:off x="10598098" y="6434578"/>
            <a:ext cx="1472380" cy="423422"/>
          </a:xfrm>
          <a:prstGeom prst="rect">
            <a:avLst/>
          </a:prstGeom>
        </p:spPr>
        <p:txBody>
          <a:bodyPr wrap="square" anchor="ctr">
            <a:noAutofit/>
          </a:bodyPr>
          <a:lstStyle/>
          <a:p>
            <a:pPr algn="r"/>
            <a:r>
              <a:rPr lang="cs-CZ" sz="1400">
                <a:solidFill>
                  <a:schemeClr val="bg1"/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rPr>
              <a:t> www.2n.com</a:t>
            </a:r>
          </a:p>
        </p:txBody>
      </p:sp>
    </p:spTree>
    <p:extLst>
      <p:ext uri="{BB962C8B-B14F-4D97-AF65-F5344CB8AC3E}">
        <p14:creationId xmlns:p14="http://schemas.microsoft.com/office/powerpoint/2010/main" val="27120776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, Subtitle, Text, 1/2 Imag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AF816A1E-36D0-7DDA-FFE3-DA4DB834818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23776" y="291287"/>
            <a:ext cx="5439086" cy="1746060"/>
          </a:xfrm>
          <a:prstGeom prst="rect">
            <a:avLst/>
          </a:prstGeom>
        </p:spPr>
        <p:txBody>
          <a:bodyPr anchor="t">
            <a:noAutofit/>
          </a:bodyPr>
          <a:lstStyle>
            <a:lvl1pPr algn="l">
              <a:defRPr sz="4000" b="1">
                <a:solidFill>
                  <a:schemeClr val="tx1"/>
                </a:solidFill>
              </a:defRPr>
            </a:lvl1pPr>
          </a:lstStyle>
          <a:p>
            <a:endParaRPr lang="cs-CZ"/>
          </a:p>
        </p:txBody>
      </p:sp>
      <p:sp>
        <p:nvSpPr>
          <p:cNvPr id="4" name="Zástupný symbol obrázku 4">
            <a:extLst>
              <a:ext uri="{FF2B5EF4-FFF2-40B4-BE49-F238E27FC236}">
                <a16:creationId xmlns:a16="http://schemas.microsoft.com/office/drawing/2014/main" id="{28A3042E-F94B-7183-8784-78016C12C884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6096000" y="0"/>
            <a:ext cx="6096000" cy="6858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i="1">
                <a:solidFill>
                  <a:schemeClr val="tx1"/>
                </a:solidFill>
              </a:defRPr>
            </a:lvl1pPr>
          </a:lstStyle>
          <a:p>
            <a:r>
              <a:rPr lang="cs-CZ"/>
              <a:t>1/2 Image Picture</a:t>
            </a:r>
          </a:p>
        </p:txBody>
      </p:sp>
      <p:sp>
        <p:nvSpPr>
          <p:cNvPr id="8" name="Zástupný text 26">
            <a:extLst>
              <a:ext uri="{FF2B5EF4-FFF2-40B4-BE49-F238E27FC236}">
                <a16:creationId xmlns:a16="http://schemas.microsoft.com/office/drawing/2014/main" id="{4C05CF46-1E8F-FD0E-DFDD-CDDFA8EC5031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223776" y="3771900"/>
            <a:ext cx="5439087" cy="769065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>
              <a:buNone/>
              <a:defRPr sz="2200" b="1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endParaRPr lang="cs-CZ"/>
          </a:p>
        </p:txBody>
      </p:sp>
      <p:sp>
        <p:nvSpPr>
          <p:cNvPr id="12" name="Text Placeholder 30">
            <a:extLst>
              <a:ext uri="{FF2B5EF4-FFF2-40B4-BE49-F238E27FC236}">
                <a16:creationId xmlns:a16="http://schemas.microsoft.com/office/drawing/2014/main" id="{E3C8F347-81C3-8570-70CB-A8EC609CEE75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223775" y="4661120"/>
            <a:ext cx="5439086" cy="177028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>
              <a:defRPr sz="1600">
                <a:solidFill>
                  <a:schemeClr val="tx1"/>
                </a:solidFill>
              </a:defRPr>
            </a:lvl2pPr>
            <a:lvl3pPr>
              <a:defRPr sz="1400">
                <a:solidFill>
                  <a:schemeClr val="tx1"/>
                </a:solidFill>
              </a:defRPr>
            </a:lvl3pPr>
            <a:lvl4pPr>
              <a:defRPr sz="1200">
                <a:solidFill>
                  <a:schemeClr val="tx1"/>
                </a:solidFill>
              </a:defRPr>
            </a:lvl4pPr>
            <a:lvl5pPr>
              <a:defRPr sz="1200">
                <a:solidFill>
                  <a:schemeClr val="tx1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30371286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, 3x Image, 3x Icon, 3x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Nadpis 1">
            <a:extLst>
              <a:ext uri="{FF2B5EF4-FFF2-40B4-BE49-F238E27FC236}">
                <a16:creationId xmlns:a16="http://schemas.microsoft.com/office/drawing/2014/main" id="{1101E9C7-9C64-4301-C704-901884EFB2F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23777" y="291287"/>
            <a:ext cx="7668940" cy="1269731"/>
          </a:xfrm>
          <a:prstGeom prst="rect">
            <a:avLst/>
          </a:prstGeom>
        </p:spPr>
        <p:txBody>
          <a:bodyPr anchor="t">
            <a:noAutofit/>
          </a:bodyPr>
          <a:lstStyle>
            <a:lvl1pPr algn="l">
              <a:defRPr sz="4000" b="1">
                <a:solidFill>
                  <a:schemeClr val="tx1"/>
                </a:solidFill>
              </a:defRPr>
            </a:lvl1pPr>
          </a:lstStyle>
          <a:p>
            <a:endParaRPr lang="cs-CZ"/>
          </a:p>
        </p:txBody>
      </p:sp>
      <p:sp>
        <p:nvSpPr>
          <p:cNvPr id="17" name="Zaoblený obdélník 13">
            <a:extLst>
              <a:ext uri="{FF2B5EF4-FFF2-40B4-BE49-F238E27FC236}">
                <a16:creationId xmlns:a16="http://schemas.microsoft.com/office/drawing/2014/main" id="{464CF212-048F-23EF-4B55-7DD8E4D2DE01}"/>
              </a:ext>
            </a:extLst>
          </p:cNvPr>
          <p:cNvSpPr/>
          <p:nvPr userDrawn="1"/>
        </p:nvSpPr>
        <p:spPr>
          <a:xfrm>
            <a:off x="4315327" y="1748414"/>
            <a:ext cx="3577389" cy="4682988"/>
          </a:xfrm>
          <a:prstGeom prst="roundRect">
            <a:avLst>
              <a:gd name="adj" fmla="val 3550"/>
            </a:avLst>
          </a:prstGeom>
          <a:solidFill>
            <a:srgbClr val="EBEB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1" name="Zaoblený obdélník 13">
            <a:extLst>
              <a:ext uri="{FF2B5EF4-FFF2-40B4-BE49-F238E27FC236}">
                <a16:creationId xmlns:a16="http://schemas.microsoft.com/office/drawing/2014/main" id="{41E87465-B589-308E-E27A-1D1A89A3DEB7}"/>
              </a:ext>
            </a:extLst>
          </p:cNvPr>
          <p:cNvSpPr/>
          <p:nvPr userDrawn="1"/>
        </p:nvSpPr>
        <p:spPr>
          <a:xfrm>
            <a:off x="8390834" y="1748413"/>
            <a:ext cx="3577389" cy="4682988"/>
          </a:xfrm>
          <a:prstGeom prst="roundRect">
            <a:avLst>
              <a:gd name="adj" fmla="val 3550"/>
            </a:avLst>
          </a:prstGeom>
          <a:solidFill>
            <a:srgbClr val="EBEB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3" name="Zaoblený obdélník 13">
            <a:extLst>
              <a:ext uri="{FF2B5EF4-FFF2-40B4-BE49-F238E27FC236}">
                <a16:creationId xmlns:a16="http://schemas.microsoft.com/office/drawing/2014/main" id="{54EE92CE-066D-526D-C689-731CC4BE2AFD}"/>
              </a:ext>
            </a:extLst>
          </p:cNvPr>
          <p:cNvSpPr/>
          <p:nvPr userDrawn="1"/>
        </p:nvSpPr>
        <p:spPr>
          <a:xfrm>
            <a:off x="247842" y="1748413"/>
            <a:ext cx="3577389" cy="4682987"/>
          </a:xfrm>
          <a:prstGeom prst="roundRect">
            <a:avLst>
              <a:gd name="adj" fmla="val 3550"/>
            </a:avLst>
          </a:prstGeom>
          <a:solidFill>
            <a:srgbClr val="EBEB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1" name="Zástupný symbol obrázku 4">
            <a:extLst>
              <a:ext uri="{FF2B5EF4-FFF2-40B4-BE49-F238E27FC236}">
                <a16:creationId xmlns:a16="http://schemas.microsoft.com/office/drawing/2014/main" id="{9376FE24-D566-29FC-3FAA-07E0B3F561BA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4315327" y="1748413"/>
            <a:ext cx="3577389" cy="2446835"/>
          </a:xfrm>
          <a:prstGeom prst="round2SameRect">
            <a:avLst>
              <a:gd name="adj1" fmla="val 5456"/>
              <a:gd name="adj2" fmla="val 0"/>
            </a:avLst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i="1">
                <a:solidFill>
                  <a:schemeClr val="tx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cs-CZ" err="1"/>
              <a:t>Product</a:t>
            </a:r>
            <a:r>
              <a:rPr lang="cs-CZ"/>
              <a:t> Picture / Detail</a:t>
            </a:r>
          </a:p>
        </p:txBody>
      </p:sp>
      <p:sp>
        <p:nvSpPr>
          <p:cNvPr id="13" name="Zástupný symbol obrázku 4">
            <a:extLst>
              <a:ext uri="{FF2B5EF4-FFF2-40B4-BE49-F238E27FC236}">
                <a16:creationId xmlns:a16="http://schemas.microsoft.com/office/drawing/2014/main" id="{0790EAD3-D8DF-70C0-CC4C-47AFCB0F2C97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8390835" y="1748413"/>
            <a:ext cx="3577388" cy="2446834"/>
          </a:xfrm>
          <a:prstGeom prst="round2SameRect">
            <a:avLst>
              <a:gd name="adj1" fmla="val 5768"/>
              <a:gd name="adj2" fmla="val 0"/>
            </a:avLst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i="1">
                <a:solidFill>
                  <a:schemeClr val="tx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cs-CZ" err="1"/>
              <a:t>Product</a:t>
            </a:r>
            <a:r>
              <a:rPr lang="cs-CZ"/>
              <a:t> Picture / Detail</a:t>
            </a:r>
          </a:p>
        </p:txBody>
      </p:sp>
      <p:sp>
        <p:nvSpPr>
          <p:cNvPr id="16" name="Zástupný symbol obrázku 4">
            <a:extLst>
              <a:ext uri="{FF2B5EF4-FFF2-40B4-BE49-F238E27FC236}">
                <a16:creationId xmlns:a16="http://schemas.microsoft.com/office/drawing/2014/main" id="{CD479070-CC08-4F29-4549-0A583B34B6B7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247842" y="1748413"/>
            <a:ext cx="3577389" cy="2446834"/>
          </a:xfrm>
          <a:prstGeom prst="round2SameRect">
            <a:avLst>
              <a:gd name="adj1" fmla="val 4966"/>
              <a:gd name="adj2" fmla="val 0"/>
            </a:avLst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i="1">
                <a:solidFill>
                  <a:schemeClr val="tx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cs-CZ" err="1"/>
              <a:t>Product</a:t>
            </a:r>
            <a:r>
              <a:rPr lang="cs-CZ"/>
              <a:t> Picture / Detail</a:t>
            </a:r>
          </a:p>
        </p:txBody>
      </p:sp>
      <p:sp>
        <p:nvSpPr>
          <p:cNvPr id="2" name="Picture Placeholder 4">
            <a:extLst>
              <a:ext uri="{FF2B5EF4-FFF2-40B4-BE49-F238E27FC236}">
                <a16:creationId xmlns:a16="http://schemas.microsoft.com/office/drawing/2014/main" id="{F095D7CF-ABE4-9252-972F-F7F2667A1F22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>
          <a:xfrm>
            <a:off x="502763" y="4313239"/>
            <a:ext cx="554037" cy="555625"/>
          </a:xfrm>
          <a:prstGeom prst="rect">
            <a:avLst/>
          </a:prstGeo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 sz="1050" i="1">
                <a:solidFill>
                  <a:schemeClr val="tx1"/>
                </a:solidFill>
              </a:defRPr>
            </a:lvl1pPr>
          </a:lstStyle>
          <a:p>
            <a:r>
              <a:rPr lang="cs-CZ" err="1"/>
              <a:t>Icon</a:t>
            </a:r>
            <a:endParaRPr lang="cs-CZ"/>
          </a:p>
        </p:txBody>
      </p:sp>
      <p:sp>
        <p:nvSpPr>
          <p:cNvPr id="3" name="Picture Placeholder 4">
            <a:extLst>
              <a:ext uri="{FF2B5EF4-FFF2-40B4-BE49-F238E27FC236}">
                <a16:creationId xmlns:a16="http://schemas.microsoft.com/office/drawing/2014/main" id="{90221F98-DD81-8C7D-2811-14758DEDF495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>
          <a:xfrm>
            <a:off x="4570248" y="4313238"/>
            <a:ext cx="554037" cy="555625"/>
          </a:xfrm>
          <a:prstGeom prst="rect">
            <a:avLst/>
          </a:prstGeo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 sz="1200" i="1">
                <a:solidFill>
                  <a:schemeClr val="tx1"/>
                </a:solidFill>
              </a:defRPr>
            </a:lvl1pPr>
          </a:lstStyle>
          <a:p>
            <a:r>
              <a:rPr lang="cs-CZ" err="1"/>
              <a:t>Icon</a:t>
            </a:r>
            <a:endParaRPr lang="cs-CZ"/>
          </a:p>
        </p:txBody>
      </p:sp>
      <p:sp>
        <p:nvSpPr>
          <p:cNvPr id="4" name="Picture Placeholder 4">
            <a:extLst>
              <a:ext uri="{FF2B5EF4-FFF2-40B4-BE49-F238E27FC236}">
                <a16:creationId xmlns:a16="http://schemas.microsoft.com/office/drawing/2014/main" id="{C372B523-91F6-1C76-BA9B-90C21C398103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8666308" y="4313238"/>
            <a:ext cx="554037" cy="555625"/>
          </a:xfrm>
          <a:prstGeom prst="rect">
            <a:avLst/>
          </a:prstGeo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 sz="1200" i="1">
                <a:solidFill>
                  <a:schemeClr val="tx1"/>
                </a:solidFill>
              </a:defRPr>
            </a:lvl1pPr>
          </a:lstStyle>
          <a:p>
            <a:r>
              <a:rPr lang="cs-CZ" err="1"/>
              <a:t>Icon</a:t>
            </a:r>
            <a:endParaRPr lang="cs-CZ"/>
          </a:p>
        </p:txBody>
      </p:sp>
      <p:sp>
        <p:nvSpPr>
          <p:cNvPr id="8" name="Text Placeholder 30">
            <a:extLst>
              <a:ext uri="{FF2B5EF4-FFF2-40B4-BE49-F238E27FC236}">
                <a16:creationId xmlns:a16="http://schemas.microsoft.com/office/drawing/2014/main" id="{067F1754-057D-C266-FB36-4CB2DDADFA51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4570247" y="4982610"/>
            <a:ext cx="3007255" cy="120032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>
              <a:defRPr sz="1600">
                <a:solidFill>
                  <a:schemeClr val="tx1"/>
                </a:solidFill>
              </a:defRPr>
            </a:lvl2pPr>
            <a:lvl3pPr>
              <a:defRPr sz="1400">
                <a:solidFill>
                  <a:schemeClr val="tx1"/>
                </a:solidFill>
              </a:defRPr>
            </a:lvl3pPr>
            <a:lvl4pPr>
              <a:defRPr sz="1200">
                <a:solidFill>
                  <a:schemeClr val="tx1"/>
                </a:solidFill>
              </a:defRPr>
            </a:lvl4pPr>
            <a:lvl5pPr>
              <a:defRPr sz="1200">
                <a:solidFill>
                  <a:schemeClr val="tx1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12" name="Text Placeholder 30">
            <a:extLst>
              <a:ext uri="{FF2B5EF4-FFF2-40B4-BE49-F238E27FC236}">
                <a16:creationId xmlns:a16="http://schemas.microsoft.com/office/drawing/2014/main" id="{18EA0E6A-5D45-665F-F6B1-5F2BC9CFB8C5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>
            <a:off x="8671587" y="4981117"/>
            <a:ext cx="3007255" cy="120032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>
              <a:defRPr sz="1600">
                <a:solidFill>
                  <a:schemeClr val="tx1"/>
                </a:solidFill>
              </a:defRPr>
            </a:lvl2pPr>
            <a:lvl3pPr>
              <a:defRPr sz="1400">
                <a:solidFill>
                  <a:schemeClr val="tx1"/>
                </a:solidFill>
              </a:defRPr>
            </a:lvl3pPr>
            <a:lvl4pPr>
              <a:defRPr sz="1200">
                <a:solidFill>
                  <a:schemeClr val="tx1"/>
                </a:solidFill>
              </a:defRPr>
            </a:lvl4pPr>
            <a:lvl5pPr>
              <a:defRPr sz="1200">
                <a:solidFill>
                  <a:schemeClr val="tx1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22" name="Text Placeholder 30">
            <a:extLst>
              <a:ext uri="{FF2B5EF4-FFF2-40B4-BE49-F238E27FC236}">
                <a16:creationId xmlns:a16="http://schemas.microsoft.com/office/drawing/2014/main" id="{32A3C7A5-45E6-6379-1B4B-1D30FC7C2C33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>
          <a:xfrm>
            <a:off x="502763" y="4981116"/>
            <a:ext cx="3007255" cy="120032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>
              <a:defRPr sz="1600">
                <a:solidFill>
                  <a:schemeClr val="tx1"/>
                </a:solidFill>
              </a:defRPr>
            </a:lvl2pPr>
            <a:lvl3pPr>
              <a:defRPr sz="1400">
                <a:solidFill>
                  <a:schemeClr val="tx1"/>
                </a:solidFill>
              </a:defRPr>
            </a:lvl3pPr>
            <a:lvl4pPr>
              <a:defRPr sz="1200">
                <a:solidFill>
                  <a:schemeClr val="tx1"/>
                </a:solidFill>
              </a:defRPr>
            </a:lvl4pPr>
            <a:lvl5pPr>
              <a:defRPr sz="1200">
                <a:solidFill>
                  <a:schemeClr val="tx1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5161876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+ Text +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Zástupný text 5">
            <a:extLst>
              <a:ext uri="{FF2B5EF4-FFF2-40B4-BE49-F238E27FC236}">
                <a16:creationId xmlns:a16="http://schemas.microsoft.com/office/drawing/2014/main" id="{22896F95-839B-4161-99A8-5C3CD6A001F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018382" y="365378"/>
            <a:ext cx="10155239" cy="653799"/>
          </a:xfrm>
        </p:spPr>
        <p:txBody>
          <a:bodyPr anchor="t">
            <a:noAutofit/>
          </a:bodyPr>
          <a:lstStyle>
            <a:lvl1pPr>
              <a:lnSpc>
                <a:spcPct val="80000"/>
              </a:lnSpc>
              <a:defRPr sz="3000" b="1">
                <a:solidFill>
                  <a:schemeClr val="tx2"/>
                </a:solidFill>
              </a:defRPr>
            </a:lvl1pPr>
          </a:lstStyle>
          <a:p>
            <a:pPr lvl="0"/>
            <a:endParaRPr lang="cs-CZ"/>
          </a:p>
        </p:txBody>
      </p:sp>
      <p:sp>
        <p:nvSpPr>
          <p:cNvPr id="4" name="Zástupný text 3">
            <a:extLst>
              <a:ext uri="{FF2B5EF4-FFF2-40B4-BE49-F238E27FC236}">
                <a16:creationId xmlns:a16="http://schemas.microsoft.com/office/drawing/2014/main" id="{73EAFC80-CFD9-405C-9D28-5E3F44EA4677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017590" y="1558089"/>
            <a:ext cx="6450012" cy="4728411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11" name="Zástupný symbol obrázku 10">
            <a:extLst>
              <a:ext uri="{FF2B5EF4-FFF2-40B4-BE49-F238E27FC236}">
                <a16:creationId xmlns:a16="http://schemas.microsoft.com/office/drawing/2014/main" id="{17A8E9B1-1DAD-413A-9264-1475B329002D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8145465" y="1377748"/>
            <a:ext cx="4046537" cy="5091315"/>
          </a:xfrm>
          <a:custGeom>
            <a:avLst/>
            <a:gdLst>
              <a:gd name="connsiteX0" fmla="*/ 3134142 w 4046537"/>
              <a:gd name="connsiteY0" fmla="*/ 0 h 5091315"/>
              <a:gd name="connsiteX1" fmla="*/ 4046537 w 4046537"/>
              <a:gd name="connsiteY1" fmla="*/ 0 h 5091315"/>
              <a:gd name="connsiteX2" fmla="*/ 4046537 w 4046537"/>
              <a:gd name="connsiteY2" fmla="*/ 109499 h 5091315"/>
              <a:gd name="connsiteX3" fmla="*/ 4046537 w 4046537"/>
              <a:gd name="connsiteY3" fmla="*/ 4982018 h 5091315"/>
              <a:gd name="connsiteX4" fmla="*/ 4046537 w 4046537"/>
              <a:gd name="connsiteY4" fmla="*/ 5091113 h 5091315"/>
              <a:gd name="connsiteX5" fmla="*/ 3938241 w 4046537"/>
              <a:gd name="connsiteY5" fmla="*/ 5091113 h 5091315"/>
              <a:gd name="connsiteX6" fmla="*/ 3937240 w 4046537"/>
              <a:gd name="connsiteY6" fmla="*/ 5091315 h 5091315"/>
              <a:gd name="connsiteX7" fmla="*/ 109297 w 4046537"/>
              <a:gd name="connsiteY7" fmla="*/ 5091315 h 5091315"/>
              <a:gd name="connsiteX8" fmla="*/ 0 w 4046537"/>
              <a:gd name="connsiteY8" fmla="*/ 4982018 h 5091315"/>
              <a:gd name="connsiteX9" fmla="*/ 0 w 4046537"/>
              <a:gd name="connsiteY9" fmla="*/ 109499 h 5091315"/>
              <a:gd name="connsiteX10" fmla="*/ 109297 w 4046537"/>
              <a:gd name="connsiteY10" fmla="*/ 202 h 5091315"/>
              <a:gd name="connsiteX11" fmla="*/ 3134142 w 4046537"/>
              <a:gd name="connsiteY11" fmla="*/ 202 h 50913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4046537" h="5091315">
                <a:moveTo>
                  <a:pt x="3134142" y="0"/>
                </a:moveTo>
                <a:lnTo>
                  <a:pt x="4046537" y="0"/>
                </a:lnTo>
                <a:lnTo>
                  <a:pt x="4046537" y="109499"/>
                </a:lnTo>
                <a:lnTo>
                  <a:pt x="4046537" y="4982018"/>
                </a:lnTo>
                <a:lnTo>
                  <a:pt x="4046537" y="5091113"/>
                </a:lnTo>
                <a:lnTo>
                  <a:pt x="3938241" y="5091113"/>
                </a:lnTo>
                <a:lnTo>
                  <a:pt x="3937240" y="5091315"/>
                </a:lnTo>
                <a:lnTo>
                  <a:pt x="109297" y="5091315"/>
                </a:lnTo>
                <a:cubicBezTo>
                  <a:pt x="48934" y="5091315"/>
                  <a:pt x="0" y="5042381"/>
                  <a:pt x="0" y="4982018"/>
                </a:cubicBezTo>
                <a:lnTo>
                  <a:pt x="0" y="109499"/>
                </a:lnTo>
                <a:cubicBezTo>
                  <a:pt x="0" y="49136"/>
                  <a:pt x="48934" y="202"/>
                  <a:pt x="109297" y="202"/>
                </a:cubicBezTo>
                <a:lnTo>
                  <a:pt x="3134142" y="202"/>
                </a:lnTo>
                <a:close/>
              </a:path>
            </a:pathLst>
          </a:custGeom>
          <a:noFill/>
        </p:spPr>
        <p:txBody>
          <a:bodyPr wrap="square">
            <a:noAutofit/>
          </a:bodyPr>
          <a:lstStyle/>
          <a:p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0731552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, Subtitle, Text, 2x Image, 2x Icon, 2x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AF816A1E-36D0-7DDA-FFE3-DA4DB834818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23777" y="291287"/>
            <a:ext cx="3658414" cy="1746060"/>
          </a:xfrm>
          <a:prstGeom prst="rect">
            <a:avLst/>
          </a:prstGeom>
        </p:spPr>
        <p:txBody>
          <a:bodyPr anchor="t">
            <a:noAutofit/>
          </a:bodyPr>
          <a:lstStyle>
            <a:lvl1pPr algn="l">
              <a:defRPr sz="4000" b="1">
                <a:solidFill>
                  <a:schemeClr val="tx1"/>
                </a:solidFill>
              </a:defRPr>
            </a:lvl1pPr>
          </a:lstStyle>
          <a:p>
            <a:endParaRPr lang="cs-CZ"/>
          </a:p>
        </p:txBody>
      </p:sp>
      <p:sp>
        <p:nvSpPr>
          <p:cNvPr id="15" name="Zaoblený obdélník 13">
            <a:extLst>
              <a:ext uri="{FF2B5EF4-FFF2-40B4-BE49-F238E27FC236}">
                <a16:creationId xmlns:a16="http://schemas.microsoft.com/office/drawing/2014/main" id="{8F4E3949-2930-6572-E173-F4F940F54B70}"/>
              </a:ext>
            </a:extLst>
          </p:cNvPr>
          <p:cNvSpPr/>
          <p:nvPr userDrawn="1"/>
        </p:nvSpPr>
        <p:spPr>
          <a:xfrm>
            <a:off x="738127" y="2047876"/>
            <a:ext cx="4959016" cy="4394055"/>
          </a:xfrm>
          <a:prstGeom prst="roundRect">
            <a:avLst>
              <a:gd name="adj" fmla="val 3550"/>
            </a:avLst>
          </a:prstGeom>
          <a:solidFill>
            <a:srgbClr val="EBEB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solidFill>
                <a:schemeClr val="tx1"/>
              </a:solidFill>
            </a:endParaRPr>
          </a:p>
        </p:txBody>
      </p:sp>
      <p:sp>
        <p:nvSpPr>
          <p:cNvPr id="16" name="Zaoblený obdélník 13">
            <a:extLst>
              <a:ext uri="{FF2B5EF4-FFF2-40B4-BE49-F238E27FC236}">
                <a16:creationId xmlns:a16="http://schemas.microsoft.com/office/drawing/2014/main" id="{E684ADBD-1EA8-A850-1ED2-CD4ECB5EBF9F}"/>
              </a:ext>
            </a:extLst>
          </p:cNvPr>
          <p:cNvSpPr/>
          <p:nvPr userDrawn="1"/>
        </p:nvSpPr>
        <p:spPr>
          <a:xfrm>
            <a:off x="6494856" y="2037347"/>
            <a:ext cx="4959016" cy="4394055"/>
          </a:xfrm>
          <a:prstGeom prst="roundRect">
            <a:avLst>
              <a:gd name="adj" fmla="val 3550"/>
            </a:avLst>
          </a:prstGeom>
          <a:solidFill>
            <a:srgbClr val="EBEB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solidFill>
                <a:schemeClr val="tx1"/>
              </a:solidFill>
            </a:endParaRPr>
          </a:p>
        </p:txBody>
      </p:sp>
      <p:sp>
        <p:nvSpPr>
          <p:cNvPr id="11" name="Zástupný symbol obrázku 4">
            <a:extLst>
              <a:ext uri="{FF2B5EF4-FFF2-40B4-BE49-F238E27FC236}">
                <a16:creationId xmlns:a16="http://schemas.microsoft.com/office/drawing/2014/main" id="{9376FE24-D566-29FC-3FAA-07E0B3F561BA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738127" y="2055374"/>
            <a:ext cx="4959016" cy="2765280"/>
          </a:xfrm>
          <a:prstGeom prst="round2SameRect">
            <a:avLst>
              <a:gd name="adj1" fmla="val 3104"/>
              <a:gd name="adj2" fmla="val 0"/>
            </a:avLst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i="1">
                <a:solidFill>
                  <a:schemeClr val="tx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cs-CZ" err="1"/>
              <a:t>Product</a:t>
            </a:r>
            <a:r>
              <a:rPr lang="cs-CZ"/>
              <a:t> Picture / Detail</a:t>
            </a:r>
          </a:p>
        </p:txBody>
      </p:sp>
      <p:sp>
        <p:nvSpPr>
          <p:cNvPr id="3" name="Zástupný symbol obrázku 4">
            <a:extLst>
              <a:ext uri="{FF2B5EF4-FFF2-40B4-BE49-F238E27FC236}">
                <a16:creationId xmlns:a16="http://schemas.microsoft.com/office/drawing/2014/main" id="{1E9C1178-B42A-CBDC-8DF2-92FC3A4554C5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6521114" y="2055374"/>
            <a:ext cx="4932759" cy="2765280"/>
          </a:xfrm>
          <a:prstGeom prst="round2SameRect">
            <a:avLst>
              <a:gd name="adj1" fmla="val 3104"/>
              <a:gd name="adj2" fmla="val 0"/>
            </a:avLst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i="1">
                <a:solidFill>
                  <a:schemeClr val="tx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cs-CZ" err="1"/>
              <a:t>Product</a:t>
            </a:r>
            <a:r>
              <a:rPr lang="cs-CZ"/>
              <a:t> Picture / Detail</a:t>
            </a:r>
          </a:p>
        </p:txBody>
      </p:sp>
      <p:sp>
        <p:nvSpPr>
          <p:cNvPr id="32" name="Text Placeholder 30">
            <a:extLst>
              <a:ext uri="{FF2B5EF4-FFF2-40B4-BE49-F238E27FC236}">
                <a16:creationId xmlns:a16="http://schemas.microsoft.com/office/drawing/2014/main" id="{E7C5EF72-F2FD-BB50-AFAF-9E9CEA983608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960272" y="4953088"/>
            <a:ext cx="4526128" cy="12388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>
              <a:defRPr sz="1600">
                <a:solidFill>
                  <a:schemeClr val="tx1"/>
                </a:solidFill>
              </a:defRPr>
            </a:lvl2pPr>
            <a:lvl3pPr>
              <a:defRPr sz="1400">
                <a:solidFill>
                  <a:schemeClr val="tx1"/>
                </a:solidFill>
              </a:defRPr>
            </a:lvl3pPr>
            <a:lvl4pPr>
              <a:defRPr sz="1200">
                <a:solidFill>
                  <a:schemeClr val="tx1"/>
                </a:solidFill>
              </a:defRPr>
            </a:lvl4pPr>
            <a:lvl5pPr>
              <a:defRPr sz="1200">
                <a:solidFill>
                  <a:schemeClr val="tx1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33" name="Text Placeholder 30">
            <a:extLst>
              <a:ext uri="{FF2B5EF4-FFF2-40B4-BE49-F238E27FC236}">
                <a16:creationId xmlns:a16="http://schemas.microsoft.com/office/drawing/2014/main" id="{0D8C19C5-7384-9F6F-AB2E-8220FADDC1D5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>
            <a:off x="6715126" y="4953089"/>
            <a:ext cx="4516602" cy="123888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>
              <a:defRPr sz="1600">
                <a:solidFill>
                  <a:schemeClr val="tx1"/>
                </a:solidFill>
              </a:defRPr>
            </a:lvl2pPr>
            <a:lvl3pPr>
              <a:defRPr sz="1400">
                <a:solidFill>
                  <a:schemeClr val="tx1"/>
                </a:solidFill>
              </a:defRPr>
            </a:lvl3pPr>
            <a:lvl4pPr>
              <a:defRPr sz="1200">
                <a:solidFill>
                  <a:schemeClr val="tx1"/>
                </a:solidFill>
              </a:defRPr>
            </a:lvl4pPr>
            <a:lvl5pPr>
              <a:defRPr sz="1200">
                <a:solidFill>
                  <a:schemeClr val="tx1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30047516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, 6x Icon, 6x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ástupný text 5">
            <a:extLst>
              <a:ext uri="{FF2B5EF4-FFF2-40B4-BE49-F238E27FC236}">
                <a16:creationId xmlns:a16="http://schemas.microsoft.com/office/drawing/2014/main" id="{DE15F56E-29D6-AA30-6518-C21319D44A50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4315329" y="3418658"/>
            <a:ext cx="3577388" cy="703076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2200" b="1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16" name="Zástupný text 5">
            <a:extLst>
              <a:ext uri="{FF2B5EF4-FFF2-40B4-BE49-F238E27FC236}">
                <a16:creationId xmlns:a16="http://schemas.microsoft.com/office/drawing/2014/main" id="{8723D9B3-009F-9EFB-1DF3-E87170FF21BD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4315329" y="5585825"/>
            <a:ext cx="3577388" cy="703076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2200" b="1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17" name="Zástupný text 5">
            <a:extLst>
              <a:ext uri="{FF2B5EF4-FFF2-40B4-BE49-F238E27FC236}">
                <a16:creationId xmlns:a16="http://schemas.microsoft.com/office/drawing/2014/main" id="{AC848373-8529-598C-C82C-8660CC202E95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8390835" y="5598355"/>
            <a:ext cx="3577387" cy="690376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2200" b="1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28" name="Zástupný text 5">
            <a:extLst>
              <a:ext uri="{FF2B5EF4-FFF2-40B4-BE49-F238E27FC236}">
                <a16:creationId xmlns:a16="http://schemas.microsoft.com/office/drawing/2014/main" id="{E7D13BCF-9FE6-5C67-F8B0-E1894AB08FE2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223775" y="5580305"/>
            <a:ext cx="3578399" cy="703076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2200" b="1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30" name="Zástupný text 5">
            <a:extLst>
              <a:ext uri="{FF2B5EF4-FFF2-40B4-BE49-F238E27FC236}">
                <a16:creationId xmlns:a16="http://schemas.microsoft.com/office/drawing/2014/main" id="{52C49148-AF51-EFDB-2650-E271176CBFBC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223775" y="3418658"/>
            <a:ext cx="3578399" cy="703076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2200" b="1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2" name="Picture Placeholder 4">
            <a:extLst>
              <a:ext uri="{FF2B5EF4-FFF2-40B4-BE49-F238E27FC236}">
                <a16:creationId xmlns:a16="http://schemas.microsoft.com/office/drawing/2014/main" id="{7285F23D-ECAF-E5E7-15A6-984E45BE803D}"/>
              </a:ext>
            </a:extLst>
          </p:cNvPr>
          <p:cNvSpPr>
            <a:spLocks noGrp="1"/>
          </p:cNvSpPr>
          <p:nvPr>
            <p:ph type="pic" sz="quarter" idx="26" hasCustomPrompt="1"/>
          </p:nvPr>
        </p:nvSpPr>
        <p:spPr>
          <a:xfrm>
            <a:off x="223776" y="2743049"/>
            <a:ext cx="579277" cy="555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 i="1">
                <a:solidFill>
                  <a:schemeClr val="tx1"/>
                </a:solidFill>
              </a:defRPr>
            </a:lvl1pPr>
          </a:lstStyle>
          <a:p>
            <a:r>
              <a:rPr lang="cs-CZ" err="1"/>
              <a:t>Icon</a:t>
            </a:r>
            <a:endParaRPr lang="cs-CZ"/>
          </a:p>
        </p:txBody>
      </p:sp>
      <p:sp>
        <p:nvSpPr>
          <p:cNvPr id="4" name="Picture Placeholder 4">
            <a:extLst>
              <a:ext uri="{FF2B5EF4-FFF2-40B4-BE49-F238E27FC236}">
                <a16:creationId xmlns:a16="http://schemas.microsoft.com/office/drawing/2014/main" id="{28150D86-E621-5B08-706C-A340F46E7142}"/>
              </a:ext>
            </a:extLst>
          </p:cNvPr>
          <p:cNvSpPr>
            <a:spLocks noGrp="1"/>
          </p:cNvSpPr>
          <p:nvPr>
            <p:ph type="pic" sz="quarter" idx="27" hasCustomPrompt="1"/>
          </p:nvPr>
        </p:nvSpPr>
        <p:spPr>
          <a:xfrm>
            <a:off x="223776" y="4904694"/>
            <a:ext cx="579277" cy="555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 i="1">
                <a:solidFill>
                  <a:schemeClr val="tx1"/>
                </a:solidFill>
              </a:defRPr>
            </a:lvl1pPr>
          </a:lstStyle>
          <a:p>
            <a:r>
              <a:rPr lang="cs-CZ" err="1"/>
              <a:t>Icon</a:t>
            </a:r>
            <a:endParaRPr lang="cs-CZ"/>
          </a:p>
        </p:txBody>
      </p:sp>
      <p:sp>
        <p:nvSpPr>
          <p:cNvPr id="8" name="Picture Placeholder 4">
            <a:extLst>
              <a:ext uri="{FF2B5EF4-FFF2-40B4-BE49-F238E27FC236}">
                <a16:creationId xmlns:a16="http://schemas.microsoft.com/office/drawing/2014/main" id="{1FFC1468-570F-B273-A54D-7ECB80E10F26}"/>
              </a:ext>
            </a:extLst>
          </p:cNvPr>
          <p:cNvSpPr>
            <a:spLocks noGrp="1"/>
          </p:cNvSpPr>
          <p:nvPr>
            <p:ph type="pic" sz="quarter" idx="28" hasCustomPrompt="1"/>
          </p:nvPr>
        </p:nvSpPr>
        <p:spPr>
          <a:xfrm>
            <a:off x="4315327" y="2745038"/>
            <a:ext cx="579277" cy="555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 i="1">
                <a:solidFill>
                  <a:schemeClr val="tx1"/>
                </a:solidFill>
              </a:defRPr>
            </a:lvl1pPr>
          </a:lstStyle>
          <a:p>
            <a:r>
              <a:rPr lang="cs-CZ" err="1"/>
              <a:t>Icon</a:t>
            </a:r>
            <a:endParaRPr lang="cs-CZ"/>
          </a:p>
        </p:txBody>
      </p:sp>
      <p:sp>
        <p:nvSpPr>
          <p:cNvPr id="11" name="Picture Placeholder 4">
            <a:extLst>
              <a:ext uri="{FF2B5EF4-FFF2-40B4-BE49-F238E27FC236}">
                <a16:creationId xmlns:a16="http://schemas.microsoft.com/office/drawing/2014/main" id="{1AF60947-9691-AE16-0936-7A76B7CEAE57}"/>
              </a:ext>
            </a:extLst>
          </p:cNvPr>
          <p:cNvSpPr>
            <a:spLocks noGrp="1"/>
          </p:cNvSpPr>
          <p:nvPr>
            <p:ph type="pic" sz="quarter" idx="29" hasCustomPrompt="1"/>
          </p:nvPr>
        </p:nvSpPr>
        <p:spPr>
          <a:xfrm>
            <a:off x="4315327" y="4906685"/>
            <a:ext cx="579277" cy="555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 i="1">
                <a:solidFill>
                  <a:schemeClr val="tx1"/>
                </a:solidFill>
              </a:defRPr>
            </a:lvl1pPr>
          </a:lstStyle>
          <a:p>
            <a:r>
              <a:rPr lang="cs-CZ" err="1"/>
              <a:t>Icon</a:t>
            </a:r>
            <a:endParaRPr lang="cs-CZ"/>
          </a:p>
        </p:txBody>
      </p:sp>
      <p:sp>
        <p:nvSpPr>
          <p:cNvPr id="13" name="Picture Placeholder 4">
            <a:extLst>
              <a:ext uri="{FF2B5EF4-FFF2-40B4-BE49-F238E27FC236}">
                <a16:creationId xmlns:a16="http://schemas.microsoft.com/office/drawing/2014/main" id="{C951869A-5E28-5240-13CC-02FE18711104}"/>
              </a:ext>
            </a:extLst>
          </p:cNvPr>
          <p:cNvSpPr>
            <a:spLocks noGrp="1"/>
          </p:cNvSpPr>
          <p:nvPr>
            <p:ph type="pic" sz="quarter" idx="30" hasCustomPrompt="1"/>
          </p:nvPr>
        </p:nvSpPr>
        <p:spPr>
          <a:xfrm>
            <a:off x="8389828" y="2743048"/>
            <a:ext cx="579277" cy="555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 i="1">
                <a:solidFill>
                  <a:schemeClr val="tx1"/>
                </a:solidFill>
              </a:defRPr>
            </a:lvl1pPr>
          </a:lstStyle>
          <a:p>
            <a:r>
              <a:rPr lang="cs-CZ" err="1"/>
              <a:t>Icon</a:t>
            </a:r>
            <a:endParaRPr lang="cs-CZ"/>
          </a:p>
        </p:txBody>
      </p:sp>
      <p:sp>
        <p:nvSpPr>
          <p:cNvPr id="15" name="Picture Placeholder 4">
            <a:extLst>
              <a:ext uri="{FF2B5EF4-FFF2-40B4-BE49-F238E27FC236}">
                <a16:creationId xmlns:a16="http://schemas.microsoft.com/office/drawing/2014/main" id="{B5CA6AF3-F4C2-D681-CA26-B59DEFF349A8}"/>
              </a:ext>
            </a:extLst>
          </p:cNvPr>
          <p:cNvSpPr>
            <a:spLocks noGrp="1"/>
          </p:cNvSpPr>
          <p:nvPr>
            <p:ph type="pic" sz="quarter" idx="31" hasCustomPrompt="1"/>
          </p:nvPr>
        </p:nvSpPr>
        <p:spPr>
          <a:xfrm>
            <a:off x="8389828" y="4922745"/>
            <a:ext cx="579277" cy="555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 i="1">
                <a:solidFill>
                  <a:schemeClr val="tx1"/>
                </a:solidFill>
              </a:defRPr>
            </a:lvl1pPr>
          </a:lstStyle>
          <a:p>
            <a:r>
              <a:rPr lang="cs-CZ" err="1"/>
              <a:t>Icon</a:t>
            </a:r>
            <a:endParaRPr lang="cs-CZ"/>
          </a:p>
        </p:txBody>
      </p:sp>
      <p:sp>
        <p:nvSpPr>
          <p:cNvPr id="21" name="Zástupný text 5">
            <a:extLst>
              <a:ext uri="{FF2B5EF4-FFF2-40B4-BE49-F238E27FC236}">
                <a16:creationId xmlns:a16="http://schemas.microsoft.com/office/drawing/2014/main" id="{3AA5CF79-B467-2E01-4BA3-755564769847}"/>
              </a:ext>
            </a:extLst>
          </p:cNvPr>
          <p:cNvSpPr>
            <a:spLocks noGrp="1"/>
          </p:cNvSpPr>
          <p:nvPr>
            <p:ph type="body" sz="quarter" idx="32"/>
          </p:nvPr>
        </p:nvSpPr>
        <p:spPr>
          <a:xfrm>
            <a:off x="8390835" y="3418658"/>
            <a:ext cx="3577387" cy="703076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2200" b="1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22" name="Nadpis 1">
            <a:extLst>
              <a:ext uri="{FF2B5EF4-FFF2-40B4-BE49-F238E27FC236}">
                <a16:creationId xmlns:a16="http://schemas.microsoft.com/office/drawing/2014/main" id="{D67B001D-891C-30D3-4D97-CB9069BF274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23778" y="291287"/>
            <a:ext cx="3658415" cy="1746060"/>
          </a:xfrm>
          <a:prstGeom prst="rect">
            <a:avLst/>
          </a:prstGeom>
        </p:spPr>
        <p:txBody>
          <a:bodyPr anchor="t">
            <a:noAutofit/>
          </a:bodyPr>
          <a:lstStyle>
            <a:lvl1pPr algn="l">
              <a:defRPr sz="4000" b="1">
                <a:solidFill>
                  <a:schemeClr val="tx1"/>
                </a:solidFill>
              </a:defRPr>
            </a:lvl1pPr>
          </a:lstStyle>
          <a:p>
            <a:r>
              <a:rPr lang="cs-CZ"/>
              <a:t>Kliknutím lze upravit styl.</a:t>
            </a:r>
          </a:p>
        </p:txBody>
      </p:sp>
    </p:spTree>
    <p:extLst>
      <p:ext uri="{BB962C8B-B14F-4D97-AF65-F5344CB8AC3E}">
        <p14:creationId xmlns:p14="http://schemas.microsoft.com/office/powerpoint/2010/main" val="25809769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, Subtitle, Text, 2x Image, 2x Icon, 2x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AF816A1E-36D0-7DDA-FFE3-DA4DB834818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23778" y="291287"/>
            <a:ext cx="3658415" cy="1746060"/>
          </a:xfrm>
          <a:prstGeom prst="rect">
            <a:avLst/>
          </a:prstGeom>
        </p:spPr>
        <p:txBody>
          <a:bodyPr anchor="t">
            <a:noAutofit/>
          </a:bodyPr>
          <a:lstStyle>
            <a:lvl1pPr algn="l">
              <a:defRPr sz="4000" b="1">
                <a:solidFill>
                  <a:schemeClr val="tx1"/>
                </a:solidFill>
              </a:defRPr>
            </a:lvl1pPr>
          </a:lstStyle>
          <a:p>
            <a:endParaRPr lang="cs-CZ"/>
          </a:p>
        </p:txBody>
      </p:sp>
      <p:sp>
        <p:nvSpPr>
          <p:cNvPr id="25" name="Zástupný text 26">
            <a:extLst>
              <a:ext uri="{FF2B5EF4-FFF2-40B4-BE49-F238E27FC236}">
                <a16:creationId xmlns:a16="http://schemas.microsoft.com/office/drawing/2014/main" id="{6DCB4825-B79E-BE39-8D4B-74B1D9F13F33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223778" y="3771902"/>
            <a:ext cx="3658413" cy="768015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>
              <a:buNone/>
              <a:defRPr sz="2200" b="1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endParaRPr lang="cs-CZ"/>
          </a:p>
        </p:txBody>
      </p:sp>
      <p:sp>
        <p:nvSpPr>
          <p:cNvPr id="8" name="Text Placeholder 30">
            <a:extLst>
              <a:ext uri="{FF2B5EF4-FFF2-40B4-BE49-F238E27FC236}">
                <a16:creationId xmlns:a16="http://schemas.microsoft.com/office/drawing/2014/main" id="{19C8D791-BAD1-1565-F663-438884F8D516}"/>
              </a:ext>
            </a:extLst>
          </p:cNvPr>
          <p:cNvSpPr>
            <a:spLocks noGrp="1"/>
          </p:cNvSpPr>
          <p:nvPr>
            <p:ph type="body" sz="quarter" idx="47"/>
          </p:nvPr>
        </p:nvSpPr>
        <p:spPr>
          <a:xfrm>
            <a:off x="8666309" y="4981115"/>
            <a:ext cx="3007255" cy="1200328"/>
          </a:xfrm>
          <a:prstGeom prst="rect">
            <a:avLst/>
          </a:prstGeom>
        </p:spPr>
        <p:txBody>
          <a:bodyPr/>
          <a:lstStyle>
            <a:lvl1pPr marL="0" indent="0">
              <a:buFont typeface="+mj-lt"/>
              <a:buNone/>
              <a:defRPr sz="1800">
                <a:solidFill>
                  <a:schemeClr val="tx1"/>
                </a:solidFill>
                <a:latin typeface="+mn-lt"/>
              </a:defRPr>
            </a:lvl1pPr>
            <a:lvl2pPr marL="538149" indent="-182558"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+mn-lt"/>
              </a:defRPr>
            </a:lvl2pPr>
            <a:lvl3pPr marL="898503" indent="-180970">
              <a:defRPr sz="1400">
                <a:solidFill>
                  <a:schemeClr val="tx1"/>
                </a:solidFill>
              </a:defRPr>
            </a:lvl3pPr>
            <a:lvl4pPr marL="1255682" indent="-180970"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</a:defRPr>
            </a:lvl4pPr>
            <a:lvl5pPr>
              <a:defRPr sz="1200">
                <a:solidFill>
                  <a:schemeClr val="tx1"/>
                </a:solidFill>
              </a:defRPr>
            </a:lvl5pPr>
            <a:lvl7pPr marL="2743063" indent="0">
              <a:buNone/>
              <a:defRPr/>
            </a:lvl7pPr>
          </a:lstStyle>
          <a:p>
            <a:pPr lvl="0"/>
            <a:r>
              <a:rPr lang="en-US"/>
              <a:t>Click to edit Master text styles</a:t>
            </a:r>
            <a:endParaRPr lang="cs-CZ"/>
          </a:p>
          <a:p>
            <a:pPr lvl="1"/>
            <a:r>
              <a:rPr lang="en-US"/>
              <a:t>Second level</a:t>
            </a:r>
            <a:endParaRPr lang="cs-CZ"/>
          </a:p>
          <a:p>
            <a:pPr lvl="2"/>
            <a:r>
              <a:rPr lang="cs-CZ" err="1"/>
              <a:t>Third</a:t>
            </a:r>
            <a:r>
              <a:rPr lang="cs-CZ"/>
              <a:t> level</a:t>
            </a:r>
          </a:p>
          <a:p>
            <a:pPr lvl="3"/>
            <a:r>
              <a:rPr lang="cs-CZ" err="1"/>
              <a:t>Fourth</a:t>
            </a:r>
            <a:r>
              <a:rPr lang="cs-CZ"/>
              <a:t> level</a:t>
            </a:r>
            <a:endParaRPr lang="en-US"/>
          </a:p>
        </p:txBody>
      </p:sp>
      <p:sp>
        <p:nvSpPr>
          <p:cNvPr id="9" name="Text Placeholder 30">
            <a:extLst>
              <a:ext uri="{FF2B5EF4-FFF2-40B4-BE49-F238E27FC236}">
                <a16:creationId xmlns:a16="http://schemas.microsoft.com/office/drawing/2014/main" id="{C2867603-5534-FAC4-A69F-E60CA1ACEF6C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>
          <a:xfrm>
            <a:off x="4570249" y="4981115"/>
            <a:ext cx="3007255" cy="1200328"/>
          </a:xfrm>
          <a:prstGeom prst="rect">
            <a:avLst/>
          </a:prstGeom>
        </p:spPr>
        <p:txBody>
          <a:bodyPr/>
          <a:lstStyle>
            <a:lvl1pPr marL="0" indent="0">
              <a:buFont typeface="+mj-lt"/>
              <a:buNone/>
              <a:defRPr sz="1800">
                <a:solidFill>
                  <a:schemeClr val="tx1"/>
                </a:solidFill>
                <a:latin typeface="+mn-lt"/>
              </a:defRPr>
            </a:lvl1pPr>
            <a:lvl2pPr marL="538149" indent="-182558"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+mn-lt"/>
              </a:defRPr>
            </a:lvl2pPr>
            <a:lvl3pPr marL="898503" indent="-180970">
              <a:defRPr sz="1400">
                <a:solidFill>
                  <a:schemeClr val="tx1"/>
                </a:solidFill>
              </a:defRPr>
            </a:lvl3pPr>
            <a:lvl4pPr marL="1255682" indent="-180970"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</a:defRPr>
            </a:lvl4pPr>
            <a:lvl5pPr>
              <a:defRPr sz="1200">
                <a:solidFill>
                  <a:schemeClr val="tx1"/>
                </a:solidFill>
              </a:defRPr>
            </a:lvl5pPr>
            <a:lvl7pPr marL="2743063" indent="0">
              <a:buNone/>
              <a:defRPr/>
            </a:lvl7pPr>
          </a:lstStyle>
          <a:p>
            <a:pPr lvl="0"/>
            <a:r>
              <a:rPr lang="en-US"/>
              <a:t>Click to edit Master text styles</a:t>
            </a:r>
            <a:endParaRPr lang="cs-CZ"/>
          </a:p>
          <a:p>
            <a:pPr lvl="1"/>
            <a:r>
              <a:rPr lang="en-US"/>
              <a:t>Second level</a:t>
            </a:r>
            <a:endParaRPr lang="cs-CZ"/>
          </a:p>
          <a:p>
            <a:pPr lvl="2"/>
            <a:r>
              <a:rPr lang="cs-CZ" err="1"/>
              <a:t>Third</a:t>
            </a:r>
            <a:r>
              <a:rPr lang="cs-CZ"/>
              <a:t> level</a:t>
            </a:r>
          </a:p>
          <a:p>
            <a:pPr lvl="3"/>
            <a:r>
              <a:rPr lang="cs-CZ" err="1"/>
              <a:t>Fourth</a:t>
            </a:r>
            <a:r>
              <a:rPr lang="cs-CZ"/>
              <a:t> level</a:t>
            </a:r>
            <a:endParaRPr lang="en-US"/>
          </a:p>
        </p:txBody>
      </p:sp>
      <p:sp>
        <p:nvSpPr>
          <p:cNvPr id="14" name="Text Placeholder 30">
            <a:extLst>
              <a:ext uri="{FF2B5EF4-FFF2-40B4-BE49-F238E27FC236}">
                <a16:creationId xmlns:a16="http://schemas.microsoft.com/office/drawing/2014/main" id="{5871A6C7-F071-B9D4-CD7D-9E84E36B039C}"/>
              </a:ext>
            </a:extLst>
          </p:cNvPr>
          <p:cNvSpPr>
            <a:spLocks noGrp="1"/>
          </p:cNvSpPr>
          <p:nvPr>
            <p:ph type="body" sz="quarter" idx="49"/>
          </p:nvPr>
        </p:nvSpPr>
        <p:spPr>
          <a:xfrm>
            <a:off x="223774" y="4661119"/>
            <a:ext cx="3658415" cy="1770283"/>
          </a:xfrm>
          <a:prstGeom prst="rect">
            <a:avLst/>
          </a:prstGeom>
        </p:spPr>
        <p:txBody>
          <a:bodyPr/>
          <a:lstStyle>
            <a:lvl1pPr marL="0" indent="0">
              <a:buFont typeface="+mj-lt"/>
              <a:buNone/>
              <a:defRPr sz="1800">
                <a:solidFill>
                  <a:schemeClr val="tx1"/>
                </a:solidFill>
                <a:latin typeface="+mn-lt"/>
              </a:defRPr>
            </a:lvl1pPr>
            <a:lvl2pPr marL="538149" indent="-182558"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+mn-lt"/>
              </a:defRPr>
            </a:lvl2pPr>
            <a:lvl3pPr marL="898503" indent="-180970">
              <a:defRPr sz="1400">
                <a:solidFill>
                  <a:schemeClr val="tx1"/>
                </a:solidFill>
              </a:defRPr>
            </a:lvl3pPr>
            <a:lvl4pPr marL="1255682" indent="-180970"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</a:defRPr>
            </a:lvl4pPr>
            <a:lvl5pPr>
              <a:defRPr sz="1200">
                <a:solidFill>
                  <a:schemeClr val="tx1"/>
                </a:solidFill>
              </a:defRPr>
            </a:lvl5pPr>
            <a:lvl7pPr marL="2743063" indent="0">
              <a:buNone/>
              <a:defRPr/>
            </a:lvl7pPr>
          </a:lstStyle>
          <a:p>
            <a:pPr lvl="0"/>
            <a:r>
              <a:rPr lang="en-US"/>
              <a:t>Click to edit Master text styles</a:t>
            </a:r>
            <a:endParaRPr lang="cs-CZ"/>
          </a:p>
          <a:p>
            <a:pPr lvl="1"/>
            <a:r>
              <a:rPr lang="en-US"/>
              <a:t>Second level</a:t>
            </a:r>
            <a:endParaRPr lang="cs-CZ"/>
          </a:p>
          <a:p>
            <a:pPr lvl="2"/>
            <a:r>
              <a:rPr lang="cs-CZ" err="1"/>
              <a:t>Third</a:t>
            </a:r>
            <a:r>
              <a:rPr lang="cs-CZ"/>
              <a:t> level</a:t>
            </a:r>
          </a:p>
          <a:p>
            <a:pPr lvl="3"/>
            <a:r>
              <a:rPr lang="cs-CZ" err="1"/>
              <a:t>Fourth</a:t>
            </a:r>
            <a:r>
              <a:rPr lang="cs-CZ"/>
              <a:t> level</a:t>
            </a:r>
            <a:endParaRPr lang="en-US"/>
          </a:p>
        </p:txBody>
      </p:sp>
      <p:sp>
        <p:nvSpPr>
          <p:cNvPr id="5" name="Zástupný text 26">
            <a:extLst>
              <a:ext uri="{FF2B5EF4-FFF2-40B4-BE49-F238E27FC236}">
                <a16:creationId xmlns:a16="http://schemas.microsoft.com/office/drawing/2014/main" id="{7B4243F4-4CC0-6C35-1386-4F7C6F84DC81}"/>
              </a:ext>
            </a:extLst>
          </p:cNvPr>
          <p:cNvSpPr>
            <a:spLocks noGrp="1"/>
          </p:cNvSpPr>
          <p:nvPr>
            <p:ph type="body" sz="quarter" idx="50"/>
          </p:nvPr>
        </p:nvSpPr>
        <p:spPr>
          <a:xfrm>
            <a:off x="4570249" y="4307501"/>
            <a:ext cx="3007255" cy="561364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>
              <a:buNone/>
              <a:defRPr sz="2200" b="1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endParaRPr lang="cs-CZ"/>
          </a:p>
        </p:txBody>
      </p:sp>
      <p:sp>
        <p:nvSpPr>
          <p:cNvPr id="10" name="Zástupný text 26">
            <a:extLst>
              <a:ext uri="{FF2B5EF4-FFF2-40B4-BE49-F238E27FC236}">
                <a16:creationId xmlns:a16="http://schemas.microsoft.com/office/drawing/2014/main" id="{85EFD6A2-3A3F-30CB-115D-042AEED29AC8}"/>
              </a:ext>
            </a:extLst>
          </p:cNvPr>
          <p:cNvSpPr>
            <a:spLocks noGrp="1"/>
          </p:cNvSpPr>
          <p:nvPr>
            <p:ph type="body" sz="quarter" idx="51"/>
          </p:nvPr>
        </p:nvSpPr>
        <p:spPr>
          <a:xfrm>
            <a:off x="8666307" y="4305467"/>
            <a:ext cx="3007255" cy="561364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>
              <a:buNone/>
              <a:defRPr sz="2200" b="1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3772545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, Subtitle, Text, 1/2 Imag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AF816A1E-36D0-7DDA-FFE3-DA4DB834818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151168" y="291287"/>
            <a:ext cx="5752074" cy="1746060"/>
          </a:xfrm>
          <a:prstGeom prst="rect">
            <a:avLst/>
          </a:prstGeom>
        </p:spPr>
        <p:txBody>
          <a:bodyPr anchor="t">
            <a:noAutofit/>
          </a:bodyPr>
          <a:lstStyle>
            <a:lvl1pPr algn="l">
              <a:defRPr sz="4000" b="1">
                <a:solidFill>
                  <a:schemeClr val="tx1"/>
                </a:solidFill>
              </a:defRPr>
            </a:lvl1pPr>
          </a:lstStyle>
          <a:p>
            <a:endParaRPr lang="cs-CZ"/>
          </a:p>
        </p:txBody>
      </p:sp>
      <p:sp>
        <p:nvSpPr>
          <p:cNvPr id="4" name="Zástupný symbol obrázku 4">
            <a:extLst>
              <a:ext uri="{FF2B5EF4-FFF2-40B4-BE49-F238E27FC236}">
                <a16:creationId xmlns:a16="http://schemas.microsoft.com/office/drawing/2014/main" id="{28A3042E-F94B-7183-8784-78016C12C884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0" y="0"/>
            <a:ext cx="5919537" cy="6858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i="1">
                <a:solidFill>
                  <a:schemeClr val="tx1"/>
                </a:solidFill>
              </a:defRPr>
            </a:lvl1pPr>
          </a:lstStyle>
          <a:p>
            <a:r>
              <a:rPr lang="cs-CZ"/>
              <a:t>1/2 Image Picture</a:t>
            </a:r>
          </a:p>
        </p:txBody>
      </p:sp>
      <p:sp>
        <p:nvSpPr>
          <p:cNvPr id="8" name="Zástupný text 26">
            <a:extLst>
              <a:ext uri="{FF2B5EF4-FFF2-40B4-BE49-F238E27FC236}">
                <a16:creationId xmlns:a16="http://schemas.microsoft.com/office/drawing/2014/main" id="{4C05CF46-1E8F-FD0E-DFDD-CDDFA8EC5031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151168" y="3771900"/>
            <a:ext cx="5752074" cy="769065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>
              <a:buNone/>
              <a:defRPr sz="2200" b="1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endParaRPr lang="cs-CZ"/>
          </a:p>
        </p:txBody>
      </p:sp>
      <p:sp>
        <p:nvSpPr>
          <p:cNvPr id="11" name="Text Placeholder 30">
            <a:extLst>
              <a:ext uri="{FF2B5EF4-FFF2-40B4-BE49-F238E27FC236}">
                <a16:creationId xmlns:a16="http://schemas.microsoft.com/office/drawing/2014/main" id="{D1D3C592-49ED-046F-5713-29FBCB52134C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6151168" y="4661120"/>
            <a:ext cx="5752074" cy="177028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>
              <a:defRPr sz="1600">
                <a:solidFill>
                  <a:schemeClr val="tx1"/>
                </a:solidFill>
              </a:defRPr>
            </a:lvl2pPr>
            <a:lvl3pPr>
              <a:defRPr sz="1400">
                <a:solidFill>
                  <a:schemeClr val="tx1"/>
                </a:solidFill>
              </a:defRPr>
            </a:lvl3pPr>
            <a:lvl4pPr>
              <a:defRPr sz="1200">
                <a:solidFill>
                  <a:schemeClr val="tx1"/>
                </a:solidFill>
              </a:defRPr>
            </a:lvl4pPr>
            <a:lvl5pPr>
              <a:defRPr sz="1200">
                <a:solidFill>
                  <a:schemeClr val="tx1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36198662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Intro Slide - Image, Title 3 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ástupný symbol obrázku 4">
            <a:extLst>
              <a:ext uri="{FF2B5EF4-FFF2-40B4-BE49-F238E27FC236}">
                <a16:creationId xmlns:a16="http://schemas.microsoft.com/office/drawing/2014/main" id="{3CB4A063-304F-C574-B27E-C8A3BE59F46F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i="1">
                <a:solidFill>
                  <a:schemeClr val="tx1"/>
                </a:solidFill>
              </a:defRPr>
            </a:lvl1pPr>
          </a:lstStyle>
          <a:p>
            <a:r>
              <a:rPr lang="cs-CZ"/>
              <a:t>Background Picture</a:t>
            </a:r>
            <a:br>
              <a:rPr lang="cs-CZ"/>
            </a:br>
            <a:r>
              <a:rPr lang="cs-CZ"/>
              <a:t>(</a:t>
            </a:r>
            <a:r>
              <a:rPr lang="cs-CZ" err="1"/>
              <a:t>recommend</a:t>
            </a:r>
            <a:r>
              <a:rPr lang="cs-CZ"/>
              <a:t> to </a:t>
            </a:r>
            <a:r>
              <a:rPr lang="cs-CZ" err="1"/>
              <a:t>choose</a:t>
            </a:r>
            <a:r>
              <a:rPr lang="cs-CZ"/>
              <a:t> </a:t>
            </a:r>
            <a:r>
              <a:rPr lang="cs-CZ" err="1"/>
              <a:t>bright</a:t>
            </a:r>
            <a:r>
              <a:rPr lang="cs-CZ"/>
              <a:t> </a:t>
            </a:r>
            <a:r>
              <a:rPr lang="cs-CZ" err="1"/>
              <a:t>images</a:t>
            </a:r>
            <a:r>
              <a:rPr lang="cs-CZ"/>
              <a:t>)</a:t>
            </a:r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AF816A1E-36D0-7DDA-FFE3-DA4DB834818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23775" y="1925053"/>
            <a:ext cx="5716192" cy="2663026"/>
          </a:xfrm>
          <a:prstGeom prst="rect">
            <a:avLst/>
          </a:prstGeom>
        </p:spPr>
        <p:txBody>
          <a:bodyPr anchor="t">
            <a:noAutofit/>
          </a:bodyPr>
          <a:lstStyle>
            <a:lvl1pPr algn="l">
              <a:defRPr sz="6000" b="1">
                <a:solidFill>
                  <a:schemeClr val="tx1"/>
                </a:solidFill>
              </a:defRPr>
            </a:lvl1pPr>
          </a:lstStyle>
          <a:p>
            <a:endParaRPr lang="cs-CZ"/>
          </a:p>
        </p:txBody>
      </p:sp>
      <p:pic>
        <p:nvPicPr>
          <p:cNvPr id="11" name="Obrázek 10">
            <a:extLst>
              <a:ext uri="{FF2B5EF4-FFF2-40B4-BE49-F238E27FC236}">
                <a16:creationId xmlns:a16="http://schemas.microsoft.com/office/drawing/2014/main" id="{BEEAFE66-DD90-838B-A2BD-58EFD44FFAC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72344" y="345760"/>
            <a:ext cx="764082" cy="360000"/>
          </a:xfrm>
          <a:prstGeom prst="rect">
            <a:avLst/>
          </a:prstGeom>
        </p:spPr>
      </p:pic>
      <p:pic>
        <p:nvPicPr>
          <p:cNvPr id="8" name="Obrázek 7">
            <a:extLst>
              <a:ext uri="{FF2B5EF4-FFF2-40B4-BE49-F238E27FC236}">
                <a16:creationId xmlns:a16="http://schemas.microsoft.com/office/drawing/2014/main" id="{AB8FE81B-C52E-F08A-86D8-146CE7FA555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072344" y="345760"/>
            <a:ext cx="764082" cy="360000"/>
          </a:xfrm>
          <a:prstGeom prst="rect">
            <a:avLst/>
          </a:prstGeom>
        </p:spPr>
      </p:pic>
      <p:pic>
        <p:nvPicPr>
          <p:cNvPr id="13" name="Obrázek 12">
            <a:extLst>
              <a:ext uri="{FF2B5EF4-FFF2-40B4-BE49-F238E27FC236}">
                <a16:creationId xmlns:a16="http://schemas.microsoft.com/office/drawing/2014/main" id="{2E61A94F-4AFE-4304-7C57-160E2449B12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055092" y="345760"/>
            <a:ext cx="789960" cy="372192"/>
          </a:xfrm>
          <a:prstGeom prst="rect">
            <a:avLst/>
          </a:prstGeom>
        </p:spPr>
      </p:pic>
      <p:sp>
        <p:nvSpPr>
          <p:cNvPr id="4" name="Podnadpis 2">
            <a:extLst>
              <a:ext uri="{FF2B5EF4-FFF2-40B4-BE49-F238E27FC236}">
                <a16:creationId xmlns:a16="http://schemas.microsoft.com/office/drawing/2014/main" id="{C8CEE668-1D72-4BA6-C900-21767290B171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223775" y="4639213"/>
            <a:ext cx="9082008" cy="365125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cs-CZ"/>
              <a:t>Name </a:t>
            </a:r>
            <a:r>
              <a:rPr lang="cs-CZ" err="1"/>
              <a:t>Surname</a:t>
            </a:r>
            <a:endParaRPr lang="cs-CZ"/>
          </a:p>
        </p:txBody>
      </p:sp>
      <p:sp>
        <p:nvSpPr>
          <p:cNvPr id="6" name="Zástupný text 26">
            <a:extLst>
              <a:ext uri="{FF2B5EF4-FFF2-40B4-BE49-F238E27FC236}">
                <a16:creationId xmlns:a16="http://schemas.microsoft.com/office/drawing/2014/main" id="{9C6FEE71-9CA6-FB7C-09A7-33AF78DC9DE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23775" y="4919876"/>
            <a:ext cx="9082008" cy="365125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>
              <a:buNone/>
              <a:defRPr sz="18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cs-CZ" err="1"/>
              <a:t>Date</a:t>
            </a: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6244237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, Subtitle, Text, 2/3 Imag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AF816A1E-36D0-7DDA-FFE3-DA4DB834818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23775" y="291287"/>
            <a:ext cx="3582443" cy="1746060"/>
          </a:xfrm>
          <a:prstGeom prst="rect">
            <a:avLst/>
          </a:prstGeom>
        </p:spPr>
        <p:txBody>
          <a:bodyPr anchor="t">
            <a:noAutofit/>
          </a:bodyPr>
          <a:lstStyle>
            <a:lvl1pPr algn="l">
              <a:defRPr sz="4000" b="1">
                <a:solidFill>
                  <a:schemeClr val="tx1"/>
                </a:solidFill>
              </a:defRPr>
            </a:lvl1pPr>
          </a:lstStyle>
          <a:p>
            <a:endParaRPr lang="cs-CZ"/>
          </a:p>
        </p:txBody>
      </p:sp>
      <p:sp>
        <p:nvSpPr>
          <p:cNvPr id="4" name="Zástupný symbol obrázku 4">
            <a:extLst>
              <a:ext uri="{FF2B5EF4-FFF2-40B4-BE49-F238E27FC236}">
                <a16:creationId xmlns:a16="http://schemas.microsoft.com/office/drawing/2014/main" id="{28A3042E-F94B-7183-8784-78016C12C884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4266387" y="0"/>
            <a:ext cx="7925613" cy="6858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i="1">
                <a:solidFill>
                  <a:schemeClr val="tx1"/>
                </a:solidFill>
              </a:defRPr>
            </a:lvl1pPr>
          </a:lstStyle>
          <a:p>
            <a:r>
              <a:rPr lang="cs-CZ"/>
              <a:t>2/3 Image Picture</a:t>
            </a:r>
          </a:p>
        </p:txBody>
      </p:sp>
      <p:sp>
        <p:nvSpPr>
          <p:cNvPr id="3" name="Zástupný text 26">
            <a:extLst>
              <a:ext uri="{FF2B5EF4-FFF2-40B4-BE49-F238E27FC236}">
                <a16:creationId xmlns:a16="http://schemas.microsoft.com/office/drawing/2014/main" id="{E9C8E12F-90CD-A2C2-B22C-9982EB8E2FF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223775" y="3780015"/>
            <a:ext cx="3582444" cy="768015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>
              <a:buNone/>
              <a:defRPr sz="2200" b="1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endParaRPr lang="cs-CZ"/>
          </a:p>
        </p:txBody>
      </p:sp>
      <p:sp>
        <p:nvSpPr>
          <p:cNvPr id="13" name="Text Placeholder 30">
            <a:extLst>
              <a:ext uri="{FF2B5EF4-FFF2-40B4-BE49-F238E27FC236}">
                <a16:creationId xmlns:a16="http://schemas.microsoft.com/office/drawing/2014/main" id="{4AADC549-AFEA-2E96-0EC9-BEE519F3D771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223775" y="4669235"/>
            <a:ext cx="3582443" cy="177028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>
              <a:defRPr sz="1600">
                <a:solidFill>
                  <a:schemeClr val="tx1"/>
                </a:solidFill>
              </a:defRPr>
            </a:lvl2pPr>
            <a:lvl3pPr>
              <a:defRPr sz="1400">
                <a:solidFill>
                  <a:schemeClr val="tx1"/>
                </a:solidFill>
              </a:defRPr>
            </a:lvl3pPr>
            <a:lvl4pPr>
              <a:defRPr sz="1200">
                <a:solidFill>
                  <a:schemeClr val="tx1"/>
                </a:solidFill>
              </a:defRPr>
            </a:lvl4pPr>
            <a:lvl5pPr>
              <a:defRPr sz="1200">
                <a:solidFill>
                  <a:schemeClr val="tx1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28729803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Subtitle, Text, 2/3 Imag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AF816A1E-36D0-7DDA-FFE3-DA4DB834818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140983" y="291287"/>
            <a:ext cx="3762257" cy="1746060"/>
          </a:xfrm>
          <a:prstGeom prst="rect">
            <a:avLst/>
          </a:prstGeom>
        </p:spPr>
        <p:txBody>
          <a:bodyPr anchor="t">
            <a:noAutofit/>
          </a:bodyPr>
          <a:lstStyle>
            <a:lvl1pPr algn="l">
              <a:defRPr sz="4000" b="1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cs-CZ"/>
          </a:p>
        </p:txBody>
      </p:sp>
      <p:sp>
        <p:nvSpPr>
          <p:cNvPr id="4" name="Zástupný symbol obrázku 4">
            <a:extLst>
              <a:ext uri="{FF2B5EF4-FFF2-40B4-BE49-F238E27FC236}">
                <a16:creationId xmlns:a16="http://schemas.microsoft.com/office/drawing/2014/main" id="{28A3042E-F94B-7183-8784-78016C12C884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0" y="0"/>
            <a:ext cx="7927200" cy="6858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i="1">
                <a:solidFill>
                  <a:schemeClr val="tx1"/>
                </a:solidFill>
              </a:defRPr>
            </a:lvl1pPr>
          </a:lstStyle>
          <a:p>
            <a:r>
              <a:rPr lang="cs-CZ"/>
              <a:t>2/3 Image Picture</a:t>
            </a:r>
          </a:p>
        </p:txBody>
      </p:sp>
      <p:sp>
        <p:nvSpPr>
          <p:cNvPr id="3" name="Zástupný text 26">
            <a:extLst>
              <a:ext uri="{FF2B5EF4-FFF2-40B4-BE49-F238E27FC236}">
                <a16:creationId xmlns:a16="http://schemas.microsoft.com/office/drawing/2014/main" id="{EF9A87B1-04DD-94ED-5E58-0F223E32A5E4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8140983" y="3771900"/>
            <a:ext cx="3762266" cy="768015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>
              <a:buNone/>
              <a:defRPr sz="2200" b="1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Text Placeholder 30">
            <a:extLst>
              <a:ext uri="{FF2B5EF4-FFF2-40B4-BE49-F238E27FC236}">
                <a16:creationId xmlns:a16="http://schemas.microsoft.com/office/drawing/2014/main" id="{CEA6EC55-4FCE-585D-4CCA-496B6F848A1F}"/>
              </a:ext>
            </a:extLst>
          </p:cNvPr>
          <p:cNvSpPr>
            <a:spLocks noGrp="1"/>
          </p:cNvSpPr>
          <p:nvPr>
            <p:ph type="body" sz="quarter" idx="49"/>
          </p:nvPr>
        </p:nvSpPr>
        <p:spPr>
          <a:xfrm>
            <a:off x="8140974" y="4661117"/>
            <a:ext cx="3762266" cy="1770283"/>
          </a:xfrm>
          <a:prstGeom prst="rect">
            <a:avLst/>
          </a:prstGeom>
        </p:spPr>
        <p:txBody>
          <a:bodyPr/>
          <a:lstStyle>
            <a:lvl1pPr marL="0" indent="0">
              <a:buFont typeface="+mj-lt"/>
              <a:buNone/>
              <a:defRPr sz="1800">
                <a:solidFill>
                  <a:schemeClr val="tx1"/>
                </a:solidFill>
                <a:latin typeface="+mn-lt"/>
              </a:defRPr>
            </a:lvl1pPr>
            <a:lvl2pPr marL="538163" indent="-182563"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+mn-lt"/>
              </a:defRPr>
            </a:lvl2pPr>
            <a:lvl3pPr marL="898525" indent="-180975">
              <a:defRPr sz="1400">
                <a:solidFill>
                  <a:schemeClr val="tx1"/>
                </a:solidFill>
              </a:defRPr>
            </a:lvl3pPr>
            <a:lvl4pPr marL="1255713" indent="-180975"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</a:defRPr>
            </a:lvl4pPr>
            <a:lvl5pPr>
              <a:defRPr sz="1200">
                <a:solidFill>
                  <a:schemeClr val="tx1"/>
                </a:solidFill>
              </a:defRPr>
            </a:lvl5pPr>
            <a:lvl7pPr marL="2743132" indent="0">
              <a:buNone/>
              <a:defRPr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32863247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9647700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Subtitle, Text, 3x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AF816A1E-36D0-7DDA-FFE3-DA4DB834818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23777" y="291287"/>
            <a:ext cx="3658412" cy="1746060"/>
          </a:xfrm>
          <a:prstGeom prst="rect">
            <a:avLst/>
          </a:prstGeom>
        </p:spPr>
        <p:txBody>
          <a:bodyPr anchor="t">
            <a:noAutofit/>
          </a:bodyPr>
          <a:lstStyle>
            <a:lvl1pPr algn="l">
              <a:defRPr sz="4000" b="1">
                <a:solidFill>
                  <a:schemeClr val="tx1"/>
                </a:solidFill>
              </a:defRPr>
            </a:lvl1pPr>
          </a:lstStyle>
          <a:p>
            <a:endParaRPr lang="cs-CZ"/>
          </a:p>
        </p:txBody>
      </p:sp>
      <p:sp>
        <p:nvSpPr>
          <p:cNvPr id="4" name="Zástupný symbol obrázku 4">
            <a:extLst>
              <a:ext uri="{FF2B5EF4-FFF2-40B4-BE49-F238E27FC236}">
                <a16:creationId xmlns:a16="http://schemas.microsoft.com/office/drawing/2014/main" id="{28A3042E-F94B-7183-8784-78016C12C884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4315326" y="291288"/>
            <a:ext cx="3577390" cy="6140114"/>
          </a:xfrm>
          <a:prstGeom prst="roundRect">
            <a:avLst>
              <a:gd name="adj" fmla="val 3550"/>
            </a:avLst>
          </a:prstGeom>
        </p:spPr>
        <p:txBody>
          <a:bodyPr/>
          <a:lstStyle>
            <a:lvl1pPr marL="0" indent="0">
              <a:buNone/>
              <a:defRPr i="1">
                <a:solidFill>
                  <a:schemeClr val="tx1"/>
                </a:solidFill>
              </a:defRPr>
            </a:lvl1pPr>
          </a:lstStyle>
          <a:p>
            <a:r>
              <a:rPr lang="cs-CZ"/>
              <a:t>1x2 </a:t>
            </a:r>
            <a:r>
              <a:rPr lang="cs-CZ" err="1"/>
              <a:t>Product</a:t>
            </a:r>
            <a:r>
              <a:rPr lang="cs-CZ"/>
              <a:t> Picture / Detail</a:t>
            </a:r>
          </a:p>
        </p:txBody>
      </p:sp>
      <p:sp>
        <p:nvSpPr>
          <p:cNvPr id="11" name="Zástupný symbol obrázku 4">
            <a:extLst>
              <a:ext uri="{FF2B5EF4-FFF2-40B4-BE49-F238E27FC236}">
                <a16:creationId xmlns:a16="http://schemas.microsoft.com/office/drawing/2014/main" id="{9376FE24-D566-29FC-3FAA-07E0B3F561BA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8325852" y="291287"/>
            <a:ext cx="3577389" cy="2880603"/>
          </a:xfrm>
          <a:prstGeom prst="roundRect">
            <a:avLst>
              <a:gd name="adj" fmla="val 4409"/>
            </a:avLst>
          </a:prstGeo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 i="1">
                <a:solidFill>
                  <a:schemeClr val="tx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cs-CZ"/>
              <a:t>1x1 </a:t>
            </a:r>
            <a:r>
              <a:rPr lang="cs-CZ" err="1"/>
              <a:t>Product</a:t>
            </a:r>
            <a:r>
              <a:rPr lang="cs-CZ"/>
              <a:t> Picture / Detail</a:t>
            </a:r>
          </a:p>
        </p:txBody>
      </p:sp>
      <p:sp>
        <p:nvSpPr>
          <p:cNvPr id="13" name="Zástupný symbol obrázku 4">
            <a:extLst>
              <a:ext uri="{FF2B5EF4-FFF2-40B4-BE49-F238E27FC236}">
                <a16:creationId xmlns:a16="http://schemas.microsoft.com/office/drawing/2014/main" id="{0790EAD3-D8DF-70C0-CC4C-47AFCB0F2C97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8325852" y="3550799"/>
            <a:ext cx="3577390" cy="2880603"/>
          </a:xfrm>
          <a:prstGeom prst="roundRect">
            <a:avLst>
              <a:gd name="adj" fmla="val 4409"/>
            </a:avLst>
          </a:prstGeo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 i="1">
                <a:solidFill>
                  <a:schemeClr val="tx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cs-CZ"/>
              <a:t>1x1 </a:t>
            </a:r>
            <a:r>
              <a:rPr lang="cs-CZ" err="1"/>
              <a:t>Product</a:t>
            </a:r>
            <a:r>
              <a:rPr lang="cs-CZ"/>
              <a:t> Picture / Detail</a:t>
            </a:r>
          </a:p>
        </p:txBody>
      </p:sp>
      <p:sp>
        <p:nvSpPr>
          <p:cNvPr id="3" name="Zástupný text 26">
            <a:extLst>
              <a:ext uri="{FF2B5EF4-FFF2-40B4-BE49-F238E27FC236}">
                <a16:creationId xmlns:a16="http://schemas.microsoft.com/office/drawing/2014/main" id="{F37D1D9A-114C-B73E-99C4-7696B05B283D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223777" y="3771900"/>
            <a:ext cx="3658413" cy="768015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>
              <a:buNone/>
              <a:defRPr sz="2200" b="1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endParaRPr lang="cs-CZ"/>
          </a:p>
        </p:txBody>
      </p:sp>
      <p:sp>
        <p:nvSpPr>
          <p:cNvPr id="6" name="Text Placeholder 30">
            <a:extLst>
              <a:ext uri="{FF2B5EF4-FFF2-40B4-BE49-F238E27FC236}">
                <a16:creationId xmlns:a16="http://schemas.microsoft.com/office/drawing/2014/main" id="{A14D2894-638B-0170-3A6C-5A1258C4980C}"/>
              </a:ext>
            </a:extLst>
          </p:cNvPr>
          <p:cNvSpPr>
            <a:spLocks noGrp="1"/>
          </p:cNvSpPr>
          <p:nvPr>
            <p:ph type="body" sz="quarter" idx="49"/>
          </p:nvPr>
        </p:nvSpPr>
        <p:spPr>
          <a:xfrm>
            <a:off x="223773" y="4661119"/>
            <a:ext cx="3658414" cy="1770282"/>
          </a:xfrm>
          <a:prstGeom prst="rect">
            <a:avLst/>
          </a:prstGeom>
        </p:spPr>
        <p:txBody>
          <a:bodyPr/>
          <a:lstStyle>
            <a:lvl1pPr marL="0" indent="0">
              <a:buFont typeface="+mj-lt"/>
              <a:buNone/>
              <a:defRPr sz="1800">
                <a:solidFill>
                  <a:schemeClr val="tx1"/>
                </a:solidFill>
                <a:latin typeface="+mn-lt"/>
              </a:defRPr>
            </a:lvl1pPr>
            <a:lvl2pPr marL="538163" indent="-182563"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+mn-lt"/>
              </a:defRPr>
            </a:lvl2pPr>
            <a:lvl3pPr marL="898525" indent="-180975">
              <a:defRPr sz="1400">
                <a:solidFill>
                  <a:schemeClr val="tx1"/>
                </a:solidFill>
              </a:defRPr>
            </a:lvl3pPr>
            <a:lvl4pPr marL="1255713" indent="-180975"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</a:defRPr>
            </a:lvl4pPr>
            <a:lvl5pPr>
              <a:defRPr sz="1200">
                <a:solidFill>
                  <a:schemeClr val="tx1"/>
                </a:solidFill>
              </a:defRPr>
            </a:lvl5pPr>
            <a:lvl7pPr marL="2743132" indent="0">
              <a:buNone/>
              <a:defRPr/>
            </a:lvl7pPr>
          </a:lstStyle>
          <a:p>
            <a:pPr lvl="0"/>
            <a:r>
              <a:rPr lang="en-US"/>
              <a:t>Click to edit Master text styles</a:t>
            </a:r>
            <a:endParaRPr lang="cs-CZ"/>
          </a:p>
          <a:p>
            <a:pPr lvl="1"/>
            <a:r>
              <a:rPr lang="en-US"/>
              <a:t>Second level</a:t>
            </a:r>
            <a:endParaRPr lang="cs-CZ"/>
          </a:p>
          <a:p>
            <a:pPr lvl="2"/>
            <a:r>
              <a:rPr lang="cs-CZ" err="1"/>
              <a:t>Third</a:t>
            </a:r>
            <a:r>
              <a:rPr lang="cs-CZ"/>
              <a:t> level</a:t>
            </a:r>
          </a:p>
          <a:p>
            <a:pPr lvl="3"/>
            <a:r>
              <a:rPr lang="cs-CZ" err="1"/>
              <a:t>Fourth</a:t>
            </a:r>
            <a:r>
              <a:rPr lang="cs-CZ"/>
              <a:t>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49540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Subtitle, Text, 4x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AF816A1E-36D0-7DDA-FFE3-DA4DB834818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23777" y="291287"/>
            <a:ext cx="3658414" cy="1746060"/>
          </a:xfrm>
          <a:prstGeom prst="rect">
            <a:avLst/>
          </a:prstGeom>
        </p:spPr>
        <p:txBody>
          <a:bodyPr anchor="t">
            <a:noAutofit/>
          </a:bodyPr>
          <a:lstStyle>
            <a:lvl1pPr algn="l">
              <a:defRPr sz="4000" b="1">
                <a:solidFill>
                  <a:schemeClr val="tx1"/>
                </a:solidFill>
              </a:defRPr>
            </a:lvl1pPr>
          </a:lstStyle>
          <a:p>
            <a:endParaRPr lang="cs-CZ"/>
          </a:p>
        </p:txBody>
      </p:sp>
      <p:sp>
        <p:nvSpPr>
          <p:cNvPr id="11" name="Zástupný symbol obrázku 4">
            <a:extLst>
              <a:ext uri="{FF2B5EF4-FFF2-40B4-BE49-F238E27FC236}">
                <a16:creationId xmlns:a16="http://schemas.microsoft.com/office/drawing/2014/main" id="{9376FE24-D566-29FC-3FAA-07E0B3F561BA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8325852" y="291287"/>
            <a:ext cx="3577389" cy="2880603"/>
          </a:xfrm>
          <a:prstGeom prst="roundRect">
            <a:avLst>
              <a:gd name="adj" fmla="val 4409"/>
            </a:avLst>
          </a:prstGeom>
        </p:spPr>
        <p:txBody>
          <a:bodyPr/>
          <a:lstStyle>
            <a:lvl1pPr marL="0" indent="0">
              <a:buNone/>
              <a:defRPr i="1">
                <a:solidFill>
                  <a:schemeClr val="tx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cs-CZ"/>
              <a:t>1x1 </a:t>
            </a:r>
            <a:r>
              <a:rPr lang="cs-CZ" err="1"/>
              <a:t>Product</a:t>
            </a:r>
            <a:r>
              <a:rPr lang="cs-CZ"/>
              <a:t> Picture / Detail</a:t>
            </a:r>
          </a:p>
        </p:txBody>
      </p:sp>
      <p:sp>
        <p:nvSpPr>
          <p:cNvPr id="13" name="Zástupný symbol obrázku 4">
            <a:extLst>
              <a:ext uri="{FF2B5EF4-FFF2-40B4-BE49-F238E27FC236}">
                <a16:creationId xmlns:a16="http://schemas.microsoft.com/office/drawing/2014/main" id="{0790EAD3-D8DF-70C0-CC4C-47AFCB0F2C97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8325852" y="3550799"/>
            <a:ext cx="3577390" cy="2880603"/>
          </a:xfrm>
          <a:prstGeom prst="roundRect">
            <a:avLst>
              <a:gd name="adj" fmla="val 4409"/>
            </a:avLst>
          </a:prstGeom>
        </p:spPr>
        <p:txBody>
          <a:bodyPr/>
          <a:lstStyle>
            <a:lvl1pPr marL="0" indent="0">
              <a:buNone/>
              <a:defRPr i="1">
                <a:solidFill>
                  <a:schemeClr val="tx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cs-CZ"/>
              <a:t>1x1 </a:t>
            </a:r>
            <a:r>
              <a:rPr lang="cs-CZ" err="1"/>
              <a:t>Product</a:t>
            </a:r>
            <a:r>
              <a:rPr lang="cs-CZ"/>
              <a:t> Picture / Detail</a:t>
            </a:r>
          </a:p>
        </p:txBody>
      </p:sp>
      <p:sp>
        <p:nvSpPr>
          <p:cNvPr id="9" name="Zástupný symbol obrázku 4">
            <a:extLst>
              <a:ext uri="{FF2B5EF4-FFF2-40B4-BE49-F238E27FC236}">
                <a16:creationId xmlns:a16="http://schemas.microsoft.com/office/drawing/2014/main" id="{58EB2B43-435C-2527-C359-5D7241F9A1F5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4307305" y="291286"/>
            <a:ext cx="3577389" cy="2880603"/>
          </a:xfrm>
          <a:prstGeom prst="roundRect">
            <a:avLst>
              <a:gd name="adj" fmla="val 4409"/>
            </a:avLst>
          </a:prstGeo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 i="1">
                <a:solidFill>
                  <a:schemeClr val="tx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cs-CZ"/>
              <a:t>1x1 </a:t>
            </a:r>
            <a:r>
              <a:rPr lang="cs-CZ" err="1"/>
              <a:t>Product</a:t>
            </a:r>
            <a:r>
              <a:rPr lang="cs-CZ"/>
              <a:t> Picture / Detail</a:t>
            </a:r>
          </a:p>
        </p:txBody>
      </p:sp>
      <p:sp>
        <p:nvSpPr>
          <p:cNvPr id="10" name="Zástupný symbol obrázku 4">
            <a:extLst>
              <a:ext uri="{FF2B5EF4-FFF2-40B4-BE49-F238E27FC236}">
                <a16:creationId xmlns:a16="http://schemas.microsoft.com/office/drawing/2014/main" id="{F960B84B-3AA6-A6DE-F3DF-DCF1772AC165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4307305" y="3550798"/>
            <a:ext cx="3577389" cy="2880603"/>
          </a:xfrm>
          <a:prstGeom prst="roundRect">
            <a:avLst>
              <a:gd name="adj" fmla="val 4409"/>
            </a:avLst>
          </a:prstGeo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 i="1">
                <a:solidFill>
                  <a:schemeClr val="tx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cs-CZ"/>
              <a:t>1x1 </a:t>
            </a:r>
            <a:r>
              <a:rPr lang="cs-CZ" err="1"/>
              <a:t>Product</a:t>
            </a:r>
            <a:r>
              <a:rPr lang="cs-CZ"/>
              <a:t> Picture / Detail</a:t>
            </a:r>
          </a:p>
        </p:txBody>
      </p:sp>
      <p:sp>
        <p:nvSpPr>
          <p:cNvPr id="3" name="Zástupný text 26">
            <a:extLst>
              <a:ext uri="{FF2B5EF4-FFF2-40B4-BE49-F238E27FC236}">
                <a16:creationId xmlns:a16="http://schemas.microsoft.com/office/drawing/2014/main" id="{9739B1BE-D151-E651-FED5-FB75359184B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223777" y="3771900"/>
            <a:ext cx="3658413" cy="768015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>
              <a:buNone/>
              <a:defRPr sz="2200" b="1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endParaRPr lang="cs-CZ"/>
          </a:p>
        </p:txBody>
      </p:sp>
      <p:sp>
        <p:nvSpPr>
          <p:cNvPr id="7" name="Text Placeholder 30">
            <a:extLst>
              <a:ext uri="{FF2B5EF4-FFF2-40B4-BE49-F238E27FC236}">
                <a16:creationId xmlns:a16="http://schemas.microsoft.com/office/drawing/2014/main" id="{E0CF8ED4-4AB5-EBE9-C618-C540ABB9A50B}"/>
              </a:ext>
            </a:extLst>
          </p:cNvPr>
          <p:cNvSpPr>
            <a:spLocks noGrp="1"/>
          </p:cNvSpPr>
          <p:nvPr>
            <p:ph type="body" sz="quarter" idx="49"/>
          </p:nvPr>
        </p:nvSpPr>
        <p:spPr>
          <a:xfrm>
            <a:off x="223773" y="4661119"/>
            <a:ext cx="3658414" cy="1770282"/>
          </a:xfrm>
          <a:prstGeom prst="rect">
            <a:avLst/>
          </a:prstGeom>
        </p:spPr>
        <p:txBody>
          <a:bodyPr/>
          <a:lstStyle>
            <a:lvl1pPr marL="0" indent="0">
              <a:buFont typeface="+mj-lt"/>
              <a:buNone/>
              <a:defRPr sz="1800">
                <a:solidFill>
                  <a:schemeClr val="tx1"/>
                </a:solidFill>
                <a:latin typeface="+mn-lt"/>
              </a:defRPr>
            </a:lvl1pPr>
            <a:lvl2pPr marL="538163" indent="-182563"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+mn-lt"/>
              </a:defRPr>
            </a:lvl2pPr>
            <a:lvl3pPr marL="898525" indent="-180975">
              <a:defRPr sz="1400">
                <a:solidFill>
                  <a:schemeClr val="tx1"/>
                </a:solidFill>
              </a:defRPr>
            </a:lvl3pPr>
            <a:lvl4pPr marL="1255713" indent="-180975"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</a:defRPr>
            </a:lvl4pPr>
            <a:lvl5pPr>
              <a:defRPr sz="1200">
                <a:solidFill>
                  <a:schemeClr val="tx1"/>
                </a:solidFill>
              </a:defRPr>
            </a:lvl5pPr>
            <a:lvl7pPr marL="2743132" indent="0">
              <a:buNone/>
              <a:defRPr/>
            </a:lvl7pPr>
          </a:lstStyle>
          <a:p>
            <a:pPr lvl="0"/>
            <a:r>
              <a:rPr lang="en-US"/>
              <a:t>Click to edit Master text styles</a:t>
            </a:r>
            <a:endParaRPr lang="cs-CZ"/>
          </a:p>
          <a:p>
            <a:pPr lvl="1"/>
            <a:r>
              <a:rPr lang="en-US"/>
              <a:t>Second level</a:t>
            </a:r>
            <a:endParaRPr lang="cs-CZ"/>
          </a:p>
          <a:p>
            <a:pPr lvl="2"/>
            <a:r>
              <a:rPr lang="cs-CZ" err="1"/>
              <a:t>Third</a:t>
            </a:r>
            <a:r>
              <a:rPr lang="cs-CZ"/>
              <a:t> level</a:t>
            </a:r>
          </a:p>
          <a:p>
            <a:pPr lvl="3"/>
            <a:r>
              <a:rPr lang="cs-CZ" err="1"/>
              <a:t>Fourth</a:t>
            </a:r>
            <a:r>
              <a:rPr lang="cs-CZ"/>
              <a:t>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48059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Subtitle, Text, 2x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AF816A1E-36D0-7DDA-FFE3-DA4DB834818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23776" y="291287"/>
            <a:ext cx="7673947" cy="1746060"/>
          </a:xfrm>
          <a:prstGeom prst="rect">
            <a:avLst/>
          </a:prstGeom>
        </p:spPr>
        <p:txBody>
          <a:bodyPr anchor="t">
            <a:noAutofit/>
          </a:bodyPr>
          <a:lstStyle>
            <a:lvl1pPr algn="l">
              <a:defRPr sz="4000" b="1">
                <a:solidFill>
                  <a:schemeClr val="tx1"/>
                </a:solidFill>
              </a:defRPr>
            </a:lvl1pPr>
          </a:lstStyle>
          <a:p>
            <a:endParaRPr lang="cs-CZ"/>
          </a:p>
        </p:txBody>
      </p:sp>
      <p:sp>
        <p:nvSpPr>
          <p:cNvPr id="11" name="Zástupný symbol obrázku 4">
            <a:extLst>
              <a:ext uri="{FF2B5EF4-FFF2-40B4-BE49-F238E27FC236}">
                <a16:creationId xmlns:a16="http://schemas.microsoft.com/office/drawing/2014/main" id="{9376FE24-D566-29FC-3FAA-07E0B3F561BA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8325852" y="291287"/>
            <a:ext cx="3577389" cy="2880603"/>
          </a:xfrm>
          <a:prstGeom prst="roundRect">
            <a:avLst>
              <a:gd name="adj" fmla="val 4409"/>
            </a:avLst>
          </a:prstGeo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 i="1">
                <a:solidFill>
                  <a:schemeClr val="tx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cs-CZ"/>
              <a:t>1x1 </a:t>
            </a:r>
            <a:r>
              <a:rPr lang="cs-CZ" err="1"/>
              <a:t>Product</a:t>
            </a:r>
            <a:r>
              <a:rPr lang="cs-CZ"/>
              <a:t> Picture / Detail</a:t>
            </a:r>
          </a:p>
        </p:txBody>
      </p:sp>
      <p:sp>
        <p:nvSpPr>
          <p:cNvPr id="13" name="Zástupný symbol obrázku 4">
            <a:extLst>
              <a:ext uri="{FF2B5EF4-FFF2-40B4-BE49-F238E27FC236}">
                <a16:creationId xmlns:a16="http://schemas.microsoft.com/office/drawing/2014/main" id="{0790EAD3-D8DF-70C0-CC4C-47AFCB0F2C97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8325852" y="3550799"/>
            <a:ext cx="3577390" cy="2880603"/>
          </a:xfrm>
          <a:prstGeom prst="roundRect">
            <a:avLst>
              <a:gd name="adj" fmla="val 4409"/>
            </a:avLst>
          </a:prstGeo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 i="1">
                <a:solidFill>
                  <a:schemeClr val="tx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cs-CZ"/>
              <a:t>1x1 </a:t>
            </a:r>
            <a:r>
              <a:rPr lang="cs-CZ" err="1"/>
              <a:t>Product</a:t>
            </a:r>
            <a:r>
              <a:rPr lang="cs-CZ"/>
              <a:t> Picture / Detail</a:t>
            </a:r>
          </a:p>
        </p:txBody>
      </p:sp>
      <p:sp>
        <p:nvSpPr>
          <p:cNvPr id="3" name="Zástupný text 26">
            <a:extLst>
              <a:ext uri="{FF2B5EF4-FFF2-40B4-BE49-F238E27FC236}">
                <a16:creationId xmlns:a16="http://schemas.microsoft.com/office/drawing/2014/main" id="{11E3D990-D84A-88EB-DA4A-CC589C03F5C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223777" y="3771900"/>
            <a:ext cx="7673946" cy="768015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>
              <a:buNone/>
              <a:defRPr sz="2200" b="1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endParaRPr lang="cs-CZ"/>
          </a:p>
        </p:txBody>
      </p:sp>
      <p:sp>
        <p:nvSpPr>
          <p:cNvPr id="6" name="Text Placeholder 30">
            <a:extLst>
              <a:ext uri="{FF2B5EF4-FFF2-40B4-BE49-F238E27FC236}">
                <a16:creationId xmlns:a16="http://schemas.microsoft.com/office/drawing/2014/main" id="{A0B641A7-AACC-52E0-ED13-87451DA80DD8}"/>
              </a:ext>
            </a:extLst>
          </p:cNvPr>
          <p:cNvSpPr>
            <a:spLocks noGrp="1"/>
          </p:cNvSpPr>
          <p:nvPr>
            <p:ph type="body" sz="quarter" idx="49"/>
          </p:nvPr>
        </p:nvSpPr>
        <p:spPr>
          <a:xfrm>
            <a:off x="223772" y="4661119"/>
            <a:ext cx="7673941" cy="1770282"/>
          </a:xfrm>
          <a:prstGeom prst="rect">
            <a:avLst/>
          </a:prstGeom>
        </p:spPr>
        <p:txBody>
          <a:bodyPr/>
          <a:lstStyle>
            <a:lvl1pPr marL="0" indent="0">
              <a:buFont typeface="+mj-lt"/>
              <a:buNone/>
              <a:defRPr sz="1800">
                <a:solidFill>
                  <a:schemeClr val="tx1"/>
                </a:solidFill>
                <a:latin typeface="+mn-lt"/>
              </a:defRPr>
            </a:lvl1pPr>
            <a:lvl2pPr marL="538163" indent="-182563"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+mn-lt"/>
              </a:defRPr>
            </a:lvl2pPr>
            <a:lvl3pPr marL="898525" indent="-180975">
              <a:defRPr sz="1400">
                <a:solidFill>
                  <a:schemeClr val="tx1"/>
                </a:solidFill>
              </a:defRPr>
            </a:lvl3pPr>
            <a:lvl4pPr marL="1255713" indent="-180975"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</a:defRPr>
            </a:lvl4pPr>
            <a:lvl5pPr>
              <a:defRPr sz="1200">
                <a:solidFill>
                  <a:schemeClr val="tx1"/>
                </a:solidFill>
              </a:defRPr>
            </a:lvl5pPr>
            <a:lvl7pPr marL="2743132" indent="0">
              <a:buNone/>
              <a:defRPr/>
            </a:lvl7pPr>
          </a:lstStyle>
          <a:p>
            <a:pPr lvl="0"/>
            <a:r>
              <a:rPr lang="en-US"/>
              <a:t>Click to edit Master text styles</a:t>
            </a:r>
            <a:endParaRPr lang="cs-CZ"/>
          </a:p>
          <a:p>
            <a:pPr lvl="1"/>
            <a:r>
              <a:rPr lang="en-US"/>
              <a:t>Second level</a:t>
            </a:r>
            <a:endParaRPr lang="cs-CZ"/>
          </a:p>
          <a:p>
            <a:pPr lvl="2"/>
            <a:r>
              <a:rPr lang="cs-CZ" err="1"/>
              <a:t>Third</a:t>
            </a:r>
            <a:r>
              <a:rPr lang="cs-CZ"/>
              <a:t> level</a:t>
            </a:r>
          </a:p>
          <a:p>
            <a:pPr lvl="3"/>
            <a:r>
              <a:rPr lang="cs-CZ" err="1"/>
              <a:t>Fourth</a:t>
            </a:r>
            <a:r>
              <a:rPr lang="cs-CZ"/>
              <a:t>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11515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2x Subtitle, 2x Text, 2x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AF816A1E-36D0-7DDA-FFE3-DA4DB834818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23777" y="291287"/>
            <a:ext cx="3655402" cy="1746060"/>
          </a:xfrm>
          <a:prstGeom prst="rect">
            <a:avLst/>
          </a:prstGeom>
        </p:spPr>
        <p:txBody>
          <a:bodyPr anchor="t">
            <a:noAutofit/>
          </a:bodyPr>
          <a:lstStyle>
            <a:lvl1pPr algn="l">
              <a:defRPr sz="4000" b="1">
                <a:solidFill>
                  <a:schemeClr val="tx1"/>
                </a:solidFill>
              </a:defRPr>
            </a:lvl1pPr>
          </a:lstStyle>
          <a:p>
            <a:endParaRPr lang="cs-CZ"/>
          </a:p>
        </p:txBody>
      </p:sp>
      <p:sp>
        <p:nvSpPr>
          <p:cNvPr id="9" name="Zástupný symbol obrázku 4">
            <a:extLst>
              <a:ext uri="{FF2B5EF4-FFF2-40B4-BE49-F238E27FC236}">
                <a16:creationId xmlns:a16="http://schemas.microsoft.com/office/drawing/2014/main" id="{58EB2B43-435C-2527-C359-5D7241F9A1F5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4307305" y="291286"/>
            <a:ext cx="3577389" cy="2880603"/>
          </a:xfrm>
          <a:prstGeom prst="roundRect">
            <a:avLst>
              <a:gd name="adj" fmla="val 4409"/>
            </a:avLst>
          </a:prstGeo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 i="1">
                <a:solidFill>
                  <a:schemeClr val="tx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cs-CZ"/>
              <a:t>1x1 </a:t>
            </a:r>
            <a:r>
              <a:rPr lang="cs-CZ" err="1"/>
              <a:t>Product</a:t>
            </a:r>
            <a:r>
              <a:rPr lang="cs-CZ"/>
              <a:t> Picture / Detail</a:t>
            </a:r>
          </a:p>
        </p:txBody>
      </p:sp>
      <p:sp>
        <p:nvSpPr>
          <p:cNvPr id="10" name="Zástupný symbol obrázku 4">
            <a:extLst>
              <a:ext uri="{FF2B5EF4-FFF2-40B4-BE49-F238E27FC236}">
                <a16:creationId xmlns:a16="http://schemas.microsoft.com/office/drawing/2014/main" id="{F960B84B-3AA6-A6DE-F3DF-DCF1772AC165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4307305" y="3550798"/>
            <a:ext cx="3577389" cy="2880603"/>
          </a:xfrm>
          <a:prstGeom prst="roundRect">
            <a:avLst>
              <a:gd name="adj" fmla="val 4409"/>
            </a:avLst>
          </a:prstGeo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 i="1">
                <a:solidFill>
                  <a:schemeClr val="tx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cs-CZ"/>
              <a:t>1x1 </a:t>
            </a:r>
            <a:r>
              <a:rPr lang="cs-CZ" err="1"/>
              <a:t>Product</a:t>
            </a:r>
            <a:r>
              <a:rPr lang="cs-CZ"/>
              <a:t> Picture / Detail</a:t>
            </a:r>
          </a:p>
        </p:txBody>
      </p:sp>
      <p:sp>
        <p:nvSpPr>
          <p:cNvPr id="17" name="Zástupný text 26">
            <a:extLst>
              <a:ext uri="{FF2B5EF4-FFF2-40B4-BE49-F238E27FC236}">
                <a16:creationId xmlns:a16="http://schemas.microsoft.com/office/drawing/2014/main" id="{6EA11659-514B-9CD7-3BC0-E53050FA2369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>
          <a:xfrm>
            <a:off x="8312820" y="291286"/>
            <a:ext cx="3590421" cy="768015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>
              <a:buNone/>
              <a:defRPr sz="2200" b="1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endParaRPr lang="cs-CZ"/>
          </a:p>
        </p:txBody>
      </p:sp>
      <p:sp>
        <p:nvSpPr>
          <p:cNvPr id="18" name="Text Placeholder 30">
            <a:extLst>
              <a:ext uri="{FF2B5EF4-FFF2-40B4-BE49-F238E27FC236}">
                <a16:creationId xmlns:a16="http://schemas.microsoft.com/office/drawing/2014/main" id="{125AAC4E-BE51-6D55-8E44-7A6C5C03624F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>
          <a:xfrm>
            <a:off x="8312819" y="1180505"/>
            <a:ext cx="3590419" cy="525089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>
              <a:defRPr sz="1600">
                <a:solidFill>
                  <a:schemeClr val="tx1"/>
                </a:solidFill>
              </a:defRPr>
            </a:lvl2pPr>
            <a:lvl3pPr>
              <a:defRPr sz="1400">
                <a:solidFill>
                  <a:schemeClr val="tx1"/>
                </a:solidFill>
              </a:defRPr>
            </a:lvl3pPr>
            <a:lvl4pPr>
              <a:defRPr sz="1200">
                <a:solidFill>
                  <a:schemeClr val="tx1"/>
                </a:solidFill>
              </a:defRPr>
            </a:lvl4pPr>
            <a:lvl5pPr>
              <a:defRPr sz="1200">
                <a:solidFill>
                  <a:schemeClr val="tx1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3" name="Zástupný text 26">
            <a:extLst>
              <a:ext uri="{FF2B5EF4-FFF2-40B4-BE49-F238E27FC236}">
                <a16:creationId xmlns:a16="http://schemas.microsoft.com/office/drawing/2014/main" id="{9F99EFBD-494B-E391-CF22-0E17DC5B2B51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223777" y="3771900"/>
            <a:ext cx="3658413" cy="768015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>
              <a:buNone/>
              <a:defRPr sz="2200" b="1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endParaRPr lang="cs-CZ"/>
          </a:p>
        </p:txBody>
      </p:sp>
      <p:sp>
        <p:nvSpPr>
          <p:cNvPr id="5" name="Text Placeholder 30">
            <a:extLst>
              <a:ext uri="{FF2B5EF4-FFF2-40B4-BE49-F238E27FC236}">
                <a16:creationId xmlns:a16="http://schemas.microsoft.com/office/drawing/2014/main" id="{AFF9C082-5044-5AD7-CC4A-7E3705C18A54}"/>
              </a:ext>
            </a:extLst>
          </p:cNvPr>
          <p:cNvSpPr>
            <a:spLocks noGrp="1"/>
          </p:cNvSpPr>
          <p:nvPr>
            <p:ph type="body" sz="quarter" idx="49"/>
          </p:nvPr>
        </p:nvSpPr>
        <p:spPr>
          <a:xfrm>
            <a:off x="223773" y="4661119"/>
            <a:ext cx="3658414" cy="1770282"/>
          </a:xfrm>
          <a:prstGeom prst="rect">
            <a:avLst/>
          </a:prstGeom>
        </p:spPr>
        <p:txBody>
          <a:bodyPr/>
          <a:lstStyle>
            <a:lvl1pPr marL="0" indent="0">
              <a:buFont typeface="+mj-lt"/>
              <a:buNone/>
              <a:defRPr sz="1800">
                <a:solidFill>
                  <a:schemeClr val="tx1"/>
                </a:solidFill>
                <a:latin typeface="+mn-lt"/>
              </a:defRPr>
            </a:lvl1pPr>
            <a:lvl2pPr marL="538163" indent="-182563"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+mn-lt"/>
              </a:defRPr>
            </a:lvl2pPr>
            <a:lvl3pPr marL="898525" indent="-180975">
              <a:defRPr sz="1400">
                <a:solidFill>
                  <a:schemeClr val="tx1"/>
                </a:solidFill>
              </a:defRPr>
            </a:lvl3pPr>
            <a:lvl4pPr marL="1255713" indent="-180975"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</a:defRPr>
            </a:lvl4pPr>
            <a:lvl5pPr>
              <a:defRPr sz="1200">
                <a:solidFill>
                  <a:schemeClr val="tx1"/>
                </a:solidFill>
              </a:defRPr>
            </a:lvl5pPr>
            <a:lvl7pPr marL="2743132" indent="0">
              <a:buNone/>
              <a:defRPr/>
            </a:lvl7pPr>
          </a:lstStyle>
          <a:p>
            <a:pPr lvl="0"/>
            <a:r>
              <a:rPr lang="en-US"/>
              <a:t>Click to edit Master text styles</a:t>
            </a:r>
            <a:endParaRPr lang="cs-CZ"/>
          </a:p>
          <a:p>
            <a:pPr lvl="1"/>
            <a:r>
              <a:rPr lang="en-US"/>
              <a:t>Second level</a:t>
            </a:r>
            <a:endParaRPr lang="cs-CZ"/>
          </a:p>
          <a:p>
            <a:pPr lvl="2"/>
            <a:r>
              <a:rPr lang="cs-CZ" err="1"/>
              <a:t>Third</a:t>
            </a:r>
            <a:r>
              <a:rPr lang="cs-CZ"/>
              <a:t> level</a:t>
            </a:r>
          </a:p>
          <a:p>
            <a:pPr lvl="3"/>
            <a:r>
              <a:rPr lang="cs-CZ" err="1"/>
              <a:t>Fourth</a:t>
            </a:r>
            <a:r>
              <a:rPr lang="cs-CZ"/>
              <a:t>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94902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Subtitle, Text, 2x Image, 2x Icon, 2x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AF816A1E-36D0-7DDA-FFE3-DA4DB834818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23777" y="291287"/>
            <a:ext cx="3658414" cy="1746060"/>
          </a:xfrm>
          <a:prstGeom prst="rect">
            <a:avLst/>
          </a:prstGeom>
        </p:spPr>
        <p:txBody>
          <a:bodyPr anchor="t">
            <a:noAutofit/>
          </a:bodyPr>
          <a:lstStyle>
            <a:lvl1pPr algn="l">
              <a:defRPr sz="4000" b="1">
                <a:solidFill>
                  <a:schemeClr val="tx1"/>
                </a:solidFill>
              </a:defRPr>
            </a:lvl1pPr>
          </a:lstStyle>
          <a:p>
            <a:endParaRPr lang="cs-CZ"/>
          </a:p>
        </p:txBody>
      </p:sp>
      <p:sp>
        <p:nvSpPr>
          <p:cNvPr id="15" name="Zaoblený obdélník 13">
            <a:extLst>
              <a:ext uri="{FF2B5EF4-FFF2-40B4-BE49-F238E27FC236}">
                <a16:creationId xmlns:a16="http://schemas.microsoft.com/office/drawing/2014/main" id="{8F4E3949-2930-6572-E173-F4F940F54B70}"/>
              </a:ext>
            </a:extLst>
          </p:cNvPr>
          <p:cNvSpPr/>
          <p:nvPr userDrawn="1"/>
        </p:nvSpPr>
        <p:spPr>
          <a:xfrm>
            <a:off x="4315327" y="301397"/>
            <a:ext cx="3577389" cy="6130005"/>
          </a:xfrm>
          <a:prstGeom prst="roundRect">
            <a:avLst>
              <a:gd name="adj" fmla="val 3550"/>
            </a:avLst>
          </a:prstGeom>
          <a:solidFill>
            <a:srgbClr val="EBEB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solidFill>
                <a:schemeClr val="tx1"/>
              </a:solidFill>
            </a:endParaRPr>
          </a:p>
        </p:txBody>
      </p:sp>
      <p:sp>
        <p:nvSpPr>
          <p:cNvPr id="16" name="Zaoblený obdélník 13">
            <a:extLst>
              <a:ext uri="{FF2B5EF4-FFF2-40B4-BE49-F238E27FC236}">
                <a16:creationId xmlns:a16="http://schemas.microsoft.com/office/drawing/2014/main" id="{E684ADBD-1EA8-A850-1ED2-CD4ECB5EBF9F}"/>
              </a:ext>
            </a:extLst>
          </p:cNvPr>
          <p:cNvSpPr/>
          <p:nvPr userDrawn="1"/>
        </p:nvSpPr>
        <p:spPr>
          <a:xfrm>
            <a:off x="8390834" y="301396"/>
            <a:ext cx="3577389" cy="6130005"/>
          </a:xfrm>
          <a:prstGeom prst="roundRect">
            <a:avLst>
              <a:gd name="adj" fmla="val 3550"/>
            </a:avLst>
          </a:prstGeom>
          <a:solidFill>
            <a:srgbClr val="EBEB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solidFill>
                <a:schemeClr val="tx1"/>
              </a:solidFill>
            </a:endParaRPr>
          </a:p>
        </p:txBody>
      </p:sp>
      <p:sp>
        <p:nvSpPr>
          <p:cNvPr id="11" name="Zástupný symbol obrázku 4">
            <a:extLst>
              <a:ext uri="{FF2B5EF4-FFF2-40B4-BE49-F238E27FC236}">
                <a16:creationId xmlns:a16="http://schemas.microsoft.com/office/drawing/2014/main" id="{9376FE24-D566-29FC-3FAA-07E0B3F561BA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4315327" y="301397"/>
            <a:ext cx="3577389" cy="3893852"/>
          </a:xfrm>
          <a:prstGeom prst="round2SameRect">
            <a:avLst>
              <a:gd name="adj1" fmla="val 3104"/>
              <a:gd name="adj2" fmla="val 0"/>
            </a:avLst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i="1">
                <a:solidFill>
                  <a:schemeClr val="tx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cs-CZ" err="1"/>
              <a:t>Product</a:t>
            </a:r>
            <a:r>
              <a:rPr lang="cs-CZ"/>
              <a:t> Picture / Detail</a:t>
            </a:r>
          </a:p>
        </p:txBody>
      </p:sp>
      <p:sp>
        <p:nvSpPr>
          <p:cNvPr id="3" name="Zástupný symbol obrázku 4">
            <a:extLst>
              <a:ext uri="{FF2B5EF4-FFF2-40B4-BE49-F238E27FC236}">
                <a16:creationId xmlns:a16="http://schemas.microsoft.com/office/drawing/2014/main" id="{1E9C1178-B42A-CBDC-8DF2-92FC3A4554C5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8390834" y="307134"/>
            <a:ext cx="3577389" cy="3893852"/>
          </a:xfrm>
          <a:prstGeom prst="round2SameRect">
            <a:avLst>
              <a:gd name="adj1" fmla="val 3104"/>
              <a:gd name="adj2" fmla="val 0"/>
            </a:avLst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i="1">
                <a:solidFill>
                  <a:schemeClr val="tx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cs-CZ" err="1"/>
              <a:t>Product</a:t>
            </a:r>
            <a:r>
              <a:rPr lang="cs-CZ"/>
              <a:t> Picture / Detail</a:t>
            </a:r>
          </a:p>
        </p:txBody>
      </p:sp>
      <p:sp>
        <p:nvSpPr>
          <p:cNvPr id="7" name="Picture Placeholder 4">
            <a:extLst>
              <a:ext uri="{FF2B5EF4-FFF2-40B4-BE49-F238E27FC236}">
                <a16:creationId xmlns:a16="http://schemas.microsoft.com/office/drawing/2014/main" id="{24B787BB-461B-37E2-42C5-3153F1F2FCD3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>
          <a:xfrm>
            <a:off x="4570248" y="4313239"/>
            <a:ext cx="554037" cy="555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 i="1">
                <a:solidFill>
                  <a:schemeClr val="tx1"/>
                </a:solidFill>
              </a:defRPr>
            </a:lvl1pPr>
          </a:lstStyle>
          <a:p>
            <a:r>
              <a:rPr lang="cs-CZ" err="1"/>
              <a:t>Icon</a:t>
            </a:r>
            <a:endParaRPr lang="cs-CZ"/>
          </a:p>
        </p:txBody>
      </p:sp>
      <p:sp>
        <p:nvSpPr>
          <p:cNvPr id="23" name="Picture Placeholder 4">
            <a:extLst>
              <a:ext uri="{FF2B5EF4-FFF2-40B4-BE49-F238E27FC236}">
                <a16:creationId xmlns:a16="http://schemas.microsoft.com/office/drawing/2014/main" id="{B8CFD3A4-007D-F7AA-C0B6-54DA1F26FFDA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>
          <a:xfrm>
            <a:off x="8671587" y="4313239"/>
            <a:ext cx="554037" cy="555625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200" i="1">
                <a:solidFill>
                  <a:schemeClr val="tx1"/>
                </a:solidFill>
              </a:defRPr>
            </a:lvl1pPr>
          </a:lstStyle>
          <a:p>
            <a:r>
              <a:rPr lang="cs-CZ" err="1"/>
              <a:t>Icon</a:t>
            </a:r>
            <a:endParaRPr lang="cs-CZ"/>
          </a:p>
        </p:txBody>
      </p:sp>
      <p:sp>
        <p:nvSpPr>
          <p:cNvPr id="25" name="Zástupný text 26">
            <a:extLst>
              <a:ext uri="{FF2B5EF4-FFF2-40B4-BE49-F238E27FC236}">
                <a16:creationId xmlns:a16="http://schemas.microsoft.com/office/drawing/2014/main" id="{6DCB4825-B79E-BE39-8D4B-74B1D9F13F33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223777" y="3771900"/>
            <a:ext cx="3658413" cy="768015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>
              <a:buNone/>
              <a:defRPr sz="2200" b="1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endParaRPr lang="cs-CZ"/>
          </a:p>
        </p:txBody>
      </p:sp>
      <p:sp>
        <p:nvSpPr>
          <p:cNvPr id="8" name="Text Placeholder 30">
            <a:extLst>
              <a:ext uri="{FF2B5EF4-FFF2-40B4-BE49-F238E27FC236}">
                <a16:creationId xmlns:a16="http://schemas.microsoft.com/office/drawing/2014/main" id="{19C8D791-BAD1-1565-F663-438884F8D516}"/>
              </a:ext>
            </a:extLst>
          </p:cNvPr>
          <p:cNvSpPr>
            <a:spLocks noGrp="1"/>
          </p:cNvSpPr>
          <p:nvPr>
            <p:ph type="body" sz="quarter" idx="47"/>
          </p:nvPr>
        </p:nvSpPr>
        <p:spPr>
          <a:xfrm>
            <a:off x="8666307" y="4981115"/>
            <a:ext cx="3007255" cy="1200328"/>
          </a:xfrm>
          <a:prstGeom prst="rect">
            <a:avLst/>
          </a:prstGeom>
        </p:spPr>
        <p:txBody>
          <a:bodyPr/>
          <a:lstStyle>
            <a:lvl1pPr marL="0" indent="0">
              <a:buFont typeface="+mj-lt"/>
              <a:buNone/>
              <a:defRPr sz="1800">
                <a:solidFill>
                  <a:schemeClr val="tx1"/>
                </a:solidFill>
                <a:latin typeface="+mn-lt"/>
              </a:defRPr>
            </a:lvl1pPr>
            <a:lvl2pPr marL="538163" indent="-182563"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+mn-lt"/>
              </a:defRPr>
            </a:lvl2pPr>
            <a:lvl3pPr marL="898525" indent="-180975">
              <a:defRPr sz="1400">
                <a:solidFill>
                  <a:schemeClr val="tx1"/>
                </a:solidFill>
              </a:defRPr>
            </a:lvl3pPr>
            <a:lvl4pPr marL="1255713" indent="-180975"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</a:defRPr>
            </a:lvl4pPr>
            <a:lvl5pPr>
              <a:defRPr sz="1200">
                <a:solidFill>
                  <a:schemeClr val="tx1"/>
                </a:solidFill>
              </a:defRPr>
            </a:lvl5pPr>
            <a:lvl7pPr marL="2743132" indent="0">
              <a:buNone/>
              <a:defRPr/>
            </a:lvl7pPr>
          </a:lstStyle>
          <a:p>
            <a:pPr lvl="0"/>
            <a:r>
              <a:rPr lang="en-US"/>
              <a:t>Click to edit Master text styles</a:t>
            </a:r>
            <a:endParaRPr lang="cs-CZ"/>
          </a:p>
          <a:p>
            <a:pPr lvl="1"/>
            <a:r>
              <a:rPr lang="en-US"/>
              <a:t>Second level</a:t>
            </a:r>
            <a:endParaRPr lang="cs-CZ"/>
          </a:p>
          <a:p>
            <a:pPr lvl="2"/>
            <a:r>
              <a:rPr lang="cs-CZ" err="1"/>
              <a:t>Third</a:t>
            </a:r>
            <a:r>
              <a:rPr lang="cs-CZ"/>
              <a:t> level</a:t>
            </a:r>
          </a:p>
          <a:p>
            <a:pPr lvl="3"/>
            <a:r>
              <a:rPr lang="cs-CZ" err="1"/>
              <a:t>Fourth</a:t>
            </a:r>
            <a:r>
              <a:rPr lang="cs-CZ"/>
              <a:t> level</a:t>
            </a:r>
            <a:endParaRPr lang="en-US"/>
          </a:p>
        </p:txBody>
      </p:sp>
      <p:sp>
        <p:nvSpPr>
          <p:cNvPr id="9" name="Text Placeholder 30">
            <a:extLst>
              <a:ext uri="{FF2B5EF4-FFF2-40B4-BE49-F238E27FC236}">
                <a16:creationId xmlns:a16="http://schemas.microsoft.com/office/drawing/2014/main" id="{C2867603-5534-FAC4-A69F-E60CA1ACEF6C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>
          <a:xfrm>
            <a:off x="4570247" y="4981115"/>
            <a:ext cx="3007255" cy="1200328"/>
          </a:xfrm>
          <a:prstGeom prst="rect">
            <a:avLst/>
          </a:prstGeom>
        </p:spPr>
        <p:txBody>
          <a:bodyPr/>
          <a:lstStyle>
            <a:lvl1pPr marL="0" indent="0">
              <a:buFont typeface="+mj-lt"/>
              <a:buNone/>
              <a:defRPr sz="1800">
                <a:solidFill>
                  <a:schemeClr val="tx1"/>
                </a:solidFill>
                <a:latin typeface="+mn-lt"/>
              </a:defRPr>
            </a:lvl1pPr>
            <a:lvl2pPr marL="538163" indent="-182563"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+mn-lt"/>
              </a:defRPr>
            </a:lvl2pPr>
            <a:lvl3pPr marL="898525" indent="-180975">
              <a:defRPr sz="1400">
                <a:solidFill>
                  <a:schemeClr val="tx1"/>
                </a:solidFill>
              </a:defRPr>
            </a:lvl3pPr>
            <a:lvl4pPr marL="1255713" indent="-180975"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</a:defRPr>
            </a:lvl4pPr>
            <a:lvl5pPr>
              <a:defRPr sz="1200">
                <a:solidFill>
                  <a:schemeClr val="tx1"/>
                </a:solidFill>
              </a:defRPr>
            </a:lvl5pPr>
            <a:lvl7pPr marL="2743132" indent="0">
              <a:buNone/>
              <a:defRPr/>
            </a:lvl7pPr>
          </a:lstStyle>
          <a:p>
            <a:pPr lvl="0"/>
            <a:r>
              <a:rPr lang="en-US"/>
              <a:t>Click to edit Master text styles</a:t>
            </a:r>
            <a:endParaRPr lang="cs-CZ"/>
          </a:p>
          <a:p>
            <a:pPr lvl="1"/>
            <a:r>
              <a:rPr lang="en-US"/>
              <a:t>Second level</a:t>
            </a:r>
            <a:endParaRPr lang="cs-CZ"/>
          </a:p>
          <a:p>
            <a:pPr lvl="2"/>
            <a:r>
              <a:rPr lang="cs-CZ" err="1"/>
              <a:t>Third</a:t>
            </a:r>
            <a:r>
              <a:rPr lang="cs-CZ"/>
              <a:t> level</a:t>
            </a:r>
          </a:p>
          <a:p>
            <a:pPr lvl="3"/>
            <a:r>
              <a:rPr lang="cs-CZ" err="1"/>
              <a:t>Fourth</a:t>
            </a:r>
            <a:r>
              <a:rPr lang="cs-CZ"/>
              <a:t> level</a:t>
            </a:r>
            <a:endParaRPr lang="en-US"/>
          </a:p>
        </p:txBody>
      </p:sp>
      <p:sp>
        <p:nvSpPr>
          <p:cNvPr id="14" name="Text Placeholder 30">
            <a:extLst>
              <a:ext uri="{FF2B5EF4-FFF2-40B4-BE49-F238E27FC236}">
                <a16:creationId xmlns:a16="http://schemas.microsoft.com/office/drawing/2014/main" id="{5871A6C7-F071-B9D4-CD7D-9E84E36B039C}"/>
              </a:ext>
            </a:extLst>
          </p:cNvPr>
          <p:cNvSpPr>
            <a:spLocks noGrp="1"/>
          </p:cNvSpPr>
          <p:nvPr>
            <p:ph type="body" sz="quarter" idx="49"/>
          </p:nvPr>
        </p:nvSpPr>
        <p:spPr>
          <a:xfrm>
            <a:off x="223773" y="4661119"/>
            <a:ext cx="3658414" cy="1770282"/>
          </a:xfrm>
          <a:prstGeom prst="rect">
            <a:avLst/>
          </a:prstGeom>
        </p:spPr>
        <p:txBody>
          <a:bodyPr/>
          <a:lstStyle>
            <a:lvl1pPr marL="0" indent="0">
              <a:buFont typeface="+mj-lt"/>
              <a:buNone/>
              <a:defRPr sz="1800">
                <a:solidFill>
                  <a:schemeClr val="tx1"/>
                </a:solidFill>
                <a:latin typeface="+mn-lt"/>
              </a:defRPr>
            </a:lvl1pPr>
            <a:lvl2pPr marL="538163" indent="-182563"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+mn-lt"/>
              </a:defRPr>
            </a:lvl2pPr>
            <a:lvl3pPr marL="898525" indent="-180975">
              <a:defRPr sz="1400">
                <a:solidFill>
                  <a:schemeClr val="tx1"/>
                </a:solidFill>
              </a:defRPr>
            </a:lvl3pPr>
            <a:lvl4pPr marL="1255713" indent="-180975"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</a:defRPr>
            </a:lvl4pPr>
            <a:lvl5pPr>
              <a:defRPr sz="1200">
                <a:solidFill>
                  <a:schemeClr val="tx1"/>
                </a:solidFill>
              </a:defRPr>
            </a:lvl5pPr>
            <a:lvl7pPr marL="2743132" indent="0">
              <a:buNone/>
              <a:defRPr/>
            </a:lvl7pPr>
          </a:lstStyle>
          <a:p>
            <a:pPr lvl="0"/>
            <a:r>
              <a:rPr lang="en-US"/>
              <a:t>Click to edit Master text styles</a:t>
            </a:r>
            <a:endParaRPr lang="cs-CZ"/>
          </a:p>
          <a:p>
            <a:pPr lvl="1"/>
            <a:r>
              <a:rPr lang="en-US"/>
              <a:t>Second level</a:t>
            </a:r>
            <a:endParaRPr lang="cs-CZ"/>
          </a:p>
          <a:p>
            <a:pPr lvl="2"/>
            <a:r>
              <a:rPr lang="cs-CZ" err="1"/>
              <a:t>Third</a:t>
            </a:r>
            <a:r>
              <a:rPr lang="cs-CZ"/>
              <a:t> level</a:t>
            </a:r>
          </a:p>
          <a:p>
            <a:pPr lvl="3"/>
            <a:r>
              <a:rPr lang="cs-CZ" err="1"/>
              <a:t>Fourth</a:t>
            </a:r>
            <a:r>
              <a:rPr lang="cs-CZ"/>
              <a:t>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83871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3x Image, 3x Icon, 3x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Nadpis 1">
            <a:extLst>
              <a:ext uri="{FF2B5EF4-FFF2-40B4-BE49-F238E27FC236}">
                <a16:creationId xmlns:a16="http://schemas.microsoft.com/office/drawing/2014/main" id="{1101E9C7-9C64-4301-C704-901884EFB2F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23777" y="291287"/>
            <a:ext cx="7668940" cy="1269731"/>
          </a:xfrm>
          <a:prstGeom prst="rect">
            <a:avLst/>
          </a:prstGeom>
        </p:spPr>
        <p:txBody>
          <a:bodyPr anchor="t">
            <a:noAutofit/>
          </a:bodyPr>
          <a:lstStyle>
            <a:lvl1pPr algn="l">
              <a:defRPr sz="4000" b="1">
                <a:solidFill>
                  <a:schemeClr val="tx1"/>
                </a:solidFill>
              </a:defRPr>
            </a:lvl1pPr>
          </a:lstStyle>
          <a:p>
            <a:endParaRPr lang="cs-CZ"/>
          </a:p>
        </p:txBody>
      </p:sp>
      <p:sp>
        <p:nvSpPr>
          <p:cNvPr id="17" name="Zaoblený obdélník 13">
            <a:extLst>
              <a:ext uri="{FF2B5EF4-FFF2-40B4-BE49-F238E27FC236}">
                <a16:creationId xmlns:a16="http://schemas.microsoft.com/office/drawing/2014/main" id="{464CF212-048F-23EF-4B55-7DD8E4D2DE01}"/>
              </a:ext>
            </a:extLst>
          </p:cNvPr>
          <p:cNvSpPr/>
          <p:nvPr userDrawn="1"/>
        </p:nvSpPr>
        <p:spPr>
          <a:xfrm>
            <a:off x="4315327" y="1748414"/>
            <a:ext cx="3577389" cy="4682988"/>
          </a:xfrm>
          <a:prstGeom prst="roundRect">
            <a:avLst>
              <a:gd name="adj" fmla="val 3550"/>
            </a:avLst>
          </a:prstGeom>
          <a:solidFill>
            <a:srgbClr val="EBEB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1" name="Zaoblený obdélník 13">
            <a:extLst>
              <a:ext uri="{FF2B5EF4-FFF2-40B4-BE49-F238E27FC236}">
                <a16:creationId xmlns:a16="http://schemas.microsoft.com/office/drawing/2014/main" id="{41E87465-B589-308E-E27A-1D1A89A3DEB7}"/>
              </a:ext>
            </a:extLst>
          </p:cNvPr>
          <p:cNvSpPr/>
          <p:nvPr userDrawn="1"/>
        </p:nvSpPr>
        <p:spPr>
          <a:xfrm>
            <a:off x="8390834" y="1748413"/>
            <a:ext cx="3577389" cy="4682988"/>
          </a:xfrm>
          <a:prstGeom prst="roundRect">
            <a:avLst>
              <a:gd name="adj" fmla="val 3550"/>
            </a:avLst>
          </a:prstGeom>
          <a:solidFill>
            <a:srgbClr val="EBEB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3" name="Zaoblený obdélník 13">
            <a:extLst>
              <a:ext uri="{FF2B5EF4-FFF2-40B4-BE49-F238E27FC236}">
                <a16:creationId xmlns:a16="http://schemas.microsoft.com/office/drawing/2014/main" id="{54EE92CE-066D-526D-C689-731CC4BE2AFD}"/>
              </a:ext>
            </a:extLst>
          </p:cNvPr>
          <p:cNvSpPr/>
          <p:nvPr userDrawn="1"/>
        </p:nvSpPr>
        <p:spPr>
          <a:xfrm>
            <a:off x="247842" y="1748413"/>
            <a:ext cx="3577389" cy="4682987"/>
          </a:xfrm>
          <a:prstGeom prst="roundRect">
            <a:avLst>
              <a:gd name="adj" fmla="val 3550"/>
            </a:avLst>
          </a:prstGeom>
          <a:solidFill>
            <a:srgbClr val="EBEB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1" name="Zástupný symbol obrázku 4">
            <a:extLst>
              <a:ext uri="{FF2B5EF4-FFF2-40B4-BE49-F238E27FC236}">
                <a16:creationId xmlns:a16="http://schemas.microsoft.com/office/drawing/2014/main" id="{9376FE24-D566-29FC-3FAA-07E0B3F561BA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4315327" y="1748413"/>
            <a:ext cx="3577389" cy="2446835"/>
          </a:xfrm>
          <a:prstGeom prst="round2SameRect">
            <a:avLst>
              <a:gd name="adj1" fmla="val 5456"/>
              <a:gd name="adj2" fmla="val 0"/>
            </a:avLst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i="1">
                <a:solidFill>
                  <a:schemeClr val="tx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cs-CZ" err="1"/>
              <a:t>Product</a:t>
            </a:r>
            <a:r>
              <a:rPr lang="cs-CZ"/>
              <a:t> Picture / Detail</a:t>
            </a:r>
          </a:p>
        </p:txBody>
      </p:sp>
      <p:sp>
        <p:nvSpPr>
          <p:cNvPr id="13" name="Zástupný symbol obrázku 4">
            <a:extLst>
              <a:ext uri="{FF2B5EF4-FFF2-40B4-BE49-F238E27FC236}">
                <a16:creationId xmlns:a16="http://schemas.microsoft.com/office/drawing/2014/main" id="{0790EAD3-D8DF-70C0-CC4C-47AFCB0F2C97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8390835" y="1748413"/>
            <a:ext cx="3577388" cy="2446834"/>
          </a:xfrm>
          <a:prstGeom prst="round2SameRect">
            <a:avLst>
              <a:gd name="adj1" fmla="val 5768"/>
              <a:gd name="adj2" fmla="val 0"/>
            </a:avLst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i="1">
                <a:solidFill>
                  <a:schemeClr val="tx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cs-CZ" err="1"/>
              <a:t>Product</a:t>
            </a:r>
            <a:r>
              <a:rPr lang="cs-CZ"/>
              <a:t> Picture / Detail</a:t>
            </a:r>
          </a:p>
        </p:txBody>
      </p:sp>
      <p:sp>
        <p:nvSpPr>
          <p:cNvPr id="16" name="Zástupný symbol obrázku 4">
            <a:extLst>
              <a:ext uri="{FF2B5EF4-FFF2-40B4-BE49-F238E27FC236}">
                <a16:creationId xmlns:a16="http://schemas.microsoft.com/office/drawing/2014/main" id="{CD479070-CC08-4F29-4549-0A583B34B6B7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247842" y="1748413"/>
            <a:ext cx="3577389" cy="2446834"/>
          </a:xfrm>
          <a:prstGeom prst="round2SameRect">
            <a:avLst>
              <a:gd name="adj1" fmla="val 4966"/>
              <a:gd name="adj2" fmla="val 0"/>
            </a:avLst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i="1">
                <a:solidFill>
                  <a:schemeClr val="tx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cs-CZ" err="1"/>
              <a:t>Product</a:t>
            </a:r>
            <a:r>
              <a:rPr lang="cs-CZ"/>
              <a:t> Picture / Detail</a:t>
            </a:r>
          </a:p>
        </p:txBody>
      </p:sp>
      <p:sp>
        <p:nvSpPr>
          <p:cNvPr id="2" name="Picture Placeholder 4">
            <a:extLst>
              <a:ext uri="{FF2B5EF4-FFF2-40B4-BE49-F238E27FC236}">
                <a16:creationId xmlns:a16="http://schemas.microsoft.com/office/drawing/2014/main" id="{F095D7CF-ABE4-9252-972F-F7F2667A1F22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>
          <a:xfrm>
            <a:off x="502763" y="4313239"/>
            <a:ext cx="554037" cy="555625"/>
          </a:xfrm>
          <a:prstGeom prst="rect">
            <a:avLst/>
          </a:prstGeo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 sz="1050" i="1">
                <a:solidFill>
                  <a:schemeClr val="tx1"/>
                </a:solidFill>
              </a:defRPr>
            </a:lvl1pPr>
          </a:lstStyle>
          <a:p>
            <a:r>
              <a:rPr lang="cs-CZ" err="1"/>
              <a:t>Icon</a:t>
            </a:r>
            <a:endParaRPr lang="cs-CZ"/>
          </a:p>
        </p:txBody>
      </p:sp>
      <p:sp>
        <p:nvSpPr>
          <p:cNvPr id="3" name="Picture Placeholder 4">
            <a:extLst>
              <a:ext uri="{FF2B5EF4-FFF2-40B4-BE49-F238E27FC236}">
                <a16:creationId xmlns:a16="http://schemas.microsoft.com/office/drawing/2014/main" id="{90221F98-DD81-8C7D-2811-14758DEDF495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>
          <a:xfrm>
            <a:off x="4570248" y="4313238"/>
            <a:ext cx="554037" cy="555625"/>
          </a:xfrm>
          <a:prstGeom prst="rect">
            <a:avLst/>
          </a:prstGeo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 sz="1200" i="1">
                <a:solidFill>
                  <a:schemeClr val="tx1"/>
                </a:solidFill>
              </a:defRPr>
            </a:lvl1pPr>
          </a:lstStyle>
          <a:p>
            <a:r>
              <a:rPr lang="cs-CZ" err="1"/>
              <a:t>Icon</a:t>
            </a:r>
            <a:endParaRPr lang="cs-CZ"/>
          </a:p>
        </p:txBody>
      </p:sp>
      <p:sp>
        <p:nvSpPr>
          <p:cNvPr id="4" name="Picture Placeholder 4">
            <a:extLst>
              <a:ext uri="{FF2B5EF4-FFF2-40B4-BE49-F238E27FC236}">
                <a16:creationId xmlns:a16="http://schemas.microsoft.com/office/drawing/2014/main" id="{C372B523-91F6-1C76-BA9B-90C21C398103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8666308" y="4313238"/>
            <a:ext cx="554037" cy="555625"/>
          </a:xfrm>
          <a:prstGeom prst="rect">
            <a:avLst/>
          </a:prstGeo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 sz="1200" i="1">
                <a:solidFill>
                  <a:schemeClr val="tx1"/>
                </a:solidFill>
              </a:defRPr>
            </a:lvl1pPr>
          </a:lstStyle>
          <a:p>
            <a:r>
              <a:rPr lang="cs-CZ" err="1"/>
              <a:t>Icon</a:t>
            </a:r>
            <a:endParaRPr lang="cs-CZ"/>
          </a:p>
        </p:txBody>
      </p:sp>
      <p:sp>
        <p:nvSpPr>
          <p:cNvPr id="9" name="Text Placeholder 30">
            <a:extLst>
              <a:ext uri="{FF2B5EF4-FFF2-40B4-BE49-F238E27FC236}">
                <a16:creationId xmlns:a16="http://schemas.microsoft.com/office/drawing/2014/main" id="{AC5D2FAE-4129-1E98-3AFA-E1A5CFF756BE}"/>
              </a:ext>
            </a:extLst>
          </p:cNvPr>
          <p:cNvSpPr>
            <a:spLocks noGrp="1"/>
          </p:cNvSpPr>
          <p:nvPr>
            <p:ph type="body" sz="quarter" idx="47"/>
          </p:nvPr>
        </p:nvSpPr>
        <p:spPr>
          <a:xfrm>
            <a:off x="8666307" y="4981115"/>
            <a:ext cx="3007255" cy="1200328"/>
          </a:xfrm>
          <a:prstGeom prst="rect">
            <a:avLst/>
          </a:prstGeom>
        </p:spPr>
        <p:txBody>
          <a:bodyPr/>
          <a:lstStyle>
            <a:lvl1pPr marL="0" indent="0">
              <a:buFont typeface="+mj-lt"/>
              <a:buNone/>
              <a:defRPr sz="1800">
                <a:solidFill>
                  <a:schemeClr val="tx1"/>
                </a:solidFill>
                <a:latin typeface="+mn-lt"/>
              </a:defRPr>
            </a:lvl1pPr>
            <a:lvl2pPr marL="538163" indent="-182563"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+mn-lt"/>
              </a:defRPr>
            </a:lvl2pPr>
            <a:lvl3pPr marL="898525" indent="-180975">
              <a:defRPr sz="1400">
                <a:solidFill>
                  <a:schemeClr val="tx1"/>
                </a:solidFill>
              </a:defRPr>
            </a:lvl3pPr>
            <a:lvl4pPr marL="1255713" indent="-180975"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</a:defRPr>
            </a:lvl4pPr>
            <a:lvl5pPr>
              <a:defRPr sz="1200">
                <a:solidFill>
                  <a:schemeClr val="tx1"/>
                </a:solidFill>
              </a:defRPr>
            </a:lvl5pPr>
            <a:lvl7pPr marL="2743132" indent="0">
              <a:buNone/>
              <a:defRPr/>
            </a:lvl7pPr>
          </a:lstStyle>
          <a:p>
            <a:pPr lvl="0"/>
            <a:r>
              <a:rPr lang="en-US"/>
              <a:t>Click to edit Master text styles</a:t>
            </a:r>
            <a:endParaRPr lang="cs-CZ"/>
          </a:p>
          <a:p>
            <a:pPr lvl="1"/>
            <a:r>
              <a:rPr lang="en-US"/>
              <a:t>Second level</a:t>
            </a:r>
            <a:endParaRPr lang="cs-CZ"/>
          </a:p>
          <a:p>
            <a:pPr lvl="2"/>
            <a:r>
              <a:rPr lang="cs-CZ" err="1"/>
              <a:t>Third</a:t>
            </a:r>
            <a:r>
              <a:rPr lang="cs-CZ"/>
              <a:t> level</a:t>
            </a:r>
          </a:p>
          <a:p>
            <a:pPr lvl="3"/>
            <a:r>
              <a:rPr lang="cs-CZ" err="1"/>
              <a:t>Fourth</a:t>
            </a:r>
            <a:r>
              <a:rPr lang="cs-CZ"/>
              <a:t> level</a:t>
            </a:r>
            <a:endParaRPr lang="en-US"/>
          </a:p>
        </p:txBody>
      </p:sp>
      <p:sp>
        <p:nvSpPr>
          <p:cNvPr id="10" name="Text Placeholder 30">
            <a:extLst>
              <a:ext uri="{FF2B5EF4-FFF2-40B4-BE49-F238E27FC236}">
                <a16:creationId xmlns:a16="http://schemas.microsoft.com/office/drawing/2014/main" id="{68A74853-8FF8-8715-BEFB-BA3A8206EE23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>
          <a:xfrm>
            <a:off x="4570247" y="4981115"/>
            <a:ext cx="3007255" cy="1200328"/>
          </a:xfrm>
          <a:prstGeom prst="rect">
            <a:avLst/>
          </a:prstGeom>
        </p:spPr>
        <p:txBody>
          <a:bodyPr/>
          <a:lstStyle>
            <a:lvl1pPr marL="0" indent="0">
              <a:buFont typeface="+mj-lt"/>
              <a:buNone/>
              <a:defRPr sz="1800">
                <a:solidFill>
                  <a:schemeClr val="tx1"/>
                </a:solidFill>
                <a:latin typeface="+mn-lt"/>
              </a:defRPr>
            </a:lvl1pPr>
            <a:lvl2pPr marL="538163" indent="-182563"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+mn-lt"/>
              </a:defRPr>
            </a:lvl2pPr>
            <a:lvl3pPr marL="898525" indent="-180975">
              <a:defRPr sz="1400">
                <a:solidFill>
                  <a:schemeClr val="tx1"/>
                </a:solidFill>
              </a:defRPr>
            </a:lvl3pPr>
            <a:lvl4pPr marL="1255713" indent="-180975"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</a:defRPr>
            </a:lvl4pPr>
            <a:lvl5pPr>
              <a:defRPr sz="1200">
                <a:solidFill>
                  <a:schemeClr val="tx1"/>
                </a:solidFill>
              </a:defRPr>
            </a:lvl5pPr>
            <a:lvl7pPr marL="2743132" indent="0">
              <a:buNone/>
              <a:defRPr/>
            </a:lvl7pPr>
          </a:lstStyle>
          <a:p>
            <a:pPr lvl="0"/>
            <a:r>
              <a:rPr lang="en-US"/>
              <a:t>Click to edit Master text styles</a:t>
            </a:r>
            <a:endParaRPr lang="cs-CZ"/>
          </a:p>
          <a:p>
            <a:pPr lvl="1"/>
            <a:r>
              <a:rPr lang="en-US"/>
              <a:t>Second level</a:t>
            </a:r>
            <a:endParaRPr lang="cs-CZ"/>
          </a:p>
          <a:p>
            <a:pPr lvl="2"/>
            <a:r>
              <a:rPr lang="cs-CZ" err="1"/>
              <a:t>Third</a:t>
            </a:r>
            <a:r>
              <a:rPr lang="cs-CZ"/>
              <a:t> level</a:t>
            </a:r>
          </a:p>
          <a:p>
            <a:pPr lvl="3"/>
            <a:r>
              <a:rPr lang="cs-CZ" err="1"/>
              <a:t>Fourth</a:t>
            </a:r>
            <a:r>
              <a:rPr lang="cs-CZ"/>
              <a:t> level</a:t>
            </a:r>
            <a:endParaRPr lang="en-US"/>
          </a:p>
        </p:txBody>
      </p:sp>
      <p:sp>
        <p:nvSpPr>
          <p:cNvPr id="14" name="Text Placeholder 30">
            <a:extLst>
              <a:ext uri="{FF2B5EF4-FFF2-40B4-BE49-F238E27FC236}">
                <a16:creationId xmlns:a16="http://schemas.microsoft.com/office/drawing/2014/main" id="{0FFD8D7E-97BE-F6F5-FB64-825783BB6551}"/>
              </a:ext>
            </a:extLst>
          </p:cNvPr>
          <p:cNvSpPr>
            <a:spLocks noGrp="1"/>
          </p:cNvSpPr>
          <p:nvPr>
            <p:ph type="body" sz="quarter" idx="49"/>
          </p:nvPr>
        </p:nvSpPr>
        <p:spPr>
          <a:xfrm>
            <a:off x="502762" y="4981115"/>
            <a:ext cx="3007256" cy="1200329"/>
          </a:xfrm>
          <a:prstGeom prst="rect">
            <a:avLst/>
          </a:prstGeom>
        </p:spPr>
        <p:txBody>
          <a:bodyPr/>
          <a:lstStyle>
            <a:lvl1pPr marL="0" indent="0">
              <a:buFont typeface="+mj-lt"/>
              <a:buNone/>
              <a:defRPr sz="1800">
                <a:solidFill>
                  <a:schemeClr val="tx1"/>
                </a:solidFill>
                <a:latin typeface="+mn-lt"/>
              </a:defRPr>
            </a:lvl1pPr>
            <a:lvl2pPr marL="538163" indent="-182563"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+mn-lt"/>
              </a:defRPr>
            </a:lvl2pPr>
            <a:lvl3pPr marL="898525" indent="-180975">
              <a:defRPr sz="1400">
                <a:solidFill>
                  <a:schemeClr val="tx1"/>
                </a:solidFill>
              </a:defRPr>
            </a:lvl3pPr>
            <a:lvl4pPr marL="1255713" indent="-180975"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</a:defRPr>
            </a:lvl4pPr>
            <a:lvl5pPr>
              <a:defRPr sz="1200">
                <a:solidFill>
                  <a:schemeClr val="tx1"/>
                </a:solidFill>
              </a:defRPr>
            </a:lvl5pPr>
            <a:lvl7pPr marL="2743132" indent="0">
              <a:buNone/>
              <a:defRPr/>
            </a:lvl7pPr>
          </a:lstStyle>
          <a:p>
            <a:pPr lvl="0"/>
            <a:r>
              <a:rPr lang="en-US"/>
              <a:t>Click to edit Master text styles</a:t>
            </a:r>
            <a:endParaRPr lang="cs-CZ"/>
          </a:p>
          <a:p>
            <a:pPr lvl="1"/>
            <a:r>
              <a:rPr lang="en-US"/>
              <a:t>Second level</a:t>
            </a:r>
            <a:endParaRPr lang="cs-CZ"/>
          </a:p>
          <a:p>
            <a:pPr lvl="2"/>
            <a:r>
              <a:rPr lang="cs-CZ" err="1"/>
              <a:t>Third</a:t>
            </a:r>
            <a:r>
              <a:rPr lang="cs-CZ"/>
              <a:t> level</a:t>
            </a:r>
          </a:p>
          <a:p>
            <a:pPr lvl="3"/>
            <a:r>
              <a:rPr lang="cs-CZ" err="1"/>
              <a:t>Fourth</a:t>
            </a:r>
            <a:r>
              <a:rPr lang="cs-CZ"/>
              <a:t>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21229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3x Image, 3x Title, 3x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Nadpis 1">
            <a:extLst>
              <a:ext uri="{FF2B5EF4-FFF2-40B4-BE49-F238E27FC236}">
                <a16:creationId xmlns:a16="http://schemas.microsoft.com/office/drawing/2014/main" id="{1101E9C7-9C64-4301-C704-901884EFB2F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23777" y="291287"/>
            <a:ext cx="7668940" cy="1269731"/>
          </a:xfrm>
          <a:prstGeom prst="rect">
            <a:avLst/>
          </a:prstGeom>
        </p:spPr>
        <p:txBody>
          <a:bodyPr anchor="t">
            <a:noAutofit/>
          </a:bodyPr>
          <a:lstStyle>
            <a:lvl1pPr algn="l">
              <a:defRPr sz="4000" b="1">
                <a:solidFill>
                  <a:schemeClr val="tx1"/>
                </a:solidFill>
              </a:defRPr>
            </a:lvl1pPr>
          </a:lstStyle>
          <a:p>
            <a:endParaRPr lang="cs-CZ"/>
          </a:p>
        </p:txBody>
      </p:sp>
      <p:sp>
        <p:nvSpPr>
          <p:cNvPr id="25" name="Zaoblený obdélník 13">
            <a:extLst>
              <a:ext uri="{FF2B5EF4-FFF2-40B4-BE49-F238E27FC236}">
                <a16:creationId xmlns:a16="http://schemas.microsoft.com/office/drawing/2014/main" id="{F5E8B0DA-79F1-6BF4-0298-DA58210EDC63}"/>
              </a:ext>
            </a:extLst>
          </p:cNvPr>
          <p:cNvSpPr/>
          <p:nvPr userDrawn="1"/>
        </p:nvSpPr>
        <p:spPr>
          <a:xfrm>
            <a:off x="4315327" y="1748412"/>
            <a:ext cx="3577389" cy="4682989"/>
          </a:xfrm>
          <a:prstGeom prst="roundRect">
            <a:avLst>
              <a:gd name="adj" fmla="val 3550"/>
            </a:avLst>
          </a:prstGeom>
          <a:solidFill>
            <a:srgbClr val="EBEB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6" name="Zaoblený obdélník 13">
            <a:extLst>
              <a:ext uri="{FF2B5EF4-FFF2-40B4-BE49-F238E27FC236}">
                <a16:creationId xmlns:a16="http://schemas.microsoft.com/office/drawing/2014/main" id="{70BD5F8C-8850-AED9-4858-B665E5E33D59}"/>
              </a:ext>
            </a:extLst>
          </p:cNvPr>
          <p:cNvSpPr/>
          <p:nvPr userDrawn="1"/>
        </p:nvSpPr>
        <p:spPr>
          <a:xfrm>
            <a:off x="8390834" y="1748411"/>
            <a:ext cx="3577389" cy="4682990"/>
          </a:xfrm>
          <a:prstGeom prst="roundRect">
            <a:avLst>
              <a:gd name="adj" fmla="val 3550"/>
            </a:avLst>
          </a:prstGeom>
          <a:solidFill>
            <a:srgbClr val="EBEB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7" name="Zaoblený obdélník 13">
            <a:extLst>
              <a:ext uri="{FF2B5EF4-FFF2-40B4-BE49-F238E27FC236}">
                <a16:creationId xmlns:a16="http://schemas.microsoft.com/office/drawing/2014/main" id="{034D6823-F559-5181-5BA1-EB467E45A06F}"/>
              </a:ext>
            </a:extLst>
          </p:cNvPr>
          <p:cNvSpPr/>
          <p:nvPr userDrawn="1"/>
        </p:nvSpPr>
        <p:spPr>
          <a:xfrm>
            <a:off x="247842" y="1748413"/>
            <a:ext cx="3577389" cy="4682988"/>
          </a:xfrm>
          <a:prstGeom prst="roundRect">
            <a:avLst>
              <a:gd name="adj" fmla="val 3550"/>
            </a:avLst>
          </a:prstGeom>
          <a:solidFill>
            <a:srgbClr val="EBEB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32" name="Zástupný text 5">
            <a:extLst>
              <a:ext uri="{FF2B5EF4-FFF2-40B4-BE49-F238E27FC236}">
                <a16:creationId xmlns:a16="http://schemas.microsoft.com/office/drawing/2014/main" id="{09C18AD0-FC78-7833-AC33-BFAF48E3E62E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4570247" y="4391025"/>
            <a:ext cx="3007255" cy="411163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>
              <a:buNone/>
              <a:defRPr sz="2200" b="1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endParaRPr lang="cs-CZ"/>
          </a:p>
        </p:txBody>
      </p:sp>
      <p:sp>
        <p:nvSpPr>
          <p:cNvPr id="33" name="Zástupný text 5">
            <a:extLst>
              <a:ext uri="{FF2B5EF4-FFF2-40B4-BE49-F238E27FC236}">
                <a16:creationId xmlns:a16="http://schemas.microsoft.com/office/drawing/2014/main" id="{0654A36E-7528-571E-A64A-A2BFFC4EC5E0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8666307" y="4390990"/>
            <a:ext cx="3007255" cy="411163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>
              <a:buNone/>
              <a:defRPr sz="2200" b="1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endParaRPr lang="cs-CZ"/>
          </a:p>
        </p:txBody>
      </p:sp>
      <p:sp>
        <p:nvSpPr>
          <p:cNvPr id="34" name="Zástupný symbol obrázku 4">
            <a:extLst>
              <a:ext uri="{FF2B5EF4-FFF2-40B4-BE49-F238E27FC236}">
                <a16:creationId xmlns:a16="http://schemas.microsoft.com/office/drawing/2014/main" id="{B809C8A9-057A-E914-CFA1-957FD2851614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247842" y="1748413"/>
            <a:ext cx="3577389" cy="2446834"/>
          </a:xfrm>
          <a:prstGeom prst="round2SameRect">
            <a:avLst>
              <a:gd name="adj1" fmla="val 4966"/>
              <a:gd name="adj2" fmla="val 0"/>
            </a:avLst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i="1">
                <a:solidFill>
                  <a:schemeClr val="tx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cs-CZ" err="1"/>
              <a:t>Product</a:t>
            </a:r>
            <a:r>
              <a:rPr lang="cs-CZ"/>
              <a:t> Picture / Detail</a:t>
            </a:r>
          </a:p>
        </p:txBody>
      </p:sp>
      <p:sp>
        <p:nvSpPr>
          <p:cNvPr id="35" name="Zástupný symbol obrázku 4">
            <a:extLst>
              <a:ext uri="{FF2B5EF4-FFF2-40B4-BE49-F238E27FC236}">
                <a16:creationId xmlns:a16="http://schemas.microsoft.com/office/drawing/2014/main" id="{64FDB6D2-2797-F182-B971-B26049E755F9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4315327" y="1748413"/>
            <a:ext cx="3577389" cy="2446835"/>
          </a:xfrm>
          <a:prstGeom prst="round2SameRect">
            <a:avLst>
              <a:gd name="adj1" fmla="val 5456"/>
              <a:gd name="adj2" fmla="val 0"/>
            </a:avLst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i="1">
                <a:solidFill>
                  <a:schemeClr val="tx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cs-CZ" err="1"/>
              <a:t>Product</a:t>
            </a:r>
            <a:r>
              <a:rPr lang="cs-CZ"/>
              <a:t> Picture / Detail</a:t>
            </a:r>
          </a:p>
        </p:txBody>
      </p:sp>
      <p:sp>
        <p:nvSpPr>
          <p:cNvPr id="36" name="Zástupný symbol obrázku 4">
            <a:extLst>
              <a:ext uri="{FF2B5EF4-FFF2-40B4-BE49-F238E27FC236}">
                <a16:creationId xmlns:a16="http://schemas.microsoft.com/office/drawing/2014/main" id="{BEDB7E16-B2A4-FF65-1C39-CF5B9FDD4C68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8390835" y="1748413"/>
            <a:ext cx="3577388" cy="2446834"/>
          </a:xfrm>
          <a:prstGeom prst="round2SameRect">
            <a:avLst>
              <a:gd name="adj1" fmla="val 5768"/>
              <a:gd name="adj2" fmla="val 0"/>
            </a:avLst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i="1">
                <a:solidFill>
                  <a:schemeClr val="tx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cs-CZ" err="1"/>
              <a:t>Product</a:t>
            </a:r>
            <a:r>
              <a:rPr lang="cs-CZ"/>
              <a:t> Picture / Detail</a:t>
            </a:r>
          </a:p>
        </p:txBody>
      </p:sp>
      <p:sp>
        <p:nvSpPr>
          <p:cNvPr id="37" name="Zástupný text 5">
            <a:extLst>
              <a:ext uri="{FF2B5EF4-FFF2-40B4-BE49-F238E27FC236}">
                <a16:creationId xmlns:a16="http://schemas.microsoft.com/office/drawing/2014/main" id="{66FA0387-4AE7-B37D-1B03-CED0B6F053AB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502762" y="4382642"/>
            <a:ext cx="3007255" cy="411163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>
              <a:buNone/>
              <a:defRPr sz="2200" b="1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endParaRPr lang="cs-CZ"/>
          </a:p>
        </p:txBody>
      </p:sp>
      <p:sp>
        <p:nvSpPr>
          <p:cNvPr id="2" name="Text Placeholder 30">
            <a:extLst>
              <a:ext uri="{FF2B5EF4-FFF2-40B4-BE49-F238E27FC236}">
                <a16:creationId xmlns:a16="http://schemas.microsoft.com/office/drawing/2014/main" id="{9CB13EF8-A51B-C5A5-6A70-141B9A59F444}"/>
              </a:ext>
            </a:extLst>
          </p:cNvPr>
          <p:cNvSpPr>
            <a:spLocks noGrp="1"/>
          </p:cNvSpPr>
          <p:nvPr>
            <p:ph type="body" sz="quarter" idx="47"/>
          </p:nvPr>
        </p:nvSpPr>
        <p:spPr>
          <a:xfrm>
            <a:off x="8666307" y="4981115"/>
            <a:ext cx="3007255" cy="1200328"/>
          </a:xfrm>
          <a:prstGeom prst="rect">
            <a:avLst/>
          </a:prstGeom>
        </p:spPr>
        <p:txBody>
          <a:bodyPr/>
          <a:lstStyle>
            <a:lvl1pPr marL="0" indent="0">
              <a:buFont typeface="+mj-lt"/>
              <a:buNone/>
              <a:defRPr sz="1800">
                <a:solidFill>
                  <a:schemeClr val="tx1"/>
                </a:solidFill>
                <a:latin typeface="+mn-lt"/>
              </a:defRPr>
            </a:lvl1pPr>
            <a:lvl2pPr marL="538163" indent="-182563"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+mn-lt"/>
              </a:defRPr>
            </a:lvl2pPr>
            <a:lvl3pPr marL="898525" indent="-180975">
              <a:defRPr sz="1400">
                <a:solidFill>
                  <a:schemeClr val="tx1"/>
                </a:solidFill>
              </a:defRPr>
            </a:lvl3pPr>
            <a:lvl4pPr marL="1255713" indent="-180975"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</a:defRPr>
            </a:lvl4pPr>
            <a:lvl5pPr>
              <a:defRPr sz="1200">
                <a:solidFill>
                  <a:schemeClr val="tx1"/>
                </a:solidFill>
              </a:defRPr>
            </a:lvl5pPr>
            <a:lvl7pPr marL="2743132" indent="0">
              <a:buNone/>
              <a:defRPr/>
            </a:lvl7pPr>
          </a:lstStyle>
          <a:p>
            <a:pPr lvl="0"/>
            <a:r>
              <a:rPr lang="en-US"/>
              <a:t>Click to edit Master text styles</a:t>
            </a:r>
            <a:endParaRPr lang="cs-CZ"/>
          </a:p>
          <a:p>
            <a:pPr lvl="1"/>
            <a:r>
              <a:rPr lang="en-US"/>
              <a:t>Second level</a:t>
            </a:r>
            <a:endParaRPr lang="cs-CZ"/>
          </a:p>
          <a:p>
            <a:pPr lvl="2"/>
            <a:r>
              <a:rPr lang="cs-CZ" err="1"/>
              <a:t>Third</a:t>
            </a:r>
            <a:r>
              <a:rPr lang="cs-CZ"/>
              <a:t> level</a:t>
            </a:r>
          </a:p>
          <a:p>
            <a:pPr lvl="3"/>
            <a:r>
              <a:rPr lang="cs-CZ" err="1"/>
              <a:t>Fourth</a:t>
            </a:r>
            <a:r>
              <a:rPr lang="cs-CZ"/>
              <a:t> level</a:t>
            </a:r>
            <a:endParaRPr lang="en-US"/>
          </a:p>
        </p:txBody>
      </p:sp>
      <p:sp>
        <p:nvSpPr>
          <p:cNvPr id="3" name="Text Placeholder 30">
            <a:extLst>
              <a:ext uri="{FF2B5EF4-FFF2-40B4-BE49-F238E27FC236}">
                <a16:creationId xmlns:a16="http://schemas.microsoft.com/office/drawing/2014/main" id="{B2AAEB5C-F93C-9282-1D3A-B524D2B772C6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>
          <a:xfrm>
            <a:off x="4570247" y="4981115"/>
            <a:ext cx="3007255" cy="1200328"/>
          </a:xfrm>
          <a:prstGeom prst="rect">
            <a:avLst/>
          </a:prstGeom>
        </p:spPr>
        <p:txBody>
          <a:bodyPr/>
          <a:lstStyle>
            <a:lvl1pPr marL="0" indent="0">
              <a:buFont typeface="+mj-lt"/>
              <a:buNone/>
              <a:defRPr sz="1800">
                <a:solidFill>
                  <a:schemeClr val="tx1"/>
                </a:solidFill>
                <a:latin typeface="+mn-lt"/>
              </a:defRPr>
            </a:lvl1pPr>
            <a:lvl2pPr marL="538163" indent="-182563"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+mn-lt"/>
              </a:defRPr>
            </a:lvl2pPr>
            <a:lvl3pPr marL="898525" indent="-180975">
              <a:defRPr sz="1400">
                <a:solidFill>
                  <a:schemeClr val="tx1"/>
                </a:solidFill>
              </a:defRPr>
            </a:lvl3pPr>
            <a:lvl4pPr marL="1255713" indent="-180975"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</a:defRPr>
            </a:lvl4pPr>
            <a:lvl5pPr>
              <a:defRPr sz="1200">
                <a:solidFill>
                  <a:schemeClr val="tx1"/>
                </a:solidFill>
              </a:defRPr>
            </a:lvl5pPr>
            <a:lvl7pPr marL="2743132" indent="0">
              <a:buNone/>
              <a:defRPr/>
            </a:lvl7pPr>
          </a:lstStyle>
          <a:p>
            <a:pPr lvl="0"/>
            <a:r>
              <a:rPr lang="en-US"/>
              <a:t>Click to edit Master text styles</a:t>
            </a:r>
            <a:endParaRPr lang="cs-CZ"/>
          </a:p>
          <a:p>
            <a:pPr lvl="1"/>
            <a:r>
              <a:rPr lang="en-US"/>
              <a:t>Second level</a:t>
            </a:r>
            <a:endParaRPr lang="cs-CZ"/>
          </a:p>
          <a:p>
            <a:pPr lvl="2"/>
            <a:r>
              <a:rPr lang="cs-CZ" err="1"/>
              <a:t>Third</a:t>
            </a:r>
            <a:r>
              <a:rPr lang="cs-CZ"/>
              <a:t> level</a:t>
            </a:r>
          </a:p>
          <a:p>
            <a:pPr lvl="3"/>
            <a:r>
              <a:rPr lang="cs-CZ" err="1"/>
              <a:t>Fourth</a:t>
            </a:r>
            <a:r>
              <a:rPr lang="cs-CZ"/>
              <a:t> level</a:t>
            </a:r>
            <a:endParaRPr lang="en-US"/>
          </a:p>
        </p:txBody>
      </p:sp>
      <p:sp>
        <p:nvSpPr>
          <p:cNvPr id="4" name="Text Placeholder 30">
            <a:extLst>
              <a:ext uri="{FF2B5EF4-FFF2-40B4-BE49-F238E27FC236}">
                <a16:creationId xmlns:a16="http://schemas.microsoft.com/office/drawing/2014/main" id="{FF62F1A8-C85D-6B51-7B45-F98E0590147A}"/>
              </a:ext>
            </a:extLst>
          </p:cNvPr>
          <p:cNvSpPr>
            <a:spLocks noGrp="1"/>
          </p:cNvSpPr>
          <p:nvPr>
            <p:ph type="body" sz="quarter" idx="49"/>
          </p:nvPr>
        </p:nvSpPr>
        <p:spPr>
          <a:xfrm>
            <a:off x="502762" y="4981115"/>
            <a:ext cx="3007256" cy="1200329"/>
          </a:xfrm>
          <a:prstGeom prst="rect">
            <a:avLst/>
          </a:prstGeom>
        </p:spPr>
        <p:txBody>
          <a:bodyPr/>
          <a:lstStyle>
            <a:lvl1pPr marL="0" indent="0">
              <a:buFont typeface="+mj-lt"/>
              <a:buNone/>
              <a:defRPr sz="1800">
                <a:solidFill>
                  <a:schemeClr val="tx1"/>
                </a:solidFill>
                <a:latin typeface="+mn-lt"/>
              </a:defRPr>
            </a:lvl1pPr>
            <a:lvl2pPr marL="538163" indent="-182563"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+mn-lt"/>
              </a:defRPr>
            </a:lvl2pPr>
            <a:lvl3pPr marL="898525" indent="-180975">
              <a:defRPr sz="1400">
                <a:solidFill>
                  <a:schemeClr val="tx1"/>
                </a:solidFill>
              </a:defRPr>
            </a:lvl3pPr>
            <a:lvl4pPr marL="1255713" indent="-180975"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</a:defRPr>
            </a:lvl4pPr>
            <a:lvl5pPr>
              <a:defRPr sz="1200">
                <a:solidFill>
                  <a:schemeClr val="tx1"/>
                </a:solidFill>
              </a:defRPr>
            </a:lvl5pPr>
            <a:lvl7pPr marL="2743132" indent="0">
              <a:buNone/>
              <a:defRPr/>
            </a:lvl7pPr>
          </a:lstStyle>
          <a:p>
            <a:pPr lvl="0"/>
            <a:r>
              <a:rPr lang="en-US"/>
              <a:t>Click to edit Master text styles</a:t>
            </a:r>
            <a:endParaRPr lang="cs-CZ"/>
          </a:p>
          <a:p>
            <a:pPr lvl="1"/>
            <a:r>
              <a:rPr lang="en-US"/>
              <a:t>Second level</a:t>
            </a:r>
            <a:endParaRPr lang="cs-CZ"/>
          </a:p>
          <a:p>
            <a:pPr lvl="2"/>
            <a:r>
              <a:rPr lang="cs-CZ" err="1"/>
              <a:t>Third</a:t>
            </a:r>
            <a:r>
              <a:rPr lang="cs-CZ"/>
              <a:t> level</a:t>
            </a:r>
          </a:p>
          <a:p>
            <a:pPr lvl="3"/>
            <a:r>
              <a:rPr lang="cs-CZ" err="1"/>
              <a:t>Fourth</a:t>
            </a:r>
            <a:r>
              <a:rPr lang="cs-CZ"/>
              <a:t>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73823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x Image, 3x Icon, 3x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Zaoblený obdélník 13">
            <a:extLst>
              <a:ext uri="{FF2B5EF4-FFF2-40B4-BE49-F238E27FC236}">
                <a16:creationId xmlns:a16="http://schemas.microsoft.com/office/drawing/2014/main" id="{1C737EFC-009E-4A4A-EFBA-07861027A5A3}"/>
              </a:ext>
            </a:extLst>
          </p:cNvPr>
          <p:cNvSpPr/>
          <p:nvPr userDrawn="1"/>
        </p:nvSpPr>
        <p:spPr>
          <a:xfrm>
            <a:off x="4315327" y="301396"/>
            <a:ext cx="3577389" cy="6130006"/>
          </a:xfrm>
          <a:prstGeom prst="roundRect">
            <a:avLst>
              <a:gd name="adj" fmla="val 3550"/>
            </a:avLst>
          </a:prstGeom>
          <a:solidFill>
            <a:srgbClr val="EBEB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2" name="Zaoblený obdélník 13">
            <a:extLst>
              <a:ext uri="{FF2B5EF4-FFF2-40B4-BE49-F238E27FC236}">
                <a16:creationId xmlns:a16="http://schemas.microsoft.com/office/drawing/2014/main" id="{EAB84F00-73D4-9DA2-B5CD-7AE1C4D9F96A}"/>
              </a:ext>
            </a:extLst>
          </p:cNvPr>
          <p:cNvSpPr/>
          <p:nvPr userDrawn="1"/>
        </p:nvSpPr>
        <p:spPr>
          <a:xfrm>
            <a:off x="8390834" y="301395"/>
            <a:ext cx="3577389" cy="6130006"/>
          </a:xfrm>
          <a:prstGeom prst="roundRect">
            <a:avLst>
              <a:gd name="adj" fmla="val 3550"/>
            </a:avLst>
          </a:prstGeom>
          <a:solidFill>
            <a:srgbClr val="EBEB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4" name="Zaoblený obdélník 13">
            <a:extLst>
              <a:ext uri="{FF2B5EF4-FFF2-40B4-BE49-F238E27FC236}">
                <a16:creationId xmlns:a16="http://schemas.microsoft.com/office/drawing/2014/main" id="{61ED0A1F-F68B-19E8-AF6D-0FAF35FD2BA8}"/>
              </a:ext>
            </a:extLst>
          </p:cNvPr>
          <p:cNvSpPr/>
          <p:nvPr userDrawn="1"/>
        </p:nvSpPr>
        <p:spPr>
          <a:xfrm>
            <a:off x="247842" y="301396"/>
            <a:ext cx="3577389" cy="6130005"/>
          </a:xfrm>
          <a:prstGeom prst="roundRect">
            <a:avLst>
              <a:gd name="adj" fmla="val 3550"/>
            </a:avLst>
          </a:prstGeom>
          <a:solidFill>
            <a:srgbClr val="EBEB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1" name="Zástupný symbol obrázku 4">
            <a:extLst>
              <a:ext uri="{FF2B5EF4-FFF2-40B4-BE49-F238E27FC236}">
                <a16:creationId xmlns:a16="http://schemas.microsoft.com/office/drawing/2014/main" id="{9376FE24-D566-29FC-3FAA-07E0B3F561BA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4315327" y="301397"/>
            <a:ext cx="3577389" cy="3893851"/>
          </a:xfrm>
          <a:prstGeom prst="round2SameRect">
            <a:avLst>
              <a:gd name="adj1" fmla="val 4100"/>
              <a:gd name="adj2" fmla="val 0"/>
            </a:avLst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i="1">
                <a:solidFill>
                  <a:schemeClr val="tx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cs-CZ" err="1"/>
              <a:t>Product</a:t>
            </a:r>
            <a:r>
              <a:rPr lang="cs-CZ"/>
              <a:t> Picture / Detail</a:t>
            </a:r>
          </a:p>
        </p:txBody>
      </p:sp>
      <p:sp>
        <p:nvSpPr>
          <p:cNvPr id="13" name="Zástupný symbol obrázku 4">
            <a:extLst>
              <a:ext uri="{FF2B5EF4-FFF2-40B4-BE49-F238E27FC236}">
                <a16:creationId xmlns:a16="http://schemas.microsoft.com/office/drawing/2014/main" id="{0790EAD3-D8DF-70C0-CC4C-47AFCB0F2C97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8390833" y="301396"/>
            <a:ext cx="3577389" cy="3893851"/>
          </a:xfrm>
          <a:prstGeom prst="round2SameRect">
            <a:avLst>
              <a:gd name="adj1" fmla="val 3532"/>
              <a:gd name="adj2" fmla="val 0"/>
            </a:avLst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i="1">
                <a:solidFill>
                  <a:schemeClr val="tx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cs-CZ" err="1"/>
              <a:t>Product</a:t>
            </a:r>
            <a:r>
              <a:rPr lang="cs-CZ"/>
              <a:t> Picture / Detail</a:t>
            </a:r>
          </a:p>
        </p:txBody>
      </p:sp>
      <p:sp>
        <p:nvSpPr>
          <p:cNvPr id="16" name="Zástupný symbol obrázku 4">
            <a:extLst>
              <a:ext uri="{FF2B5EF4-FFF2-40B4-BE49-F238E27FC236}">
                <a16:creationId xmlns:a16="http://schemas.microsoft.com/office/drawing/2014/main" id="{CD479070-CC08-4F29-4549-0A583B34B6B7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247842" y="301396"/>
            <a:ext cx="3577389" cy="3893851"/>
          </a:xfrm>
          <a:prstGeom prst="round2SameRect">
            <a:avLst>
              <a:gd name="adj1" fmla="val 3908"/>
              <a:gd name="adj2" fmla="val 0"/>
            </a:avLst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i="1">
                <a:solidFill>
                  <a:schemeClr val="tx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cs-CZ" err="1"/>
              <a:t>Product</a:t>
            </a:r>
            <a:r>
              <a:rPr lang="cs-CZ"/>
              <a:t> Picture / Detail</a:t>
            </a:r>
          </a:p>
        </p:txBody>
      </p:sp>
      <p:sp>
        <p:nvSpPr>
          <p:cNvPr id="2" name="Picture Placeholder 4">
            <a:extLst>
              <a:ext uri="{FF2B5EF4-FFF2-40B4-BE49-F238E27FC236}">
                <a16:creationId xmlns:a16="http://schemas.microsoft.com/office/drawing/2014/main" id="{C6797EF7-80AA-2733-1087-58496DCF35C4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>
          <a:xfrm>
            <a:off x="502763" y="4313239"/>
            <a:ext cx="554037" cy="555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 i="1">
                <a:solidFill>
                  <a:schemeClr val="tx1"/>
                </a:solidFill>
              </a:defRPr>
            </a:lvl1pPr>
          </a:lstStyle>
          <a:p>
            <a:r>
              <a:rPr lang="cs-CZ" err="1"/>
              <a:t>Icon</a:t>
            </a:r>
            <a:endParaRPr lang="cs-CZ"/>
          </a:p>
        </p:txBody>
      </p:sp>
      <p:sp>
        <p:nvSpPr>
          <p:cNvPr id="3" name="Picture Placeholder 4">
            <a:extLst>
              <a:ext uri="{FF2B5EF4-FFF2-40B4-BE49-F238E27FC236}">
                <a16:creationId xmlns:a16="http://schemas.microsoft.com/office/drawing/2014/main" id="{1F7C2681-8A16-552A-7773-0321F6B64420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>
          <a:xfrm>
            <a:off x="4570248" y="4313238"/>
            <a:ext cx="554037" cy="555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 i="1">
                <a:solidFill>
                  <a:schemeClr val="tx1"/>
                </a:solidFill>
              </a:defRPr>
            </a:lvl1pPr>
          </a:lstStyle>
          <a:p>
            <a:r>
              <a:rPr lang="cs-CZ" err="1"/>
              <a:t>Icon</a:t>
            </a:r>
            <a:endParaRPr lang="cs-CZ"/>
          </a:p>
        </p:txBody>
      </p:sp>
      <p:sp>
        <p:nvSpPr>
          <p:cNvPr id="4" name="Picture Placeholder 4">
            <a:extLst>
              <a:ext uri="{FF2B5EF4-FFF2-40B4-BE49-F238E27FC236}">
                <a16:creationId xmlns:a16="http://schemas.microsoft.com/office/drawing/2014/main" id="{A3BA5B78-AF0E-B11F-19CC-40597385E5FE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8666308" y="4313238"/>
            <a:ext cx="554037" cy="555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 i="1">
                <a:solidFill>
                  <a:schemeClr val="tx1"/>
                </a:solidFill>
              </a:defRPr>
            </a:lvl1pPr>
          </a:lstStyle>
          <a:p>
            <a:r>
              <a:rPr lang="cs-CZ" err="1"/>
              <a:t>Icon</a:t>
            </a:r>
            <a:endParaRPr lang="cs-CZ"/>
          </a:p>
        </p:txBody>
      </p:sp>
      <p:sp>
        <p:nvSpPr>
          <p:cNvPr id="6" name="Text Placeholder 30">
            <a:extLst>
              <a:ext uri="{FF2B5EF4-FFF2-40B4-BE49-F238E27FC236}">
                <a16:creationId xmlns:a16="http://schemas.microsoft.com/office/drawing/2014/main" id="{7E53BCFB-5B7A-9DBC-59EE-7D0E68DA61BC}"/>
              </a:ext>
            </a:extLst>
          </p:cNvPr>
          <p:cNvSpPr>
            <a:spLocks noGrp="1"/>
          </p:cNvSpPr>
          <p:nvPr>
            <p:ph type="body" sz="quarter" idx="47"/>
          </p:nvPr>
        </p:nvSpPr>
        <p:spPr>
          <a:xfrm>
            <a:off x="8666307" y="4981115"/>
            <a:ext cx="3007255" cy="1200328"/>
          </a:xfrm>
          <a:prstGeom prst="rect">
            <a:avLst/>
          </a:prstGeom>
        </p:spPr>
        <p:txBody>
          <a:bodyPr/>
          <a:lstStyle>
            <a:lvl1pPr marL="0" indent="0">
              <a:buFont typeface="+mj-lt"/>
              <a:buNone/>
              <a:defRPr sz="1800">
                <a:solidFill>
                  <a:schemeClr val="tx1"/>
                </a:solidFill>
                <a:latin typeface="+mn-lt"/>
              </a:defRPr>
            </a:lvl1pPr>
            <a:lvl2pPr marL="538163" indent="-182563"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+mn-lt"/>
              </a:defRPr>
            </a:lvl2pPr>
            <a:lvl3pPr marL="898525" indent="-180975">
              <a:defRPr sz="1400">
                <a:solidFill>
                  <a:schemeClr val="tx1"/>
                </a:solidFill>
              </a:defRPr>
            </a:lvl3pPr>
            <a:lvl4pPr marL="1255713" indent="-180975"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</a:defRPr>
            </a:lvl4pPr>
            <a:lvl5pPr>
              <a:defRPr sz="1200">
                <a:solidFill>
                  <a:schemeClr val="tx1"/>
                </a:solidFill>
              </a:defRPr>
            </a:lvl5pPr>
            <a:lvl7pPr marL="2743132" indent="0">
              <a:buNone/>
              <a:defRPr/>
            </a:lvl7pPr>
          </a:lstStyle>
          <a:p>
            <a:pPr lvl="0"/>
            <a:r>
              <a:rPr lang="en-US"/>
              <a:t>Click to edit Master text styles</a:t>
            </a:r>
            <a:endParaRPr lang="cs-CZ"/>
          </a:p>
          <a:p>
            <a:pPr lvl="1"/>
            <a:r>
              <a:rPr lang="en-US"/>
              <a:t>Second level</a:t>
            </a:r>
            <a:endParaRPr lang="cs-CZ"/>
          </a:p>
          <a:p>
            <a:pPr lvl="2"/>
            <a:r>
              <a:rPr lang="cs-CZ" err="1"/>
              <a:t>Third</a:t>
            </a:r>
            <a:r>
              <a:rPr lang="cs-CZ"/>
              <a:t> level</a:t>
            </a:r>
          </a:p>
          <a:p>
            <a:pPr lvl="3"/>
            <a:r>
              <a:rPr lang="cs-CZ" err="1"/>
              <a:t>Fourth</a:t>
            </a:r>
            <a:r>
              <a:rPr lang="cs-CZ"/>
              <a:t> level</a:t>
            </a:r>
            <a:endParaRPr lang="en-US"/>
          </a:p>
        </p:txBody>
      </p:sp>
      <p:sp>
        <p:nvSpPr>
          <p:cNvPr id="9" name="Text Placeholder 30">
            <a:extLst>
              <a:ext uri="{FF2B5EF4-FFF2-40B4-BE49-F238E27FC236}">
                <a16:creationId xmlns:a16="http://schemas.microsoft.com/office/drawing/2014/main" id="{7E046A04-5488-4D06-4959-7E1FDA68788B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>
          <a:xfrm>
            <a:off x="4570247" y="4981115"/>
            <a:ext cx="3007255" cy="1200328"/>
          </a:xfrm>
          <a:prstGeom prst="rect">
            <a:avLst/>
          </a:prstGeom>
        </p:spPr>
        <p:txBody>
          <a:bodyPr/>
          <a:lstStyle>
            <a:lvl1pPr marL="0" indent="0">
              <a:buFont typeface="+mj-lt"/>
              <a:buNone/>
              <a:defRPr sz="1800">
                <a:solidFill>
                  <a:schemeClr val="tx1"/>
                </a:solidFill>
                <a:latin typeface="+mn-lt"/>
              </a:defRPr>
            </a:lvl1pPr>
            <a:lvl2pPr marL="538163" indent="-182563"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+mn-lt"/>
              </a:defRPr>
            </a:lvl2pPr>
            <a:lvl3pPr marL="898525" indent="-180975">
              <a:defRPr sz="1400">
                <a:solidFill>
                  <a:schemeClr val="tx1"/>
                </a:solidFill>
              </a:defRPr>
            </a:lvl3pPr>
            <a:lvl4pPr marL="1255713" indent="-180975"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</a:defRPr>
            </a:lvl4pPr>
            <a:lvl5pPr>
              <a:defRPr sz="1200">
                <a:solidFill>
                  <a:schemeClr val="tx1"/>
                </a:solidFill>
              </a:defRPr>
            </a:lvl5pPr>
            <a:lvl7pPr marL="2743132" indent="0">
              <a:buNone/>
              <a:defRPr/>
            </a:lvl7pPr>
          </a:lstStyle>
          <a:p>
            <a:pPr lvl="0"/>
            <a:r>
              <a:rPr lang="en-US"/>
              <a:t>Click to edit Master text styles</a:t>
            </a:r>
            <a:endParaRPr lang="cs-CZ"/>
          </a:p>
          <a:p>
            <a:pPr lvl="1"/>
            <a:r>
              <a:rPr lang="en-US"/>
              <a:t>Second level</a:t>
            </a:r>
            <a:endParaRPr lang="cs-CZ"/>
          </a:p>
          <a:p>
            <a:pPr lvl="2"/>
            <a:r>
              <a:rPr lang="cs-CZ" err="1"/>
              <a:t>Third</a:t>
            </a:r>
            <a:r>
              <a:rPr lang="cs-CZ"/>
              <a:t> level</a:t>
            </a:r>
          </a:p>
          <a:p>
            <a:pPr lvl="3"/>
            <a:r>
              <a:rPr lang="cs-CZ" err="1"/>
              <a:t>Fourth</a:t>
            </a:r>
            <a:r>
              <a:rPr lang="cs-CZ"/>
              <a:t> level</a:t>
            </a:r>
            <a:endParaRPr lang="en-US"/>
          </a:p>
        </p:txBody>
      </p:sp>
      <p:sp>
        <p:nvSpPr>
          <p:cNvPr id="10" name="Text Placeholder 30">
            <a:extLst>
              <a:ext uri="{FF2B5EF4-FFF2-40B4-BE49-F238E27FC236}">
                <a16:creationId xmlns:a16="http://schemas.microsoft.com/office/drawing/2014/main" id="{FF02E21B-6C19-2A65-E9CE-ABE014CB8A6C}"/>
              </a:ext>
            </a:extLst>
          </p:cNvPr>
          <p:cNvSpPr>
            <a:spLocks noGrp="1"/>
          </p:cNvSpPr>
          <p:nvPr>
            <p:ph type="body" sz="quarter" idx="49"/>
          </p:nvPr>
        </p:nvSpPr>
        <p:spPr>
          <a:xfrm>
            <a:off x="502762" y="4981115"/>
            <a:ext cx="3007256" cy="1200329"/>
          </a:xfrm>
          <a:prstGeom prst="rect">
            <a:avLst/>
          </a:prstGeom>
        </p:spPr>
        <p:txBody>
          <a:bodyPr/>
          <a:lstStyle>
            <a:lvl1pPr marL="0" indent="0">
              <a:buFont typeface="+mj-lt"/>
              <a:buNone/>
              <a:defRPr sz="1800">
                <a:solidFill>
                  <a:schemeClr val="tx1"/>
                </a:solidFill>
                <a:latin typeface="+mn-lt"/>
              </a:defRPr>
            </a:lvl1pPr>
            <a:lvl2pPr marL="538163" indent="-182563"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+mn-lt"/>
              </a:defRPr>
            </a:lvl2pPr>
            <a:lvl3pPr marL="898525" indent="-180975">
              <a:defRPr sz="1400">
                <a:solidFill>
                  <a:schemeClr val="tx1"/>
                </a:solidFill>
              </a:defRPr>
            </a:lvl3pPr>
            <a:lvl4pPr marL="1255713" indent="-180975"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</a:defRPr>
            </a:lvl4pPr>
            <a:lvl5pPr>
              <a:defRPr sz="1200">
                <a:solidFill>
                  <a:schemeClr val="tx1"/>
                </a:solidFill>
              </a:defRPr>
            </a:lvl5pPr>
            <a:lvl7pPr marL="2743132" indent="0">
              <a:buNone/>
              <a:defRPr/>
            </a:lvl7pPr>
          </a:lstStyle>
          <a:p>
            <a:pPr lvl="0"/>
            <a:r>
              <a:rPr lang="en-US"/>
              <a:t>Click to edit Master text styles</a:t>
            </a:r>
            <a:endParaRPr lang="cs-CZ"/>
          </a:p>
          <a:p>
            <a:pPr lvl="1"/>
            <a:r>
              <a:rPr lang="en-US"/>
              <a:t>Second level</a:t>
            </a:r>
            <a:endParaRPr lang="cs-CZ"/>
          </a:p>
          <a:p>
            <a:pPr lvl="2"/>
            <a:r>
              <a:rPr lang="cs-CZ" err="1"/>
              <a:t>Third</a:t>
            </a:r>
            <a:r>
              <a:rPr lang="cs-CZ"/>
              <a:t> level</a:t>
            </a:r>
          </a:p>
          <a:p>
            <a:pPr lvl="3"/>
            <a:r>
              <a:rPr lang="cs-CZ" err="1"/>
              <a:t>Fourth</a:t>
            </a:r>
            <a:r>
              <a:rPr lang="cs-CZ"/>
              <a:t>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73270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x Images, 3x Title, 3x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Zaoblený obdélník 13">
            <a:extLst>
              <a:ext uri="{FF2B5EF4-FFF2-40B4-BE49-F238E27FC236}">
                <a16:creationId xmlns:a16="http://schemas.microsoft.com/office/drawing/2014/main" id="{1C737EFC-009E-4A4A-EFBA-07861027A5A3}"/>
              </a:ext>
            </a:extLst>
          </p:cNvPr>
          <p:cNvSpPr/>
          <p:nvPr userDrawn="1"/>
        </p:nvSpPr>
        <p:spPr>
          <a:xfrm>
            <a:off x="4315327" y="301396"/>
            <a:ext cx="3577389" cy="6130006"/>
          </a:xfrm>
          <a:prstGeom prst="roundRect">
            <a:avLst>
              <a:gd name="adj" fmla="val 3550"/>
            </a:avLst>
          </a:prstGeom>
          <a:solidFill>
            <a:srgbClr val="EBEB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2" name="Zaoblený obdélník 13">
            <a:extLst>
              <a:ext uri="{FF2B5EF4-FFF2-40B4-BE49-F238E27FC236}">
                <a16:creationId xmlns:a16="http://schemas.microsoft.com/office/drawing/2014/main" id="{EAB84F00-73D4-9DA2-B5CD-7AE1C4D9F96A}"/>
              </a:ext>
            </a:extLst>
          </p:cNvPr>
          <p:cNvSpPr/>
          <p:nvPr userDrawn="1"/>
        </p:nvSpPr>
        <p:spPr>
          <a:xfrm>
            <a:off x="8390834" y="301395"/>
            <a:ext cx="3577389" cy="6130006"/>
          </a:xfrm>
          <a:prstGeom prst="roundRect">
            <a:avLst>
              <a:gd name="adj" fmla="val 3550"/>
            </a:avLst>
          </a:prstGeom>
          <a:solidFill>
            <a:srgbClr val="EBEB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4" name="Zaoblený obdélník 13">
            <a:extLst>
              <a:ext uri="{FF2B5EF4-FFF2-40B4-BE49-F238E27FC236}">
                <a16:creationId xmlns:a16="http://schemas.microsoft.com/office/drawing/2014/main" id="{61ED0A1F-F68B-19E8-AF6D-0FAF35FD2BA8}"/>
              </a:ext>
            </a:extLst>
          </p:cNvPr>
          <p:cNvSpPr/>
          <p:nvPr userDrawn="1"/>
        </p:nvSpPr>
        <p:spPr>
          <a:xfrm>
            <a:off x="247842" y="301396"/>
            <a:ext cx="3577389" cy="6130005"/>
          </a:xfrm>
          <a:prstGeom prst="roundRect">
            <a:avLst>
              <a:gd name="adj" fmla="val 3550"/>
            </a:avLst>
          </a:prstGeom>
          <a:solidFill>
            <a:srgbClr val="EBEB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6" name="Zástupný text 5">
            <a:extLst>
              <a:ext uri="{FF2B5EF4-FFF2-40B4-BE49-F238E27FC236}">
                <a16:creationId xmlns:a16="http://schemas.microsoft.com/office/drawing/2014/main" id="{DE15F56E-29D6-AA30-6518-C21319D44A50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4570247" y="4391025"/>
            <a:ext cx="3007255" cy="411163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>
              <a:buNone/>
              <a:defRPr sz="2200" b="1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endParaRPr lang="cs-CZ"/>
          </a:p>
        </p:txBody>
      </p:sp>
      <p:sp>
        <p:nvSpPr>
          <p:cNvPr id="29" name="Zástupný text 5">
            <a:extLst>
              <a:ext uri="{FF2B5EF4-FFF2-40B4-BE49-F238E27FC236}">
                <a16:creationId xmlns:a16="http://schemas.microsoft.com/office/drawing/2014/main" id="{AF0A4D9A-EA9C-F415-7086-E042D560CCB2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8666307" y="4390990"/>
            <a:ext cx="3007255" cy="411163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>
              <a:buNone/>
              <a:defRPr sz="2200" b="1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endParaRPr lang="cs-CZ"/>
          </a:p>
        </p:txBody>
      </p:sp>
      <p:sp>
        <p:nvSpPr>
          <p:cNvPr id="11" name="Zástupný symbol obrázku 4">
            <a:extLst>
              <a:ext uri="{FF2B5EF4-FFF2-40B4-BE49-F238E27FC236}">
                <a16:creationId xmlns:a16="http://schemas.microsoft.com/office/drawing/2014/main" id="{9376FE24-D566-29FC-3FAA-07E0B3F561BA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4315327" y="301397"/>
            <a:ext cx="3577389" cy="3893851"/>
          </a:xfrm>
          <a:prstGeom prst="round2SameRect">
            <a:avLst>
              <a:gd name="adj1" fmla="val 4100"/>
              <a:gd name="adj2" fmla="val 0"/>
            </a:avLst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i="1">
                <a:solidFill>
                  <a:schemeClr val="tx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cs-CZ" err="1"/>
              <a:t>Product</a:t>
            </a:r>
            <a:r>
              <a:rPr lang="cs-CZ"/>
              <a:t> Picture / Detail</a:t>
            </a:r>
          </a:p>
        </p:txBody>
      </p:sp>
      <p:sp>
        <p:nvSpPr>
          <p:cNvPr id="13" name="Zástupný symbol obrázku 4">
            <a:extLst>
              <a:ext uri="{FF2B5EF4-FFF2-40B4-BE49-F238E27FC236}">
                <a16:creationId xmlns:a16="http://schemas.microsoft.com/office/drawing/2014/main" id="{0790EAD3-D8DF-70C0-CC4C-47AFCB0F2C97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8390833" y="301396"/>
            <a:ext cx="3577389" cy="3893851"/>
          </a:xfrm>
          <a:prstGeom prst="round2SameRect">
            <a:avLst>
              <a:gd name="adj1" fmla="val 3532"/>
              <a:gd name="adj2" fmla="val 0"/>
            </a:avLst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i="1">
                <a:solidFill>
                  <a:schemeClr val="tx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cs-CZ" err="1"/>
              <a:t>Product</a:t>
            </a:r>
            <a:r>
              <a:rPr lang="cs-CZ"/>
              <a:t> Picture / Detail</a:t>
            </a:r>
          </a:p>
        </p:txBody>
      </p:sp>
      <p:sp>
        <p:nvSpPr>
          <p:cNvPr id="16" name="Zástupný symbol obrázku 4">
            <a:extLst>
              <a:ext uri="{FF2B5EF4-FFF2-40B4-BE49-F238E27FC236}">
                <a16:creationId xmlns:a16="http://schemas.microsoft.com/office/drawing/2014/main" id="{CD479070-CC08-4F29-4549-0A583B34B6B7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247842" y="301396"/>
            <a:ext cx="3577389" cy="3893851"/>
          </a:xfrm>
          <a:prstGeom prst="round2SameRect">
            <a:avLst>
              <a:gd name="adj1" fmla="val 3908"/>
              <a:gd name="adj2" fmla="val 0"/>
            </a:avLst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i="1">
                <a:solidFill>
                  <a:schemeClr val="tx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cs-CZ" err="1"/>
              <a:t>Product</a:t>
            </a:r>
            <a:r>
              <a:rPr lang="cs-CZ"/>
              <a:t> Picture / Detail</a:t>
            </a:r>
          </a:p>
        </p:txBody>
      </p:sp>
      <p:sp>
        <p:nvSpPr>
          <p:cNvPr id="3" name="Zástupný text 5">
            <a:extLst>
              <a:ext uri="{FF2B5EF4-FFF2-40B4-BE49-F238E27FC236}">
                <a16:creationId xmlns:a16="http://schemas.microsoft.com/office/drawing/2014/main" id="{7683A1BF-4A1A-142D-2EF5-9B2FDAAB2810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502762" y="4391025"/>
            <a:ext cx="3007255" cy="411163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>
              <a:buNone/>
              <a:defRPr sz="2200" b="1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endParaRPr lang="cs-CZ"/>
          </a:p>
        </p:txBody>
      </p:sp>
      <p:sp>
        <p:nvSpPr>
          <p:cNvPr id="12" name="Text Placeholder 30">
            <a:extLst>
              <a:ext uri="{FF2B5EF4-FFF2-40B4-BE49-F238E27FC236}">
                <a16:creationId xmlns:a16="http://schemas.microsoft.com/office/drawing/2014/main" id="{36C1E219-53AD-29E2-5015-C19268F8E913}"/>
              </a:ext>
            </a:extLst>
          </p:cNvPr>
          <p:cNvSpPr>
            <a:spLocks noGrp="1"/>
          </p:cNvSpPr>
          <p:nvPr>
            <p:ph type="body" sz="quarter" idx="47"/>
          </p:nvPr>
        </p:nvSpPr>
        <p:spPr>
          <a:xfrm>
            <a:off x="8666307" y="4981115"/>
            <a:ext cx="3007255" cy="1200328"/>
          </a:xfrm>
          <a:prstGeom prst="rect">
            <a:avLst/>
          </a:prstGeom>
        </p:spPr>
        <p:txBody>
          <a:bodyPr/>
          <a:lstStyle>
            <a:lvl1pPr marL="0" indent="0">
              <a:buFont typeface="+mj-lt"/>
              <a:buNone/>
              <a:defRPr sz="1800">
                <a:solidFill>
                  <a:schemeClr val="tx1"/>
                </a:solidFill>
                <a:latin typeface="+mn-lt"/>
              </a:defRPr>
            </a:lvl1pPr>
            <a:lvl2pPr marL="538163" indent="-182563"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+mn-lt"/>
              </a:defRPr>
            </a:lvl2pPr>
            <a:lvl3pPr marL="898525" indent="-180975">
              <a:defRPr sz="1400">
                <a:solidFill>
                  <a:schemeClr val="tx1"/>
                </a:solidFill>
              </a:defRPr>
            </a:lvl3pPr>
            <a:lvl4pPr marL="1255713" indent="-180975"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</a:defRPr>
            </a:lvl4pPr>
            <a:lvl5pPr>
              <a:defRPr sz="1200">
                <a:solidFill>
                  <a:schemeClr val="tx1"/>
                </a:solidFill>
              </a:defRPr>
            </a:lvl5pPr>
            <a:lvl7pPr marL="2743132" indent="0">
              <a:buNone/>
              <a:defRPr/>
            </a:lvl7pPr>
          </a:lstStyle>
          <a:p>
            <a:pPr lvl="0"/>
            <a:r>
              <a:rPr lang="en-US"/>
              <a:t>Click to edit Master text styles</a:t>
            </a:r>
            <a:endParaRPr lang="cs-CZ"/>
          </a:p>
          <a:p>
            <a:pPr lvl="1"/>
            <a:r>
              <a:rPr lang="en-US"/>
              <a:t>Second level</a:t>
            </a:r>
            <a:endParaRPr lang="cs-CZ"/>
          </a:p>
          <a:p>
            <a:pPr lvl="2"/>
            <a:r>
              <a:rPr lang="cs-CZ" err="1"/>
              <a:t>Third</a:t>
            </a:r>
            <a:r>
              <a:rPr lang="cs-CZ"/>
              <a:t> level</a:t>
            </a:r>
          </a:p>
          <a:p>
            <a:pPr lvl="3"/>
            <a:r>
              <a:rPr lang="cs-CZ" err="1"/>
              <a:t>Fourth</a:t>
            </a:r>
            <a:r>
              <a:rPr lang="cs-CZ"/>
              <a:t> level</a:t>
            </a:r>
            <a:endParaRPr lang="en-US"/>
          </a:p>
        </p:txBody>
      </p:sp>
      <p:sp>
        <p:nvSpPr>
          <p:cNvPr id="14" name="Text Placeholder 30">
            <a:extLst>
              <a:ext uri="{FF2B5EF4-FFF2-40B4-BE49-F238E27FC236}">
                <a16:creationId xmlns:a16="http://schemas.microsoft.com/office/drawing/2014/main" id="{7FB90DD3-7B23-F770-A886-C4279F33DF9F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>
          <a:xfrm>
            <a:off x="4570247" y="4981115"/>
            <a:ext cx="3007255" cy="1200328"/>
          </a:xfrm>
          <a:prstGeom prst="rect">
            <a:avLst/>
          </a:prstGeom>
        </p:spPr>
        <p:txBody>
          <a:bodyPr/>
          <a:lstStyle>
            <a:lvl1pPr marL="0" indent="0">
              <a:buFont typeface="+mj-lt"/>
              <a:buNone/>
              <a:defRPr sz="1800">
                <a:solidFill>
                  <a:schemeClr val="tx1"/>
                </a:solidFill>
                <a:latin typeface="+mn-lt"/>
              </a:defRPr>
            </a:lvl1pPr>
            <a:lvl2pPr marL="538163" indent="-182563"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+mn-lt"/>
              </a:defRPr>
            </a:lvl2pPr>
            <a:lvl3pPr marL="898525" indent="-180975">
              <a:defRPr sz="1400">
                <a:solidFill>
                  <a:schemeClr val="tx1"/>
                </a:solidFill>
              </a:defRPr>
            </a:lvl3pPr>
            <a:lvl4pPr marL="1255713" indent="-180975"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</a:defRPr>
            </a:lvl4pPr>
            <a:lvl5pPr>
              <a:defRPr sz="1200">
                <a:solidFill>
                  <a:schemeClr val="tx1"/>
                </a:solidFill>
              </a:defRPr>
            </a:lvl5pPr>
            <a:lvl7pPr marL="2743132" indent="0">
              <a:buNone/>
              <a:defRPr/>
            </a:lvl7pPr>
          </a:lstStyle>
          <a:p>
            <a:pPr lvl="0"/>
            <a:r>
              <a:rPr lang="en-US"/>
              <a:t>Click to edit Master text styles</a:t>
            </a:r>
            <a:endParaRPr lang="cs-CZ"/>
          </a:p>
          <a:p>
            <a:pPr lvl="1"/>
            <a:r>
              <a:rPr lang="en-US"/>
              <a:t>Second level</a:t>
            </a:r>
            <a:endParaRPr lang="cs-CZ"/>
          </a:p>
          <a:p>
            <a:pPr lvl="2"/>
            <a:r>
              <a:rPr lang="cs-CZ" err="1"/>
              <a:t>Third</a:t>
            </a:r>
            <a:r>
              <a:rPr lang="cs-CZ"/>
              <a:t> level</a:t>
            </a:r>
          </a:p>
          <a:p>
            <a:pPr lvl="3"/>
            <a:r>
              <a:rPr lang="cs-CZ" err="1"/>
              <a:t>Fourth</a:t>
            </a:r>
            <a:r>
              <a:rPr lang="cs-CZ"/>
              <a:t> level</a:t>
            </a:r>
            <a:endParaRPr lang="en-US"/>
          </a:p>
        </p:txBody>
      </p:sp>
      <p:sp>
        <p:nvSpPr>
          <p:cNvPr id="15" name="Text Placeholder 30">
            <a:extLst>
              <a:ext uri="{FF2B5EF4-FFF2-40B4-BE49-F238E27FC236}">
                <a16:creationId xmlns:a16="http://schemas.microsoft.com/office/drawing/2014/main" id="{797E11C5-C9F8-F877-3547-32DE47681E18}"/>
              </a:ext>
            </a:extLst>
          </p:cNvPr>
          <p:cNvSpPr>
            <a:spLocks noGrp="1"/>
          </p:cNvSpPr>
          <p:nvPr>
            <p:ph type="body" sz="quarter" idx="49"/>
          </p:nvPr>
        </p:nvSpPr>
        <p:spPr>
          <a:xfrm>
            <a:off x="502762" y="4981115"/>
            <a:ext cx="3007256" cy="1200329"/>
          </a:xfrm>
          <a:prstGeom prst="rect">
            <a:avLst/>
          </a:prstGeom>
        </p:spPr>
        <p:txBody>
          <a:bodyPr/>
          <a:lstStyle>
            <a:lvl1pPr marL="0" indent="0">
              <a:buFont typeface="+mj-lt"/>
              <a:buNone/>
              <a:defRPr sz="1800">
                <a:solidFill>
                  <a:schemeClr val="tx1"/>
                </a:solidFill>
                <a:latin typeface="+mn-lt"/>
              </a:defRPr>
            </a:lvl1pPr>
            <a:lvl2pPr marL="538163" indent="-182563"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+mn-lt"/>
              </a:defRPr>
            </a:lvl2pPr>
            <a:lvl3pPr marL="898525" indent="-180975">
              <a:defRPr sz="1400">
                <a:solidFill>
                  <a:schemeClr val="tx1"/>
                </a:solidFill>
              </a:defRPr>
            </a:lvl3pPr>
            <a:lvl4pPr marL="1255713" indent="-180975"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</a:defRPr>
            </a:lvl4pPr>
            <a:lvl5pPr>
              <a:defRPr sz="1200">
                <a:solidFill>
                  <a:schemeClr val="tx1"/>
                </a:solidFill>
              </a:defRPr>
            </a:lvl5pPr>
            <a:lvl7pPr marL="2743132" indent="0">
              <a:buNone/>
              <a:defRPr/>
            </a:lvl7pPr>
          </a:lstStyle>
          <a:p>
            <a:pPr lvl="0"/>
            <a:r>
              <a:rPr lang="en-US"/>
              <a:t>Click to edit Master text styles</a:t>
            </a:r>
            <a:endParaRPr lang="cs-CZ"/>
          </a:p>
          <a:p>
            <a:pPr lvl="1"/>
            <a:r>
              <a:rPr lang="en-US"/>
              <a:t>Second level</a:t>
            </a:r>
            <a:endParaRPr lang="cs-CZ"/>
          </a:p>
          <a:p>
            <a:pPr lvl="2"/>
            <a:r>
              <a:rPr lang="cs-CZ" err="1"/>
              <a:t>Third</a:t>
            </a:r>
            <a:r>
              <a:rPr lang="cs-CZ"/>
              <a:t> level</a:t>
            </a:r>
          </a:p>
          <a:p>
            <a:pPr lvl="3"/>
            <a:r>
              <a:rPr lang="cs-CZ" err="1"/>
              <a:t>Fourth</a:t>
            </a:r>
            <a:r>
              <a:rPr lang="cs-CZ"/>
              <a:t>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8532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Subtitle, Text, 1/2 Imag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AF816A1E-36D0-7DDA-FFE3-DA4DB834818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23776" y="291287"/>
            <a:ext cx="5439086" cy="1746060"/>
          </a:xfrm>
          <a:prstGeom prst="rect">
            <a:avLst/>
          </a:prstGeom>
        </p:spPr>
        <p:txBody>
          <a:bodyPr anchor="t">
            <a:noAutofit/>
          </a:bodyPr>
          <a:lstStyle>
            <a:lvl1pPr algn="l">
              <a:defRPr sz="4000" b="1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cs-CZ"/>
          </a:p>
        </p:txBody>
      </p:sp>
      <p:sp>
        <p:nvSpPr>
          <p:cNvPr id="4" name="Zástupný symbol obrázku 4">
            <a:extLst>
              <a:ext uri="{FF2B5EF4-FFF2-40B4-BE49-F238E27FC236}">
                <a16:creationId xmlns:a16="http://schemas.microsoft.com/office/drawing/2014/main" id="{28A3042E-F94B-7183-8784-78016C12C884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6096000" y="0"/>
            <a:ext cx="6096000" cy="6858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i="1">
                <a:solidFill>
                  <a:schemeClr val="tx1"/>
                </a:solidFill>
              </a:defRPr>
            </a:lvl1pPr>
          </a:lstStyle>
          <a:p>
            <a:r>
              <a:rPr lang="cs-CZ"/>
              <a:t>1/2 Image Picture</a:t>
            </a:r>
          </a:p>
        </p:txBody>
      </p:sp>
      <p:sp>
        <p:nvSpPr>
          <p:cNvPr id="3" name="Zástupný text 26">
            <a:extLst>
              <a:ext uri="{FF2B5EF4-FFF2-40B4-BE49-F238E27FC236}">
                <a16:creationId xmlns:a16="http://schemas.microsoft.com/office/drawing/2014/main" id="{C4407947-B5D9-F3B4-35B0-5C429613F9BA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223782" y="3771900"/>
            <a:ext cx="5439088" cy="768015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>
              <a:buNone/>
              <a:defRPr sz="2200" b="1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Text Placeholder 30">
            <a:extLst>
              <a:ext uri="{FF2B5EF4-FFF2-40B4-BE49-F238E27FC236}">
                <a16:creationId xmlns:a16="http://schemas.microsoft.com/office/drawing/2014/main" id="{E28A144F-E605-0895-BDB7-4E45EC3F3624}"/>
              </a:ext>
            </a:extLst>
          </p:cNvPr>
          <p:cNvSpPr>
            <a:spLocks noGrp="1"/>
          </p:cNvSpPr>
          <p:nvPr>
            <p:ph type="body" sz="quarter" idx="49"/>
          </p:nvPr>
        </p:nvSpPr>
        <p:spPr>
          <a:xfrm>
            <a:off x="223776" y="4661117"/>
            <a:ext cx="5439085" cy="1770283"/>
          </a:xfrm>
          <a:prstGeom prst="rect">
            <a:avLst/>
          </a:prstGeom>
        </p:spPr>
        <p:txBody>
          <a:bodyPr/>
          <a:lstStyle>
            <a:lvl1pPr marL="0" indent="0">
              <a:buFont typeface="+mj-lt"/>
              <a:buNone/>
              <a:defRPr sz="1800">
                <a:solidFill>
                  <a:schemeClr val="tx1"/>
                </a:solidFill>
                <a:latin typeface="+mn-lt"/>
              </a:defRPr>
            </a:lvl1pPr>
            <a:lvl2pPr marL="538163" indent="-182563"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+mn-lt"/>
              </a:defRPr>
            </a:lvl2pPr>
            <a:lvl3pPr marL="898525" indent="-180975">
              <a:defRPr sz="1400">
                <a:solidFill>
                  <a:schemeClr val="tx1"/>
                </a:solidFill>
              </a:defRPr>
            </a:lvl3pPr>
            <a:lvl4pPr marL="1255713" indent="-180975"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</a:defRPr>
            </a:lvl4pPr>
            <a:lvl5pPr>
              <a:defRPr sz="1200">
                <a:solidFill>
                  <a:schemeClr val="tx1"/>
                </a:solidFill>
              </a:defRPr>
            </a:lvl5pPr>
            <a:lvl7pPr marL="2743132" indent="0">
              <a:buNone/>
              <a:defRPr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41759311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3x Icon, 3x Title, 3x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ástupný text 5">
            <a:extLst>
              <a:ext uri="{FF2B5EF4-FFF2-40B4-BE49-F238E27FC236}">
                <a16:creationId xmlns:a16="http://schemas.microsoft.com/office/drawing/2014/main" id="{DE15F56E-29D6-AA30-6518-C21319D44A50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4315326" y="3984561"/>
            <a:ext cx="3577389" cy="411163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>
              <a:buNone/>
              <a:defRPr sz="2200" b="1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endParaRPr lang="cs-CZ"/>
          </a:p>
        </p:txBody>
      </p:sp>
      <p:sp>
        <p:nvSpPr>
          <p:cNvPr id="29" name="Zástupný text 5">
            <a:extLst>
              <a:ext uri="{FF2B5EF4-FFF2-40B4-BE49-F238E27FC236}">
                <a16:creationId xmlns:a16="http://schemas.microsoft.com/office/drawing/2014/main" id="{AF0A4D9A-EA9C-F415-7086-E042D560CCB2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8390834" y="3984561"/>
            <a:ext cx="3577388" cy="411163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>
              <a:buNone/>
              <a:defRPr sz="2200" b="1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endParaRPr lang="cs-CZ"/>
          </a:p>
        </p:txBody>
      </p:sp>
      <p:sp>
        <p:nvSpPr>
          <p:cNvPr id="3" name="Picture Placeholder 4">
            <a:extLst>
              <a:ext uri="{FF2B5EF4-FFF2-40B4-BE49-F238E27FC236}">
                <a16:creationId xmlns:a16="http://schemas.microsoft.com/office/drawing/2014/main" id="{966A95E1-0A5B-FDCC-47E4-43B5A466C3B5}"/>
              </a:ext>
            </a:extLst>
          </p:cNvPr>
          <p:cNvSpPr>
            <a:spLocks noGrp="1"/>
          </p:cNvSpPr>
          <p:nvPr>
            <p:ph type="pic" sz="quarter" idx="22" hasCustomPrompt="1"/>
          </p:nvPr>
        </p:nvSpPr>
        <p:spPr>
          <a:xfrm>
            <a:off x="223776" y="3308366"/>
            <a:ext cx="579277" cy="555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 i="1">
                <a:solidFill>
                  <a:schemeClr val="tx1"/>
                </a:solidFill>
              </a:defRPr>
            </a:lvl1pPr>
          </a:lstStyle>
          <a:p>
            <a:r>
              <a:rPr lang="cs-CZ" err="1"/>
              <a:t>Icon</a:t>
            </a:r>
            <a:endParaRPr lang="cs-CZ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1D0A4C12-E494-5BA6-485F-29A437311077}"/>
              </a:ext>
            </a:extLst>
          </p:cNvPr>
          <p:cNvSpPr>
            <a:spLocks noGrp="1"/>
          </p:cNvSpPr>
          <p:nvPr>
            <p:ph type="pic" sz="quarter" idx="23" hasCustomPrompt="1"/>
          </p:nvPr>
        </p:nvSpPr>
        <p:spPr>
          <a:xfrm>
            <a:off x="4315326" y="3308365"/>
            <a:ext cx="579277" cy="555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 i="1">
                <a:solidFill>
                  <a:schemeClr val="tx1"/>
                </a:solidFill>
              </a:defRPr>
            </a:lvl1pPr>
          </a:lstStyle>
          <a:p>
            <a:r>
              <a:rPr lang="cs-CZ" err="1"/>
              <a:t>Icon</a:t>
            </a:r>
            <a:endParaRPr lang="cs-CZ"/>
          </a:p>
        </p:txBody>
      </p:sp>
      <p:sp>
        <p:nvSpPr>
          <p:cNvPr id="9" name="Picture Placeholder 4">
            <a:extLst>
              <a:ext uri="{FF2B5EF4-FFF2-40B4-BE49-F238E27FC236}">
                <a16:creationId xmlns:a16="http://schemas.microsoft.com/office/drawing/2014/main" id="{CA83D7B7-1AA0-2B0F-B4BF-BAEDD3BC6779}"/>
              </a:ext>
            </a:extLst>
          </p:cNvPr>
          <p:cNvSpPr>
            <a:spLocks noGrp="1"/>
          </p:cNvSpPr>
          <p:nvPr>
            <p:ph type="pic" sz="quarter" idx="24" hasCustomPrompt="1"/>
          </p:nvPr>
        </p:nvSpPr>
        <p:spPr>
          <a:xfrm>
            <a:off x="8406876" y="3308365"/>
            <a:ext cx="579277" cy="555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 i="1">
                <a:solidFill>
                  <a:schemeClr val="tx1"/>
                </a:solidFill>
              </a:defRPr>
            </a:lvl1pPr>
          </a:lstStyle>
          <a:p>
            <a:r>
              <a:rPr lang="cs-CZ" err="1"/>
              <a:t>Icon</a:t>
            </a:r>
            <a:endParaRPr lang="cs-CZ"/>
          </a:p>
        </p:txBody>
      </p:sp>
      <p:sp>
        <p:nvSpPr>
          <p:cNvPr id="32" name="Zástupný text 5">
            <a:extLst>
              <a:ext uri="{FF2B5EF4-FFF2-40B4-BE49-F238E27FC236}">
                <a16:creationId xmlns:a16="http://schemas.microsoft.com/office/drawing/2014/main" id="{5FEF2CCB-1FE1-9049-1F80-4F7639062E60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223775" y="3984561"/>
            <a:ext cx="3578400" cy="411163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>
              <a:buNone/>
              <a:defRPr sz="2200" b="1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endParaRPr lang="cs-CZ"/>
          </a:p>
        </p:txBody>
      </p:sp>
      <p:sp>
        <p:nvSpPr>
          <p:cNvPr id="33" name="Nadpis 1">
            <a:extLst>
              <a:ext uri="{FF2B5EF4-FFF2-40B4-BE49-F238E27FC236}">
                <a16:creationId xmlns:a16="http://schemas.microsoft.com/office/drawing/2014/main" id="{8FCD36AE-1CA4-D7AD-8423-A3A06B1E2D8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23775" y="291287"/>
            <a:ext cx="3658414" cy="1746060"/>
          </a:xfrm>
          <a:prstGeom prst="rect">
            <a:avLst/>
          </a:prstGeom>
        </p:spPr>
        <p:txBody>
          <a:bodyPr anchor="t">
            <a:noAutofit/>
          </a:bodyPr>
          <a:lstStyle>
            <a:lvl1pPr algn="l">
              <a:defRPr sz="4000" b="1">
                <a:solidFill>
                  <a:schemeClr val="tx1"/>
                </a:solidFill>
              </a:defRPr>
            </a:lvl1pPr>
          </a:lstStyle>
          <a:p>
            <a:endParaRPr lang="cs-CZ"/>
          </a:p>
        </p:txBody>
      </p:sp>
      <p:sp>
        <p:nvSpPr>
          <p:cNvPr id="14" name="Text Placeholder 30">
            <a:extLst>
              <a:ext uri="{FF2B5EF4-FFF2-40B4-BE49-F238E27FC236}">
                <a16:creationId xmlns:a16="http://schemas.microsoft.com/office/drawing/2014/main" id="{82582324-A735-A5C2-6DE9-4BB7525C0C75}"/>
              </a:ext>
            </a:extLst>
          </p:cNvPr>
          <p:cNvSpPr>
            <a:spLocks noGrp="1"/>
          </p:cNvSpPr>
          <p:nvPr>
            <p:ph type="body" sz="quarter" idx="47"/>
          </p:nvPr>
        </p:nvSpPr>
        <p:spPr>
          <a:xfrm>
            <a:off x="8387581" y="4576181"/>
            <a:ext cx="3577388" cy="1200329"/>
          </a:xfrm>
          <a:prstGeom prst="rect">
            <a:avLst/>
          </a:prstGeom>
        </p:spPr>
        <p:txBody>
          <a:bodyPr/>
          <a:lstStyle>
            <a:lvl1pPr marL="0" indent="0">
              <a:buFont typeface="+mj-lt"/>
              <a:buNone/>
              <a:defRPr sz="1800">
                <a:solidFill>
                  <a:schemeClr val="tx1"/>
                </a:solidFill>
                <a:latin typeface="+mn-lt"/>
              </a:defRPr>
            </a:lvl1pPr>
            <a:lvl2pPr marL="538163" indent="-182563"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+mn-lt"/>
              </a:defRPr>
            </a:lvl2pPr>
            <a:lvl3pPr marL="898525" indent="-180975">
              <a:defRPr sz="1400">
                <a:solidFill>
                  <a:schemeClr val="tx1"/>
                </a:solidFill>
              </a:defRPr>
            </a:lvl3pPr>
            <a:lvl4pPr marL="1255713" indent="-180975"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</a:defRPr>
            </a:lvl4pPr>
            <a:lvl5pPr>
              <a:defRPr sz="1200">
                <a:solidFill>
                  <a:schemeClr val="tx1"/>
                </a:solidFill>
              </a:defRPr>
            </a:lvl5pPr>
            <a:lvl7pPr marL="2743132" indent="0">
              <a:buNone/>
              <a:defRPr/>
            </a:lvl7pPr>
          </a:lstStyle>
          <a:p>
            <a:pPr lvl="0"/>
            <a:r>
              <a:rPr lang="en-US"/>
              <a:t>Click to edit Master text styles</a:t>
            </a:r>
            <a:endParaRPr lang="cs-CZ"/>
          </a:p>
          <a:p>
            <a:pPr lvl="1"/>
            <a:r>
              <a:rPr lang="en-US"/>
              <a:t>Second level</a:t>
            </a:r>
            <a:endParaRPr lang="cs-CZ"/>
          </a:p>
          <a:p>
            <a:pPr lvl="2"/>
            <a:r>
              <a:rPr lang="cs-CZ" err="1"/>
              <a:t>Third</a:t>
            </a:r>
            <a:r>
              <a:rPr lang="cs-CZ"/>
              <a:t> level</a:t>
            </a:r>
          </a:p>
          <a:p>
            <a:pPr lvl="3"/>
            <a:r>
              <a:rPr lang="cs-CZ" err="1"/>
              <a:t>Fourth</a:t>
            </a:r>
            <a:r>
              <a:rPr lang="cs-CZ"/>
              <a:t> level</a:t>
            </a:r>
            <a:endParaRPr lang="en-US"/>
          </a:p>
        </p:txBody>
      </p:sp>
      <p:sp>
        <p:nvSpPr>
          <p:cNvPr id="15" name="Text Placeholder 30">
            <a:extLst>
              <a:ext uri="{FF2B5EF4-FFF2-40B4-BE49-F238E27FC236}">
                <a16:creationId xmlns:a16="http://schemas.microsoft.com/office/drawing/2014/main" id="{823D7EAB-F6F2-40A0-D189-06C66C18285E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>
          <a:xfrm>
            <a:off x="4315327" y="4576180"/>
            <a:ext cx="3577388" cy="1200329"/>
          </a:xfrm>
          <a:prstGeom prst="rect">
            <a:avLst/>
          </a:prstGeom>
        </p:spPr>
        <p:txBody>
          <a:bodyPr/>
          <a:lstStyle>
            <a:lvl1pPr marL="0" indent="0">
              <a:buFont typeface="+mj-lt"/>
              <a:buNone/>
              <a:defRPr sz="1800">
                <a:solidFill>
                  <a:schemeClr val="tx1"/>
                </a:solidFill>
                <a:latin typeface="+mn-lt"/>
              </a:defRPr>
            </a:lvl1pPr>
            <a:lvl2pPr marL="538163" indent="-182563"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+mn-lt"/>
              </a:defRPr>
            </a:lvl2pPr>
            <a:lvl3pPr marL="898525" indent="-180975">
              <a:defRPr sz="1400">
                <a:solidFill>
                  <a:schemeClr val="tx1"/>
                </a:solidFill>
              </a:defRPr>
            </a:lvl3pPr>
            <a:lvl4pPr marL="1255713" indent="-180975"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</a:defRPr>
            </a:lvl4pPr>
            <a:lvl5pPr>
              <a:defRPr sz="1200">
                <a:solidFill>
                  <a:schemeClr val="tx1"/>
                </a:solidFill>
              </a:defRPr>
            </a:lvl5pPr>
            <a:lvl7pPr marL="2743132" indent="0">
              <a:buNone/>
              <a:defRPr/>
            </a:lvl7pPr>
          </a:lstStyle>
          <a:p>
            <a:pPr lvl="0"/>
            <a:r>
              <a:rPr lang="en-US"/>
              <a:t>Click to edit Master text styles</a:t>
            </a:r>
            <a:endParaRPr lang="cs-CZ"/>
          </a:p>
          <a:p>
            <a:pPr lvl="1"/>
            <a:r>
              <a:rPr lang="en-US"/>
              <a:t>Second level</a:t>
            </a:r>
            <a:endParaRPr lang="cs-CZ"/>
          </a:p>
          <a:p>
            <a:pPr lvl="2"/>
            <a:r>
              <a:rPr lang="cs-CZ" err="1"/>
              <a:t>Third</a:t>
            </a:r>
            <a:r>
              <a:rPr lang="cs-CZ"/>
              <a:t> level</a:t>
            </a:r>
          </a:p>
          <a:p>
            <a:pPr lvl="3"/>
            <a:r>
              <a:rPr lang="cs-CZ" err="1"/>
              <a:t>Fourth</a:t>
            </a:r>
            <a:r>
              <a:rPr lang="cs-CZ"/>
              <a:t> level</a:t>
            </a:r>
            <a:endParaRPr lang="en-US"/>
          </a:p>
        </p:txBody>
      </p:sp>
      <p:sp>
        <p:nvSpPr>
          <p:cNvPr id="16" name="Text Placeholder 30">
            <a:extLst>
              <a:ext uri="{FF2B5EF4-FFF2-40B4-BE49-F238E27FC236}">
                <a16:creationId xmlns:a16="http://schemas.microsoft.com/office/drawing/2014/main" id="{7B818935-221D-30FB-3726-A0B2666CC6C2}"/>
              </a:ext>
            </a:extLst>
          </p:cNvPr>
          <p:cNvSpPr>
            <a:spLocks noGrp="1"/>
          </p:cNvSpPr>
          <p:nvPr>
            <p:ph type="body" sz="quarter" idx="49"/>
          </p:nvPr>
        </p:nvSpPr>
        <p:spPr>
          <a:xfrm>
            <a:off x="223775" y="4576179"/>
            <a:ext cx="3577388" cy="1200329"/>
          </a:xfrm>
          <a:prstGeom prst="rect">
            <a:avLst/>
          </a:prstGeom>
        </p:spPr>
        <p:txBody>
          <a:bodyPr/>
          <a:lstStyle>
            <a:lvl1pPr marL="0" indent="0">
              <a:buFont typeface="+mj-lt"/>
              <a:buNone/>
              <a:defRPr sz="1800">
                <a:solidFill>
                  <a:schemeClr val="tx1"/>
                </a:solidFill>
                <a:latin typeface="+mn-lt"/>
              </a:defRPr>
            </a:lvl1pPr>
            <a:lvl2pPr marL="538163" indent="-182563"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+mn-lt"/>
              </a:defRPr>
            </a:lvl2pPr>
            <a:lvl3pPr marL="898525" indent="-180975">
              <a:defRPr sz="1400">
                <a:solidFill>
                  <a:schemeClr val="tx1"/>
                </a:solidFill>
              </a:defRPr>
            </a:lvl3pPr>
            <a:lvl4pPr marL="1255713" indent="-180975"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</a:defRPr>
            </a:lvl4pPr>
            <a:lvl5pPr>
              <a:defRPr sz="1200">
                <a:solidFill>
                  <a:schemeClr val="tx1"/>
                </a:solidFill>
              </a:defRPr>
            </a:lvl5pPr>
            <a:lvl7pPr marL="2743132" indent="0">
              <a:buNone/>
              <a:defRPr/>
            </a:lvl7pPr>
          </a:lstStyle>
          <a:p>
            <a:pPr lvl="0"/>
            <a:r>
              <a:rPr lang="en-US"/>
              <a:t>Click to edit Master text styles</a:t>
            </a:r>
            <a:endParaRPr lang="cs-CZ"/>
          </a:p>
          <a:p>
            <a:pPr lvl="1"/>
            <a:r>
              <a:rPr lang="en-US"/>
              <a:t>Second level</a:t>
            </a:r>
            <a:endParaRPr lang="cs-CZ"/>
          </a:p>
          <a:p>
            <a:pPr lvl="2"/>
            <a:r>
              <a:rPr lang="cs-CZ" err="1"/>
              <a:t>Third</a:t>
            </a:r>
            <a:r>
              <a:rPr lang="cs-CZ"/>
              <a:t> level</a:t>
            </a:r>
          </a:p>
          <a:p>
            <a:pPr lvl="3"/>
            <a:r>
              <a:rPr lang="cs-CZ" err="1"/>
              <a:t>Fourth</a:t>
            </a:r>
            <a:r>
              <a:rPr lang="cs-CZ"/>
              <a:t>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66150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4x Icon, 4x Title, 4x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ástupný text 5">
            <a:extLst>
              <a:ext uri="{FF2B5EF4-FFF2-40B4-BE49-F238E27FC236}">
                <a16:creationId xmlns:a16="http://schemas.microsoft.com/office/drawing/2014/main" id="{DE15F56E-29D6-AA30-6518-C21319D44A50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3319544" y="3990840"/>
            <a:ext cx="2406948" cy="411163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>
              <a:buNone/>
              <a:defRPr sz="2200" b="1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endParaRPr lang="cs-CZ"/>
          </a:p>
        </p:txBody>
      </p:sp>
      <p:sp>
        <p:nvSpPr>
          <p:cNvPr id="29" name="Zástupný text 5">
            <a:extLst>
              <a:ext uri="{FF2B5EF4-FFF2-40B4-BE49-F238E27FC236}">
                <a16:creationId xmlns:a16="http://schemas.microsoft.com/office/drawing/2014/main" id="{AF0A4D9A-EA9C-F415-7086-E042D560CCB2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9496293" y="3990840"/>
            <a:ext cx="2406948" cy="411163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>
              <a:buNone/>
              <a:defRPr sz="2200" b="1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endParaRPr lang="cs-CZ"/>
          </a:p>
        </p:txBody>
      </p:sp>
      <p:sp>
        <p:nvSpPr>
          <p:cNvPr id="15" name="Zástupný text 5">
            <a:extLst>
              <a:ext uri="{FF2B5EF4-FFF2-40B4-BE49-F238E27FC236}">
                <a16:creationId xmlns:a16="http://schemas.microsoft.com/office/drawing/2014/main" id="{5EFC494E-A189-5869-8F05-66AC9F7DB37B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6407918" y="3990840"/>
            <a:ext cx="2406948" cy="411163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>
              <a:buNone/>
              <a:defRPr sz="2200" b="1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endParaRPr lang="cs-CZ"/>
          </a:p>
        </p:txBody>
      </p:sp>
      <p:sp>
        <p:nvSpPr>
          <p:cNvPr id="4" name="Picture Placeholder 4">
            <a:extLst>
              <a:ext uri="{FF2B5EF4-FFF2-40B4-BE49-F238E27FC236}">
                <a16:creationId xmlns:a16="http://schemas.microsoft.com/office/drawing/2014/main" id="{23538110-9DCF-078F-1A6C-8493AA537344}"/>
              </a:ext>
            </a:extLst>
          </p:cNvPr>
          <p:cNvSpPr>
            <a:spLocks noGrp="1"/>
          </p:cNvSpPr>
          <p:nvPr>
            <p:ph type="pic" sz="quarter" idx="27" hasCustomPrompt="1"/>
          </p:nvPr>
        </p:nvSpPr>
        <p:spPr>
          <a:xfrm>
            <a:off x="3319544" y="3308797"/>
            <a:ext cx="579277" cy="555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 i="1">
                <a:solidFill>
                  <a:schemeClr val="tx1"/>
                </a:solidFill>
              </a:defRPr>
            </a:lvl1pPr>
          </a:lstStyle>
          <a:p>
            <a:r>
              <a:rPr lang="cs-CZ" err="1"/>
              <a:t>Icon</a:t>
            </a:r>
            <a:endParaRPr lang="cs-CZ"/>
          </a:p>
        </p:txBody>
      </p:sp>
      <p:sp>
        <p:nvSpPr>
          <p:cNvPr id="7" name="Picture Placeholder 4">
            <a:extLst>
              <a:ext uri="{FF2B5EF4-FFF2-40B4-BE49-F238E27FC236}">
                <a16:creationId xmlns:a16="http://schemas.microsoft.com/office/drawing/2014/main" id="{AFD7AA76-ABAB-5A87-1C13-3D91862C27CC}"/>
              </a:ext>
            </a:extLst>
          </p:cNvPr>
          <p:cNvSpPr>
            <a:spLocks noGrp="1"/>
          </p:cNvSpPr>
          <p:nvPr>
            <p:ph type="pic" sz="quarter" idx="28" hasCustomPrompt="1"/>
          </p:nvPr>
        </p:nvSpPr>
        <p:spPr>
          <a:xfrm>
            <a:off x="6407918" y="3308797"/>
            <a:ext cx="579277" cy="555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 i="1">
                <a:solidFill>
                  <a:schemeClr val="tx1"/>
                </a:solidFill>
              </a:defRPr>
            </a:lvl1pPr>
          </a:lstStyle>
          <a:p>
            <a:r>
              <a:rPr lang="cs-CZ" err="1"/>
              <a:t>Icon</a:t>
            </a:r>
            <a:endParaRPr lang="cs-CZ"/>
          </a:p>
        </p:txBody>
      </p:sp>
      <p:sp>
        <p:nvSpPr>
          <p:cNvPr id="12" name="Picture Placeholder 4">
            <a:extLst>
              <a:ext uri="{FF2B5EF4-FFF2-40B4-BE49-F238E27FC236}">
                <a16:creationId xmlns:a16="http://schemas.microsoft.com/office/drawing/2014/main" id="{E5378402-B0B1-4D00-F67E-E171F567735D}"/>
              </a:ext>
            </a:extLst>
          </p:cNvPr>
          <p:cNvSpPr>
            <a:spLocks noGrp="1"/>
          </p:cNvSpPr>
          <p:nvPr>
            <p:ph type="pic" sz="quarter" idx="30" hasCustomPrompt="1"/>
          </p:nvPr>
        </p:nvSpPr>
        <p:spPr>
          <a:xfrm>
            <a:off x="9496293" y="3308797"/>
            <a:ext cx="579277" cy="555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 i="1">
                <a:solidFill>
                  <a:schemeClr val="tx1"/>
                </a:solidFill>
              </a:defRPr>
            </a:lvl1pPr>
          </a:lstStyle>
          <a:p>
            <a:r>
              <a:rPr lang="cs-CZ" err="1"/>
              <a:t>Icon</a:t>
            </a:r>
            <a:endParaRPr lang="cs-CZ"/>
          </a:p>
        </p:txBody>
      </p:sp>
      <p:sp>
        <p:nvSpPr>
          <p:cNvPr id="19" name="Nadpis 1">
            <a:extLst>
              <a:ext uri="{FF2B5EF4-FFF2-40B4-BE49-F238E27FC236}">
                <a16:creationId xmlns:a16="http://schemas.microsoft.com/office/drawing/2014/main" id="{BD0C5F90-E8FF-0D3B-7D96-68E0A4387D3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23777" y="291287"/>
            <a:ext cx="3658414" cy="1746060"/>
          </a:xfrm>
          <a:prstGeom prst="rect">
            <a:avLst/>
          </a:prstGeom>
        </p:spPr>
        <p:txBody>
          <a:bodyPr anchor="t">
            <a:noAutofit/>
          </a:bodyPr>
          <a:lstStyle>
            <a:lvl1pPr algn="l">
              <a:defRPr sz="4000" b="1">
                <a:solidFill>
                  <a:schemeClr val="tx1"/>
                </a:solidFill>
              </a:defRPr>
            </a:lvl1pPr>
          </a:lstStyle>
          <a:p>
            <a:endParaRPr lang="cs-CZ"/>
          </a:p>
        </p:txBody>
      </p:sp>
      <p:sp>
        <p:nvSpPr>
          <p:cNvPr id="20" name="Zástupný text 5">
            <a:extLst>
              <a:ext uri="{FF2B5EF4-FFF2-40B4-BE49-F238E27FC236}">
                <a16:creationId xmlns:a16="http://schemas.microsoft.com/office/drawing/2014/main" id="{040F8935-3E2C-5ED8-D452-0691D7F999D9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>
          <a:xfrm>
            <a:off x="223776" y="3990839"/>
            <a:ext cx="2414342" cy="411163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>
              <a:buNone/>
              <a:defRPr sz="2200" b="1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endParaRPr lang="cs-CZ"/>
          </a:p>
        </p:txBody>
      </p:sp>
      <p:sp>
        <p:nvSpPr>
          <p:cNvPr id="23" name="Picture Placeholder 4">
            <a:extLst>
              <a:ext uri="{FF2B5EF4-FFF2-40B4-BE49-F238E27FC236}">
                <a16:creationId xmlns:a16="http://schemas.microsoft.com/office/drawing/2014/main" id="{98D4FD8F-E970-5D7B-3041-B7874AB93C43}"/>
              </a:ext>
            </a:extLst>
          </p:cNvPr>
          <p:cNvSpPr>
            <a:spLocks noGrp="1"/>
          </p:cNvSpPr>
          <p:nvPr>
            <p:ph type="pic" sz="quarter" idx="22" hasCustomPrompt="1"/>
          </p:nvPr>
        </p:nvSpPr>
        <p:spPr>
          <a:xfrm>
            <a:off x="223776" y="3308366"/>
            <a:ext cx="579277" cy="555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 i="1">
                <a:solidFill>
                  <a:schemeClr val="tx1"/>
                </a:solidFill>
              </a:defRPr>
            </a:lvl1pPr>
          </a:lstStyle>
          <a:p>
            <a:r>
              <a:rPr lang="cs-CZ" err="1"/>
              <a:t>Icon</a:t>
            </a:r>
            <a:endParaRPr lang="cs-CZ"/>
          </a:p>
        </p:txBody>
      </p:sp>
      <p:sp>
        <p:nvSpPr>
          <p:cNvPr id="2" name="Text Placeholder 30">
            <a:extLst>
              <a:ext uri="{FF2B5EF4-FFF2-40B4-BE49-F238E27FC236}">
                <a16:creationId xmlns:a16="http://schemas.microsoft.com/office/drawing/2014/main" id="{0789E670-4DA4-1685-E093-B60CAA36FFFC}"/>
              </a:ext>
            </a:extLst>
          </p:cNvPr>
          <p:cNvSpPr>
            <a:spLocks noGrp="1"/>
          </p:cNvSpPr>
          <p:nvPr>
            <p:ph type="body" sz="quarter" idx="46"/>
          </p:nvPr>
        </p:nvSpPr>
        <p:spPr>
          <a:xfrm>
            <a:off x="3319544" y="4576181"/>
            <a:ext cx="2406948" cy="1200329"/>
          </a:xfrm>
          <a:prstGeom prst="rect">
            <a:avLst/>
          </a:prstGeom>
        </p:spPr>
        <p:txBody>
          <a:bodyPr/>
          <a:lstStyle>
            <a:lvl1pPr marL="0" indent="0">
              <a:buFont typeface="+mj-lt"/>
              <a:buNone/>
              <a:defRPr sz="1800">
                <a:solidFill>
                  <a:schemeClr val="tx1"/>
                </a:solidFill>
                <a:latin typeface="+mn-lt"/>
              </a:defRPr>
            </a:lvl1pPr>
            <a:lvl2pPr marL="538163" indent="-182563"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+mn-lt"/>
              </a:defRPr>
            </a:lvl2pPr>
            <a:lvl3pPr marL="898525" indent="-180975">
              <a:defRPr sz="1400">
                <a:solidFill>
                  <a:schemeClr val="tx1"/>
                </a:solidFill>
              </a:defRPr>
            </a:lvl3pPr>
            <a:lvl4pPr marL="1255713" indent="-180975"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</a:defRPr>
            </a:lvl4pPr>
            <a:lvl5pPr>
              <a:defRPr sz="1200">
                <a:solidFill>
                  <a:schemeClr val="tx1"/>
                </a:solidFill>
              </a:defRPr>
            </a:lvl5pPr>
            <a:lvl7pPr marL="2743132" indent="0">
              <a:buNone/>
              <a:defRPr/>
            </a:lvl7pPr>
          </a:lstStyle>
          <a:p>
            <a:pPr lvl="0"/>
            <a:r>
              <a:rPr lang="en-US"/>
              <a:t>Click to edit Master text styles</a:t>
            </a:r>
            <a:endParaRPr lang="cs-CZ"/>
          </a:p>
          <a:p>
            <a:pPr lvl="1"/>
            <a:r>
              <a:rPr lang="en-US"/>
              <a:t>Second level</a:t>
            </a:r>
            <a:endParaRPr lang="cs-CZ"/>
          </a:p>
          <a:p>
            <a:pPr lvl="2"/>
            <a:r>
              <a:rPr lang="cs-CZ" err="1"/>
              <a:t>Third</a:t>
            </a:r>
            <a:r>
              <a:rPr lang="cs-CZ"/>
              <a:t> level</a:t>
            </a:r>
          </a:p>
          <a:p>
            <a:pPr lvl="3"/>
            <a:r>
              <a:rPr lang="cs-CZ" err="1"/>
              <a:t>Fourth</a:t>
            </a:r>
            <a:r>
              <a:rPr lang="cs-CZ"/>
              <a:t> level</a:t>
            </a:r>
            <a:endParaRPr lang="en-US"/>
          </a:p>
        </p:txBody>
      </p:sp>
      <p:sp>
        <p:nvSpPr>
          <p:cNvPr id="3" name="Text Placeholder 30">
            <a:extLst>
              <a:ext uri="{FF2B5EF4-FFF2-40B4-BE49-F238E27FC236}">
                <a16:creationId xmlns:a16="http://schemas.microsoft.com/office/drawing/2014/main" id="{4438127F-6B7B-0F90-3C72-DDC73CD44896}"/>
              </a:ext>
            </a:extLst>
          </p:cNvPr>
          <p:cNvSpPr>
            <a:spLocks noGrp="1"/>
          </p:cNvSpPr>
          <p:nvPr>
            <p:ph type="body" sz="quarter" idx="47"/>
          </p:nvPr>
        </p:nvSpPr>
        <p:spPr>
          <a:xfrm>
            <a:off x="6402354" y="4576181"/>
            <a:ext cx="2422760" cy="1200329"/>
          </a:xfrm>
          <a:prstGeom prst="rect">
            <a:avLst/>
          </a:prstGeom>
        </p:spPr>
        <p:txBody>
          <a:bodyPr/>
          <a:lstStyle>
            <a:lvl1pPr marL="0" indent="0">
              <a:buFont typeface="+mj-lt"/>
              <a:buNone/>
              <a:defRPr sz="1800">
                <a:solidFill>
                  <a:schemeClr val="tx1"/>
                </a:solidFill>
                <a:latin typeface="+mn-lt"/>
              </a:defRPr>
            </a:lvl1pPr>
            <a:lvl2pPr marL="538163" indent="-182563"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+mn-lt"/>
              </a:defRPr>
            </a:lvl2pPr>
            <a:lvl3pPr marL="898525" indent="-180975">
              <a:defRPr sz="1400">
                <a:solidFill>
                  <a:schemeClr val="tx1"/>
                </a:solidFill>
              </a:defRPr>
            </a:lvl3pPr>
            <a:lvl4pPr marL="1255713" indent="-180975"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</a:defRPr>
            </a:lvl4pPr>
            <a:lvl5pPr>
              <a:defRPr sz="1200">
                <a:solidFill>
                  <a:schemeClr val="tx1"/>
                </a:solidFill>
              </a:defRPr>
            </a:lvl5pPr>
            <a:lvl7pPr marL="2743132" indent="0">
              <a:buNone/>
              <a:defRPr/>
            </a:lvl7pPr>
          </a:lstStyle>
          <a:p>
            <a:pPr lvl="0"/>
            <a:r>
              <a:rPr lang="en-US"/>
              <a:t>Click to edit Master text styles</a:t>
            </a:r>
            <a:endParaRPr lang="cs-CZ"/>
          </a:p>
          <a:p>
            <a:pPr lvl="1"/>
            <a:r>
              <a:rPr lang="en-US"/>
              <a:t>Second level</a:t>
            </a:r>
            <a:endParaRPr lang="cs-CZ"/>
          </a:p>
          <a:p>
            <a:pPr lvl="2"/>
            <a:r>
              <a:rPr lang="cs-CZ" err="1"/>
              <a:t>Third</a:t>
            </a:r>
            <a:r>
              <a:rPr lang="cs-CZ"/>
              <a:t> level</a:t>
            </a:r>
          </a:p>
          <a:p>
            <a:pPr lvl="3"/>
            <a:r>
              <a:rPr lang="cs-CZ" err="1"/>
              <a:t>Fourth</a:t>
            </a:r>
            <a:r>
              <a:rPr lang="cs-CZ"/>
              <a:t> level</a:t>
            </a:r>
            <a:endParaRPr lang="en-US"/>
          </a:p>
        </p:txBody>
      </p:sp>
      <p:sp>
        <p:nvSpPr>
          <p:cNvPr id="5" name="Text Placeholder 30">
            <a:extLst>
              <a:ext uri="{FF2B5EF4-FFF2-40B4-BE49-F238E27FC236}">
                <a16:creationId xmlns:a16="http://schemas.microsoft.com/office/drawing/2014/main" id="{5DD5BCED-AC5E-44A0-DE6C-0171C2B63E8F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>
          <a:xfrm>
            <a:off x="9496294" y="4576181"/>
            <a:ext cx="2406947" cy="1200329"/>
          </a:xfrm>
          <a:prstGeom prst="rect">
            <a:avLst/>
          </a:prstGeom>
        </p:spPr>
        <p:txBody>
          <a:bodyPr/>
          <a:lstStyle>
            <a:lvl1pPr marL="0" indent="0">
              <a:buFont typeface="+mj-lt"/>
              <a:buNone/>
              <a:defRPr sz="1800">
                <a:solidFill>
                  <a:schemeClr val="tx1"/>
                </a:solidFill>
                <a:latin typeface="+mn-lt"/>
              </a:defRPr>
            </a:lvl1pPr>
            <a:lvl2pPr marL="538163" indent="-182563"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+mn-lt"/>
              </a:defRPr>
            </a:lvl2pPr>
            <a:lvl3pPr marL="898525" indent="-180975">
              <a:defRPr sz="1400">
                <a:solidFill>
                  <a:schemeClr val="tx1"/>
                </a:solidFill>
              </a:defRPr>
            </a:lvl3pPr>
            <a:lvl4pPr marL="1255713" indent="-180975"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</a:defRPr>
            </a:lvl4pPr>
            <a:lvl5pPr>
              <a:defRPr sz="1200">
                <a:solidFill>
                  <a:schemeClr val="tx1"/>
                </a:solidFill>
              </a:defRPr>
            </a:lvl5pPr>
            <a:lvl7pPr marL="2743132" indent="0">
              <a:buNone/>
              <a:defRPr/>
            </a:lvl7pPr>
          </a:lstStyle>
          <a:p>
            <a:pPr lvl="0"/>
            <a:r>
              <a:rPr lang="en-US"/>
              <a:t>Click to edit Master text styles</a:t>
            </a:r>
            <a:endParaRPr lang="cs-CZ"/>
          </a:p>
          <a:p>
            <a:pPr lvl="1"/>
            <a:r>
              <a:rPr lang="en-US"/>
              <a:t>Second level</a:t>
            </a:r>
            <a:endParaRPr lang="cs-CZ"/>
          </a:p>
          <a:p>
            <a:pPr lvl="2"/>
            <a:r>
              <a:rPr lang="cs-CZ" err="1"/>
              <a:t>Third</a:t>
            </a:r>
            <a:r>
              <a:rPr lang="cs-CZ"/>
              <a:t> level</a:t>
            </a:r>
          </a:p>
          <a:p>
            <a:pPr lvl="3"/>
            <a:r>
              <a:rPr lang="cs-CZ" err="1"/>
              <a:t>Fourth</a:t>
            </a:r>
            <a:r>
              <a:rPr lang="cs-CZ"/>
              <a:t> level</a:t>
            </a:r>
            <a:endParaRPr lang="en-US"/>
          </a:p>
        </p:txBody>
      </p:sp>
      <p:sp>
        <p:nvSpPr>
          <p:cNvPr id="8" name="Text Placeholder 30">
            <a:extLst>
              <a:ext uri="{FF2B5EF4-FFF2-40B4-BE49-F238E27FC236}">
                <a16:creationId xmlns:a16="http://schemas.microsoft.com/office/drawing/2014/main" id="{3E5F8895-4A30-4D00-F26B-0DBF21BEF202}"/>
              </a:ext>
            </a:extLst>
          </p:cNvPr>
          <p:cNvSpPr>
            <a:spLocks noGrp="1"/>
          </p:cNvSpPr>
          <p:nvPr>
            <p:ph type="body" sz="quarter" idx="49"/>
          </p:nvPr>
        </p:nvSpPr>
        <p:spPr>
          <a:xfrm>
            <a:off x="223776" y="4576181"/>
            <a:ext cx="2417597" cy="1200329"/>
          </a:xfrm>
          <a:prstGeom prst="rect">
            <a:avLst/>
          </a:prstGeom>
        </p:spPr>
        <p:txBody>
          <a:bodyPr/>
          <a:lstStyle>
            <a:lvl1pPr marL="0" indent="0">
              <a:buFont typeface="+mj-lt"/>
              <a:buNone/>
              <a:defRPr sz="1800">
                <a:solidFill>
                  <a:schemeClr val="tx1"/>
                </a:solidFill>
                <a:latin typeface="+mn-lt"/>
              </a:defRPr>
            </a:lvl1pPr>
            <a:lvl2pPr marL="538163" indent="-182563"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+mn-lt"/>
              </a:defRPr>
            </a:lvl2pPr>
            <a:lvl3pPr marL="898525" indent="-180975">
              <a:defRPr sz="1400">
                <a:solidFill>
                  <a:schemeClr val="tx1"/>
                </a:solidFill>
              </a:defRPr>
            </a:lvl3pPr>
            <a:lvl4pPr marL="1255713" indent="-180975"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</a:defRPr>
            </a:lvl4pPr>
            <a:lvl5pPr>
              <a:defRPr sz="1200">
                <a:solidFill>
                  <a:schemeClr val="tx1"/>
                </a:solidFill>
              </a:defRPr>
            </a:lvl5pPr>
            <a:lvl7pPr marL="2743132" indent="0">
              <a:buNone/>
              <a:defRPr/>
            </a:lvl7pPr>
          </a:lstStyle>
          <a:p>
            <a:pPr lvl="0"/>
            <a:r>
              <a:rPr lang="en-US"/>
              <a:t>Click to edit Master text styles</a:t>
            </a:r>
            <a:endParaRPr lang="cs-CZ"/>
          </a:p>
          <a:p>
            <a:pPr lvl="1"/>
            <a:r>
              <a:rPr lang="en-US"/>
              <a:t>Second level</a:t>
            </a:r>
            <a:endParaRPr lang="cs-CZ"/>
          </a:p>
          <a:p>
            <a:pPr lvl="2"/>
            <a:r>
              <a:rPr lang="cs-CZ" err="1"/>
              <a:t>Third</a:t>
            </a:r>
            <a:r>
              <a:rPr lang="cs-CZ"/>
              <a:t> level</a:t>
            </a:r>
          </a:p>
          <a:p>
            <a:pPr lvl="3"/>
            <a:r>
              <a:rPr lang="cs-CZ" err="1"/>
              <a:t>Fourth</a:t>
            </a:r>
            <a:r>
              <a:rPr lang="cs-CZ"/>
              <a:t>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87566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6x Icon, 6x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ástupný text 5">
            <a:extLst>
              <a:ext uri="{FF2B5EF4-FFF2-40B4-BE49-F238E27FC236}">
                <a16:creationId xmlns:a16="http://schemas.microsoft.com/office/drawing/2014/main" id="{DE15F56E-29D6-AA30-6518-C21319D44A50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4315328" y="3418658"/>
            <a:ext cx="3577388" cy="703076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2200" b="1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endParaRPr lang="cs-CZ"/>
          </a:p>
        </p:txBody>
      </p:sp>
      <p:sp>
        <p:nvSpPr>
          <p:cNvPr id="16" name="Zástupný text 5">
            <a:extLst>
              <a:ext uri="{FF2B5EF4-FFF2-40B4-BE49-F238E27FC236}">
                <a16:creationId xmlns:a16="http://schemas.microsoft.com/office/drawing/2014/main" id="{8723D9B3-009F-9EFB-1DF3-E87170FF21BD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4315328" y="5585824"/>
            <a:ext cx="3577388" cy="703076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2200" b="1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endParaRPr lang="cs-CZ"/>
          </a:p>
        </p:txBody>
      </p:sp>
      <p:sp>
        <p:nvSpPr>
          <p:cNvPr id="17" name="Zástupný text 5">
            <a:extLst>
              <a:ext uri="{FF2B5EF4-FFF2-40B4-BE49-F238E27FC236}">
                <a16:creationId xmlns:a16="http://schemas.microsoft.com/office/drawing/2014/main" id="{AC848373-8529-598C-C82C-8660CC202E95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8390834" y="5598355"/>
            <a:ext cx="3577387" cy="690376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2200" b="1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endParaRPr lang="cs-CZ"/>
          </a:p>
        </p:txBody>
      </p:sp>
      <p:sp>
        <p:nvSpPr>
          <p:cNvPr id="28" name="Zástupný text 5">
            <a:extLst>
              <a:ext uri="{FF2B5EF4-FFF2-40B4-BE49-F238E27FC236}">
                <a16:creationId xmlns:a16="http://schemas.microsoft.com/office/drawing/2014/main" id="{E7D13BCF-9FE6-5C67-F8B0-E1894AB08FE2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223774" y="5580304"/>
            <a:ext cx="3578399" cy="703076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2200" b="1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endParaRPr lang="cs-CZ"/>
          </a:p>
        </p:txBody>
      </p:sp>
      <p:sp>
        <p:nvSpPr>
          <p:cNvPr id="30" name="Zástupný text 5">
            <a:extLst>
              <a:ext uri="{FF2B5EF4-FFF2-40B4-BE49-F238E27FC236}">
                <a16:creationId xmlns:a16="http://schemas.microsoft.com/office/drawing/2014/main" id="{52C49148-AF51-EFDB-2650-E271176CBFBC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223774" y="3418658"/>
            <a:ext cx="3578399" cy="703076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2200" b="1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endParaRPr lang="cs-CZ"/>
          </a:p>
        </p:txBody>
      </p:sp>
      <p:sp>
        <p:nvSpPr>
          <p:cNvPr id="2" name="Picture Placeholder 4">
            <a:extLst>
              <a:ext uri="{FF2B5EF4-FFF2-40B4-BE49-F238E27FC236}">
                <a16:creationId xmlns:a16="http://schemas.microsoft.com/office/drawing/2014/main" id="{7285F23D-ECAF-E5E7-15A6-984E45BE803D}"/>
              </a:ext>
            </a:extLst>
          </p:cNvPr>
          <p:cNvSpPr>
            <a:spLocks noGrp="1"/>
          </p:cNvSpPr>
          <p:nvPr>
            <p:ph type="pic" sz="quarter" idx="26" hasCustomPrompt="1"/>
          </p:nvPr>
        </p:nvSpPr>
        <p:spPr>
          <a:xfrm>
            <a:off x="223775" y="2743047"/>
            <a:ext cx="579277" cy="555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 i="1">
                <a:solidFill>
                  <a:schemeClr val="tx1"/>
                </a:solidFill>
              </a:defRPr>
            </a:lvl1pPr>
          </a:lstStyle>
          <a:p>
            <a:r>
              <a:rPr lang="cs-CZ" err="1"/>
              <a:t>Icon</a:t>
            </a:r>
            <a:endParaRPr lang="cs-CZ"/>
          </a:p>
        </p:txBody>
      </p:sp>
      <p:sp>
        <p:nvSpPr>
          <p:cNvPr id="4" name="Picture Placeholder 4">
            <a:extLst>
              <a:ext uri="{FF2B5EF4-FFF2-40B4-BE49-F238E27FC236}">
                <a16:creationId xmlns:a16="http://schemas.microsoft.com/office/drawing/2014/main" id="{28150D86-E621-5B08-706C-A340F46E7142}"/>
              </a:ext>
            </a:extLst>
          </p:cNvPr>
          <p:cNvSpPr>
            <a:spLocks noGrp="1"/>
          </p:cNvSpPr>
          <p:nvPr>
            <p:ph type="pic" sz="quarter" idx="27" hasCustomPrompt="1"/>
          </p:nvPr>
        </p:nvSpPr>
        <p:spPr>
          <a:xfrm>
            <a:off x="223775" y="4904693"/>
            <a:ext cx="579277" cy="555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 i="1">
                <a:solidFill>
                  <a:schemeClr val="tx1"/>
                </a:solidFill>
              </a:defRPr>
            </a:lvl1pPr>
          </a:lstStyle>
          <a:p>
            <a:r>
              <a:rPr lang="cs-CZ" err="1"/>
              <a:t>Icon</a:t>
            </a:r>
            <a:endParaRPr lang="cs-CZ"/>
          </a:p>
        </p:txBody>
      </p:sp>
      <p:sp>
        <p:nvSpPr>
          <p:cNvPr id="8" name="Picture Placeholder 4">
            <a:extLst>
              <a:ext uri="{FF2B5EF4-FFF2-40B4-BE49-F238E27FC236}">
                <a16:creationId xmlns:a16="http://schemas.microsoft.com/office/drawing/2014/main" id="{1FFC1468-570F-B273-A54D-7ECB80E10F26}"/>
              </a:ext>
            </a:extLst>
          </p:cNvPr>
          <p:cNvSpPr>
            <a:spLocks noGrp="1"/>
          </p:cNvSpPr>
          <p:nvPr>
            <p:ph type="pic" sz="quarter" idx="28" hasCustomPrompt="1"/>
          </p:nvPr>
        </p:nvSpPr>
        <p:spPr>
          <a:xfrm>
            <a:off x="4315326" y="2745037"/>
            <a:ext cx="579277" cy="555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 i="1">
                <a:solidFill>
                  <a:schemeClr val="tx1"/>
                </a:solidFill>
              </a:defRPr>
            </a:lvl1pPr>
          </a:lstStyle>
          <a:p>
            <a:r>
              <a:rPr lang="cs-CZ" err="1"/>
              <a:t>Icon</a:t>
            </a:r>
            <a:endParaRPr lang="cs-CZ"/>
          </a:p>
        </p:txBody>
      </p:sp>
      <p:sp>
        <p:nvSpPr>
          <p:cNvPr id="11" name="Picture Placeholder 4">
            <a:extLst>
              <a:ext uri="{FF2B5EF4-FFF2-40B4-BE49-F238E27FC236}">
                <a16:creationId xmlns:a16="http://schemas.microsoft.com/office/drawing/2014/main" id="{1AF60947-9691-AE16-0936-7A76B7CEAE57}"/>
              </a:ext>
            </a:extLst>
          </p:cNvPr>
          <p:cNvSpPr>
            <a:spLocks noGrp="1"/>
          </p:cNvSpPr>
          <p:nvPr>
            <p:ph type="pic" sz="quarter" idx="29" hasCustomPrompt="1"/>
          </p:nvPr>
        </p:nvSpPr>
        <p:spPr>
          <a:xfrm>
            <a:off x="4315326" y="4906683"/>
            <a:ext cx="579277" cy="555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 i="1">
                <a:solidFill>
                  <a:schemeClr val="tx1"/>
                </a:solidFill>
              </a:defRPr>
            </a:lvl1pPr>
          </a:lstStyle>
          <a:p>
            <a:r>
              <a:rPr lang="cs-CZ" err="1"/>
              <a:t>Icon</a:t>
            </a:r>
            <a:endParaRPr lang="cs-CZ"/>
          </a:p>
        </p:txBody>
      </p:sp>
      <p:sp>
        <p:nvSpPr>
          <p:cNvPr id="13" name="Picture Placeholder 4">
            <a:extLst>
              <a:ext uri="{FF2B5EF4-FFF2-40B4-BE49-F238E27FC236}">
                <a16:creationId xmlns:a16="http://schemas.microsoft.com/office/drawing/2014/main" id="{C951869A-5E28-5240-13CC-02FE18711104}"/>
              </a:ext>
            </a:extLst>
          </p:cNvPr>
          <p:cNvSpPr>
            <a:spLocks noGrp="1"/>
          </p:cNvSpPr>
          <p:nvPr>
            <p:ph type="pic" sz="quarter" idx="30" hasCustomPrompt="1"/>
          </p:nvPr>
        </p:nvSpPr>
        <p:spPr>
          <a:xfrm>
            <a:off x="8389827" y="2743046"/>
            <a:ext cx="579277" cy="555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 i="1">
                <a:solidFill>
                  <a:schemeClr val="tx1"/>
                </a:solidFill>
              </a:defRPr>
            </a:lvl1pPr>
          </a:lstStyle>
          <a:p>
            <a:r>
              <a:rPr lang="cs-CZ" err="1"/>
              <a:t>Icon</a:t>
            </a:r>
            <a:endParaRPr lang="cs-CZ"/>
          </a:p>
        </p:txBody>
      </p:sp>
      <p:sp>
        <p:nvSpPr>
          <p:cNvPr id="15" name="Picture Placeholder 4">
            <a:extLst>
              <a:ext uri="{FF2B5EF4-FFF2-40B4-BE49-F238E27FC236}">
                <a16:creationId xmlns:a16="http://schemas.microsoft.com/office/drawing/2014/main" id="{B5CA6AF3-F4C2-D681-CA26-B59DEFF349A8}"/>
              </a:ext>
            </a:extLst>
          </p:cNvPr>
          <p:cNvSpPr>
            <a:spLocks noGrp="1"/>
          </p:cNvSpPr>
          <p:nvPr>
            <p:ph type="pic" sz="quarter" idx="31" hasCustomPrompt="1"/>
          </p:nvPr>
        </p:nvSpPr>
        <p:spPr>
          <a:xfrm>
            <a:off x="8389827" y="4922744"/>
            <a:ext cx="579277" cy="555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 i="1">
                <a:solidFill>
                  <a:schemeClr val="tx1"/>
                </a:solidFill>
              </a:defRPr>
            </a:lvl1pPr>
          </a:lstStyle>
          <a:p>
            <a:r>
              <a:rPr lang="cs-CZ" err="1"/>
              <a:t>Icon</a:t>
            </a:r>
            <a:endParaRPr lang="cs-CZ"/>
          </a:p>
        </p:txBody>
      </p:sp>
      <p:sp>
        <p:nvSpPr>
          <p:cNvPr id="21" name="Zástupný text 5">
            <a:extLst>
              <a:ext uri="{FF2B5EF4-FFF2-40B4-BE49-F238E27FC236}">
                <a16:creationId xmlns:a16="http://schemas.microsoft.com/office/drawing/2014/main" id="{3AA5CF79-B467-2E01-4BA3-755564769847}"/>
              </a:ext>
            </a:extLst>
          </p:cNvPr>
          <p:cNvSpPr>
            <a:spLocks noGrp="1"/>
          </p:cNvSpPr>
          <p:nvPr>
            <p:ph type="body" sz="quarter" idx="32"/>
          </p:nvPr>
        </p:nvSpPr>
        <p:spPr>
          <a:xfrm>
            <a:off x="8390834" y="3418658"/>
            <a:ext cx="3577387" cy="703076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2200" b="1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endParaRPr lang="cs-CZ"/>
          </a:p>
        </p:txBody>
      </p:sp>
      <p:sp>
        <p:nvSpPr>
          <p:cNvPr id="22" name="Nadpis 1">
            <a:extLst>
              <a:ext uri="{FF2B5EF4-FFF2-40B4-BE49-F238E27FC236}">
                <a16:creationId xmlns:a16="http://schemas.microsoft.com/office/drawing/2014/main" id="{D67B001D-891C-30D3-4D97-CB9069BF274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23777" y="291287"/>
            <a:ext cx="3658414" cy="1746060"/>
          </a:xfrm>
          <a:prstGeom prst="rect">
            <a:avLst/>
          </a:prstGeom>
        </p:spPr>
        <p:txBody>
          <a:bodyPr anchor="t">
            <a:noAutofit/>
          </a:bodyPr>
          <a:lstStyle>
            <a:lvl1pPr algn="l">
              <a:defRPr sz="4000" b="1">
                <a:solidFill>
                  <a:schemeClr val="tx1"/>
                </a:solidFill>
              </a:defRPr>
            </a:lvl1pPr>
          </a:lstStyle>
          <a:p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963323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Subtitle, Text, iOS + Androi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AF816A1E-36D0-7DDA-FFE3-DA4DB834818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23777" y="291287"/>
            <a:ext cx="3658414" cy="1746060"/>
          </a:xfrm>
          <a:prstGeom prst="rect">
            <a:avLst/>
          </a:prstGeom>
        </p:spPr>
        <p:txBody>
          <a:bodyPr anchor="t">
            <a:noAutofit/>
          </a:bodyPr>
          <a:lstStyle>
            <a:lvl1pPr algn="l">
              <a:defRPr sz="4000" b="1">
                <a:solidFill>
                  <a:schemeClr val="tx1"/>
                </a:solidFill>
              </a:defRPr>
            </a:lvl1pPr>
          </a:lstStyle>
          <a:p>
            <a:endParaRPr lang="cs-CZ"/>
          </a:p>
        </p:txBody>
      </p:sp>
      <p:pic>
        <p:nvPicPr>
          <p:cNvPr id="30" name="Picture 29" descr="Download Samsung Galaxy S10 Prism Front PNG Image for Free">
            <a:extLst>
              <a:ext uri="{FF2B5EF4-FFF2-40B4-BE49-F238E27FC236}">
                <a16:creationId xmlns:a16="http://schemas.microsoft.com/office/drawing/2014/main" id="{49B72839-9B0D-7FA4-6193-9115A15465F0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5990" t="6126" r="35990" b="6186"/>
          <a:stretch/>
        </p:blipFill>
        <p:spPr bwMode="auto">
          <a:xfrm>
            <a:off x="8307712" y="601841"/>
            <a:ext cx="2722961" cy="56793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" name="Picture 30" descr="Graphical user interface, application&#10;&#10;Description automatically generated with medium confidence">
            <a:extLst>
              <a:ext uri="{FF2B5EF4-FFF2-40B4-BE49-F238E27FC236}">
                <a16:creationId xmlns:a16="http://schemas.microsoft.com/office/drawing/2014/main" id="{EF6DA81D-3B77-CED8-598A-618F8A2ED972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90949" y="601842"/>
            <a:ext cx="2857119" cy="5679318"/>
          </a:xfrm>
          <a:prstGeom prst="rect">
            <a:avLst/>
          </a:prstGeom>
        </p:spPr>
      </p:pic>
      <p:sp>
        <p:nvSpPr>
          <p:cNvPr id="32" name="Freeform 6">
            <a:extLst>
              <a:ext uri="{FF2B5EF4-FFF2-40B4-BE49-F238E27FC236}">
                <a16:creationId xmlns:a16="http://schemas.microsoft.com/office/drawing/2014/main" id="{93A6C1F9-A5AE-E803-21C1-585FDE4B96A2}"/>
              </a:ext>
            </a:extLst>
          </p:cNvPr>
          <p:cNvSpPr/>
          <p:nvPr userDrawn="1"/>
        </p:nvSpPr>
        <p:spPr>
          <a:xfrm>
            <a:off x="5177908" y="751430"/>
            <a:ext cx="2484381" cy="5383682"/>
          </a:xfrm>
          <a:custGeom>
            <a:avLst/>
            <a:gdLst>
              <a:gd name="connsiteX0" fmla="*/ 335608 w 2999984"/>
              <a:gd name="connsiteY0" fmla="*/ 0 h 6501009"/>
              <a:gd name="connsiteX1" fmla="*/ 687224 w 2999984"/>
              <a:gd name="connsiteY1" fmla="*/ 0 h 6501009"/>
              <a:gd name="connsiteX2" fmla="*/ 694900 w 2999984"/>
              <a:gd name="connsiteY2" fmla="*/ 3197 h 6501009"/>
              <a:gd name="connsiteX3" fmla="*/ 707924 w 2999984"/>
              <a:gd name="connsiteY3" fmla="*/ 34809 h 6501009"/>
              <a:gd name="connsiteX4" fmla="*/ 707924 w 2999984"/>
              <a:gd name="connsiteY4" fmla="*/ 83001 h 6501009"/>
              <a:gd name="connsiteX5" fmla="*/ 869145 w 2999984"/>
              <a:gd name="connsiteY5" fmla="*/ 245093 h 6501009"/>
              <a:gd name="connsiteX6" fmla="*/ 2130839 w 2999984"/>
              <a:gd name="connsiteY6" fmla="*/ 245093 h 6501009"/>
              <a:gd name="connsiteX7" fmla="*/ 2292061 w 2999984"/>
              <a:gd name="connsiteY7" fmla="*/ 83001 h 6501009"/>
              <a:gd name="connsiteX8" fmla="*/ 2292061 w 2999984"/>
              <a:gd name="connsiteY8" fmla="*/ 34809 h 6501009"/>
              <a:gd name="connsiteX9" fmla="*/ 2305084 w 2999984"/>
              <a:gd name="connsiteY9" fmla="*/ 3197 h 6501009"/>
              <a:gd name="connsiteX10" fmla="*/ 2312761 w 2999984"/>
              <a:gd name="connsiteY10" fmla="*/ 0 h 6501009"/>
              <a:gd name="connsiteX11" fmla="*/ 2664376 w 2999984"/>
              <a:gd name="connsiteY11" fmla="*/ 0 h 6501009"/>
              <a:gd name="connsiteX12" fmla="*/ 2999984 w 2999984"/>
              <a:gd name="connsiteY12" fmla="*/ 335608 h 6501009"/>
              <a:gd name="connsiteX13" fmla="*/ 2999984 w 2999984"/>
              <a:gd name="connsiteY13" fmla="*/ 6165401 h 6501009"/>
              <a:gd name="connsiteX14" fmla="*/ 2664376 w 2999984"/>
              <a:gd name="connsiteY14" fmla="*/ 6501009 h 6501009"/>
              <a:gd name="connsiteX15" fmla="*/ 335608 w 2999984"/>
              <a:gd name="connsiteY15" fmla="*/ 6501009 h 6501009"/>
              <a:gd name="connsiteX16" fmla="*/ 0 w 2999984"/>
              <a:gd name="connsiteY16" fmla="*/ 6165401 h 6501009"/>
              <a:gd name="connsiteX17" fmla="*/ 0 w 2999984"/>
              <a:gd name="connsiteY17" fmla="*/ 335608 h 6501009"/>
              <a:gd name="connsiteX18" fmla="*/ 335608 w 2999984"/>
              <a:gd name="connsiteY18" fmla="*/ 0 h 65010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2999984" h="6501009">
                <a:moveTo>
                  <a:pt x="335608" y="0"/>
                </a:moveTo>
                <a:lnTo>
                  <a:pt x="687224" y="0"/>
                </a:lnTo>
                <a:lnTo>
                  <a:pt x="694900" y="3197"/>
                </a:lnTo>
                <a:cubicBezTo>
                  <a:pt x="702947" y="11287"/>
                  <a:pt x="707924" y="22464"/>
                  <a:pt x="707924" y="34809"/>
                </a:cubicBezTo>
                <a:lnTo>
                  <a:pt x="707924" y="83001"/>
                </a:lnTo>
                <a:cubicBezTo>
                  <a:pt x="707924" y="172522"/>
                  <a:pt x="780105" y="245093"/>
                  <a:pt x="869145" y="245093"/>
                </a:cubicBezTo>
                <a:lnTo>
                  <a:pt x="2130839" y="245093"/>
                </a:lnTo>
                <a:cubicBezTo>
                  <a:pt x="2219879" y="245093"/>
                  <a:pt x="2292061" y="172522"/>
                  <a:pt x="2292061" y="83001"/>
                </a:cubicBezTo>
                <a:lnTo>
                  <a:pt x="2292061" y="34809"/>
                </a:lnTo>
                <a:cubicBezTo>
                  <a:pt x="2292061" y="22464"/>
                  <a:pt x="2297038" y="11287"/>
                  <a:pt x="2305084" y="3197"/>
                </a:cubicBezTo>
                <a:lnTo>
                  <a:pt x="2312761" y="0"/>
                </a:lnTo>
                <a:lnTo>
                  <a:pt x="2664376" y="0"/>
                </a:lnTo>
                <a:cubicBezTo>
                  <a:pt x="2849727" y="0"/>
                  <a:pt x="2999984" y="150257"/>
                  <a:pt x="2999984" y="335608"/>
                </a:cubicBezTo>
                <a:lnTo>
                  <a:pt x="2999984" y="6165401"/>
                </a:lnTo>
                <a:cubicBezTo>
                  <a:pt x="2999984" y="6350752"/>
                  <a:pt x="2849727" y="6501009"/>
                  <a:pt x="2664376" y="6501009"/>
                </a:cubicBezTo>
                <a:lnTo>
                  <a:pt x="335608" y="6501009"/>
                </a:lnTo>
                <a:cubicBezTo>
                  <a:pt x="150257" y="6501009"/>
                  <a:pt x="0" y="6350752"/>
                  <a:pt x="0" y="6165401"/>
                </a:cubicBezTo>
                <a:lnTo>
                  <a:pt x="0" y="335608"/>
                </a:lnTo>
                <a:cubicBezTo>
                  <a:pt x="0" y="150257"/>
                  <a:pt x="150257" y="0"/>
                  <a:pt x="335608" y="0"/>
                </a:cubicBezTo>
                <a:close/>
              </a:path>
            </a:pathLst>
          </a:custGeom>
          <a:gradFill>
            <a:gsLst>
              <a:gs pos="0">
                <a:schemeClr val="accent4"/>
              </a:gs>
              <a:gs pos="99000">
                <a:schemeClr val="accent4">
                  <a:lumMod val="60000"/>
                  <a:lumOff val="4000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3" name="Picture Placeholder 1">
            <a:extLst>
              <a:ext uri="{FF2B5EF4-FFF2-40B4-BE49-F238E27FC236}">
                <a16:creationId xmlns:a16="http://schemas.microsoft.com/office/drawing/2014/main" id="{D7CC2FFD-568D-0F60-9607-ABE33617C0D6}"/>
              </a:ext>
            </a:extLst>
          </p:cNvPr>
          <p:cNvSpPr>
            <a:spLocks noGrp="1"/>
          </p:cNvSpPr>
          <p:nvPr>
            <p:ph type="pic" sz="quarter" idx="35" hasCustomPrompt="1"/>
          </p:nvPr>
        </p:nvSpPr>
        <p:spPr>
          <a:xfrm>
            <a:off x="5177319" y="754418"/>
            <a:ext cx="2484379" cy="5383683"/>
          </a:xfrm>
          <a:custGeom>
            <a:avLst/>
            <a:gdLst>
              <a:gd name="connsiteX0" fmla="*/ 252662 w 2258526"/>
              <a:gd name="connsiteY0" fmla="*/ 0 h 4894257"/>
              <a:gd name="connsiteX1" fmla="*/ 517374 w 2258526"/>
              <a:gd name="connsiteY1" fmla="*/ 0 h 4894257"/>
              <a:gd name="connsiteX2" fmla="*/ 523153 w 2258526"/>
              <a:gd name="connsiteY2" fmla="*/ 2407 h 4894257"/>
              <a:gd name="connsiteX3" fmla="*/ 532958 w 2258526"/>
              <a:gd name="connsiteY3" fmla="*/ 26206 h 4894257"/>
              <a:gd name="connsiteX4" fmla="*/ 532958 w 2258526"/>
              <a:gd name="connsiteY4" fmla="*/ 62487 h 4894257"/>
              <a:gd name="connsiteX5" fmla="*/ 654333 w 2258526"/>
              <a:gd name="connsiteY5" fmla="*/ 184517 h 4894257"/>
              <a:gd name="connsiteX6" fmla="*/ 1604194 w 2258526"/>
              <a:gd name="connsiteY6" fmla="*/ 184517 h 4894257"/>
              <a:gd name="connsiteX7" fmla="*/ 1725569 w 2258526"/>
              <a:gd name="connsiteY7" fmla="*/ 62487 h 4894257"/>
              <a:gd name="connsiteX8" fmla="*/ 1725569 w 2258526"/>
              <a:gd name="connsiteY8" fmla="*/ 26206 h 4894257"/>
              <a:gd name="connsiteX9" fmla="*/ 1735373 w 2258526"/>
              <a:gd name="connsiteY9" fmla="*/ 2407 h 4894257"/>
              <a:gd name="connsiteX10" fmla="*/ 1741153 w 2258526"/>
              <a:gd name="connsiteY10" fmla="*/ 0 h 4894257"/>
              <a:gd name="connsiteX11" fmla="*/ 2005865 w 2258526"/>
              <a:gd name="connsiteY11" fmla="*/ 0 h 4894257"/>
              <a:gd name="connsiteX12" fmla="*/ 2258526 w 2258526"/>
              <a:gd name="connsiteY12" fmla="*/ 252661 h 4894257"/>
              <a:gd name="connsiteX13" fmla="*/ 2258526 w 2258526"/>
              <a:gd name="connsiteY13" fmla="*/ 4641596 h 4894257"/>
              <a:gd name="connsiteX14" fmla="*/ 2005865 w 2258526"/>
              <a:gd name="connsiteY14" fmla="*/ 4894257 h 4894257"/>
              <a:gd name="connsiteX15" fmla="*/ 252662 w 2258526"/>
              <a:gd name="connsiteY15" fmla="*/ 4894257 h 4894257"/>
              <a:gd name="connsiteX16" fmla="*/ 0 w 2258526"/>
              <a:gd name="connsiteY16" fmla="*/ 4641596 h 4894257"/>
              <a:gd name="connsiteX17" fmla="*/ 0 w 2258526"/>
              <a:gd name="connsiteY17" fmla="*/ 252661 h 4894257"/>
              <a:gd name="connsiteX18" fmla="*/ 252662 w 2258526"/>
              <a:gd name="connsiteY18" fmla="*/ 0 h 48942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2258526" h="4894257">
                <a:moveTo>
                  <a:pt x="252662" y="0"/>
                </a:moveTo>
                <a:lnTo>
                  <a:pt x="517374" y="0"/>
                </a:lnTo>
                <a:lnTo>
                  <a:pt x="523153" y="2407"/>
                </a:lnTo>
                <a:cubicBezTo>
                  <a:pt x="529211" y="8498"/>
                  <a:pt x="532958" y="16912"/>
                  <a:pt x="532958" y="26206"/>
                </a:cubicBezTo>
                <a:lnTo>
                  <a:pt x="532958" y="62487"/>
                </a:lnTo>
                <a:cubicBezTo>
                  <a:pt x="532958" y="129883"/>
                  <a:pt x="587299" y="184517"/>
                  <a:pt x="654333" y="184517"/>
                </a:cubicBezTo>
                <a:lnTo>
                  <a:pt x="1604194" y="184517"/>
                </a:lnTo>
                <a:cubicBezTo>
                  <a:pt x="1671227" y="184517"/>
                  <a:pt x="1725569" y="129883"/>
                  <a:pt x="1725569" y="62487"/>
                </a:cubicBezTo>
                <a:lnTo>
                  <a:pt x="1725569" y="26206"/>
                </a:lnTo>
                <a:cubicBezTo>
                  <a:pt x="1725569" y="16912"/>
                  <a:pt x="1729316" y="8498"/>
                  <a:pt x="1735373" y="2407"/>
                </a:cubicBezTo>
                <a:lnTo>
                  <a:pt x="1741153" y="0"/>
                </a:lnTo>
                <a:lnTo>
                  <a:pt x="2005865" y="0"/>
                </a:lnTo>
                <a:cubicBezTo>
                  <a:pt x="2145406" y="0"/>
                  <a:pt x="2258526" y="113121"/>
                  <a:pt x="2258526" y="252661"/>
                </a:cubicBezTo>
                <a:lnTo>
                  <a:pt x="2258526" y="4641596"/>
                </a:lnTo>
                <a:cubicBezTo>
                  <a:pt x="2258526" y="4781137"/>
                  <a:pt x="2145406" y="4894257"/>
                  <a:pt x="2005865" y="4894257"/>
                </a:cubicBezTo>
                <a:lnTo>
                  <a:pt x="252662" y="4894257"/>
                </a:lnTo>
                <a:cubicBezTo>
                  <a:pt x="113121" y="4894257"/>
                  <a:pt x="0" y="4781137"/>
                  <a:pt x="0" y="4641596"/>
                </a:cubicBezTo>
                <a:lnTo>
                  <a:pt x="0" y="252661"/>
                </a:lnTo>
                <a:cubicBezTo>
                  <a:pt x="0" y="113121"/>
                  <a:pt x="113121" y="0"/>
                  <a:pt x="252662" y="0"/>
                </a:cubicBezTo>
                <a:close/>
              </a:path>
            </a:pathLst>
          </a:custGeom>
        </p:spPr>
        <p:txBody>
          <a:bodyPr anchor="b"/>
          <a:lstStyle>
            <a:lvl1pPr marL="0" indent="0">
              <a:lnSpc>
                <a:spcPct val="100000"/>
              </a:lnSpc>
              <a:buNone/>
              <a:defRPr i="1"/>
            </a:lvl1pPr>
          </a:lstStyle>
          <a:p>
            <a:r>
              <a:rPr lang="cs-CZ"/>
              <a:t>iOS</a:t>
            </a:r>
            <a:br>
              <a:rPr lang="cs-CZ"/>
            </a:br>
            <a:r>
              <a:rPr lang="cs-CZ"/>
              <a:t>Screenshot</a:t>
            </a:r>
          </a:p>
        </p:txBody>
      </p:sp>
      <p:sp>
        <p:nvSpPr>
          <p:cNvPr id="34" name="Picture Placeholder 33">
            <a:extLst>
              <a:ext uri="{FF2B5EF4-FFF2-40B4-BE49-F238E27FC236}">
                <a16:creationId xmlns:a16="http://schemas.microsoft.com/office/drawing/2014/main" id="{F76F6B99-6B24-BF62-D4FA-6B6FE1F70A3F}"/>
              </a:ext>
            </a:extLst>
          </p:cNvPr>
          <p:cNvSpPr>
            <a:spLocks noGrp="1"/>
          </p:cNvSpPr>
          <p:nvPr>
            <p:ph type="pic" sz="quarter" idx="36" hasCustomPrompt="1"/>
          </p:nvPr>
        </p:nvSpPr>
        <p:spPr>
          <a:xfrm>
            <a:off x="8388147" y="746369"/>
            <a:ext cx="2560911" cy="5350022"/>
          </a:xfrm>
          <a:custGeom>
            <a:avLst/>
            <a:gdLst>
              <a:gd name="connsiteX0" fmla="*/ 2285591 w 2560911"/>
              <a:gd name="connsiteY0" fmla="*/ 98646 h 5350022"/>
              <a:gd name="connsiteX1" fmla="*/ 2200396 w 2560911"/>
              <a:gd name="connsiteY1" fmla="*/ 183841 h 5350022"/>
              <a:gd name="connsiteX2" fmla="*/ 2285591 w 2560911"/>
              <a:gd name="connsiteY2" fmla="*/ 269035 h 5350022"/>
              <a:gd name="connsiteX3" fmla="*/ 2370786 w 2560911"/>
              <a:gd name="connsiteY3" fmla="*/ 183841 h 5350022"/>
              <a:gd name="connsiteX4" fmla="*/ 2285591 w 2560911"/>
              <a:gd name="connsiteY4" fmla="*/ 98646 h 5350022"/>
              <a:gd name="connsiteX5" fmla="*/ 198624 w 2560911"/>
              <a:gd name="connsiteY5" fmla="*/ 0 h 5350022"/>
              <a:gd name="connsiteX6" fmla="*/ 2362287 w 2560911"/>
              <a:gd name="connsiteY6" fmla="*/ 0 h 5350022"/>
              <a:gd name="connsiteX7" fmla="*/ 2560911 w 2560911"/>
              <a:gd name="connsiteY7" fmla="*/ 198624 h 5350022"/>
              <a:gd name="connsiteX8" fmla="*/ 2560911 w 2560911"/>
              <a:gd name="connsiteY8" fmla="*/ 5151398 h 5350022"/>
              <a:gd name="connsiteX9" fmla="*/ 2362287 w 2560911"/>
              <a:gd name="connsiteY9" fmla="*/ 5350022 h 5350022"/>
              <a:gd name="connsiteX10" fmla="*/ 198624 w 2560911"/>
              <a:gd name="connsiteY10" fmla="*/ 5350022 h 5350022"/>
              <a:gd name="connsiteX11" fmla="*/ 0 w 2560911"/>
              <a:gd name="connsiteY11" fmla="*/ 5151398 h 5350022"/>
              <a:gd name="connsiteX12" fmla="*/ 0 w 2560911"/>
              <a:gd name="connsiteY12" fmla="*/ 198624 h 5350022"/>
              <a:gd name="connsiteX13" fmla="*/ 198624 w 2560911"/>
              <a:gd name="connsiteY13" fmla="*/ 0 h 53500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560911" h="5350022">
                <a:moveTo>
                  <a:pt x="2285591" y="98646"/>
                </a:moveTo>
                <a:cubicBezTo>
                  <a:pt x="2238539" y="98646"/>
                  <a:pt x="2200396" y="136788"/>
                  <a:pt x="2200396" y="183841"/>
                </a:cubicBezTo>
                <a:cubicBezTo>
                  <a:pt x="2200396" y="230893"/>
                  <a:pt x="2238539" y="269035"/>
                  <a:pt x="2285591" y="269035"/>
                </a:cubicBezTo>
                <a:cubicBezTo>
                  <a:pt x="2332643" y="269035"/>
                  <a:pt x="2370786" y="230893"/>
                  <a:pt x="2370786" y="183841"/>
                </a:cubicBezTo>
                <a:cubicBezTo>
                  <a:pt x="2370786" y="136788"/>
                  <a:pt x="2332643" y="98646"/>
                  <a:pt x="2285591" y="98646"/>
                </a:cubicBezTo>
                <a:close/>
                <a:moveTo>
                  <a:pt x="198624" y="0"/>
                </a:moveTo>
                <a:lnTo>
                  <a:pt x="2362287" y="0"/>
                </a:lnTo>
                <a:cubicBezTo>
                  <a:pt x="2471984" y="0"/>
                  <a:pt x="2560911" y="88927"/>
                  <a:pt x="2560911" y="198624"/>
                </a:cubicBezTo>
                <a:lnTo>
                  <a:pt x="2560911" y="5151398"/>
                </a:lnTo>
                <a:cubicBezTo>
                  <a:pt x="2560911" y="5261095"/>
                  <a:pt x="2471984" y="5350022"/>
                  <a:pt x="2362287" y="5350022"/>
                </a:cubicBezTo>
                <a:lnTo>
                  <a:pt x="198624" y="5350022"/>
                </a:lnTo>
                <a:cubicBezTo>
                  <a:pt x="88927" y="5350022"/>
                  <a:pt x="0" y="5261095"/>
                  <a:pt x="0" y="5151398"/>
                </a:cubicBezTo>
                <a:lnTo>
                  <a:pt x="0" y="198624"/>
                </a:lnTo>
                <a:cubicBezTo>
                  <a:pt x="0" y="88927"/>
                  <a:pt x="88927" y="0"/>
                  <a:pt x="198624" y="0"/>
                </a:cubicBezTo>
                <a:close/>
              </a:path>
            </a:pathLst>
          </a:custGeom>
        </p:spPr>
        <p:txBody>
          <a:bodyPr wrap="square" anchor="b">
            <a:noAutofit/>
          </a:bodyPr>
          <a:lstStyle>
            <a:lvl1pPr marL="0" indent="0">
              <a:lnSpc>
                <a:spcPct val="100000"/>
              </a:lnSpc>
              <a:buNone/>
              <a:defRPr i="1"/>
            </a:lvl1pPr>
          </a:lstStyle>
          <a:p>
            <a:r>
              <a:rPr lang="cs-CZ"/>
              <a:t>Android Screenshot</a:t>
            </a:r>
          </a:p>
        </p:txBody>
      </p:sp>
      <p:sp>
        <p:nvSpPr>
          <p:cNvPr id="3" name="Zástupný text 26">
            <a:extLst>
              <a:ext uri="{FF2B5EF4-FFF2-40B4-BE49-F238E27FC236}">
                <a16:creationId xmlns:a16="http://schemas.microsoft.com/office/drawing/2014/main" id="{B9463E2A-8E5B-F0AF-3C21-152016B6A018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>
            <a:off x="223777" y="3771899"/>
            <a:ext cx="3658414" cy="768016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>
              <a:buNone/>
              <a:defRPr sz="2200" b="1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Text Placeholder 30">
            <a:extLst>
              <a:ext uri="{FF2B5EF4-FFF2-40B4-BE49-F238E27FC236}">
                <a16:creationId xmlns:a16="http://schemas.microsoft.com/office/drawing/2014/main" id="{466597F3-0088-7085-267D-758426CC6E84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223776" y="4661119"/>
            <a:ext cx="3658414" cy="1771077"/>
          </a:xfrm>
          <a:prstGeom prst="rect">
            <a:avLst/>
          </a:prstGeom>
        </p:spPr>
        <p:txBody>
          <a:bodyPr/>
          <a:lstStyle>
            <a:lvl1pPr marL="0" indent="0">
              <a:buFont typeface="+mj-lt"/>
              <a:buNone/>
              <a:defRPr sz="1800">
                <a:solidFill>
                  <a:schemeClr val="tx1"/>
                </a:solidFill>
                <a:latin typeface="+mn-lt"/>
              </a:defRPr>
            </a:lvl1pPr>
            <a:lvl2pPr marL="538163" indent="-182563"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+mn-lt"/>
              </a:defRPr>
            </a:lvl2pPr>
            <a:lvl3pPr marL="898525" indent="-180975">
              <a:defRPr sz="1400">
                <a:solidFill>
                  <a:schemeClr val="tx1"/>
                </a:solidFill>
              </a:defRPr>
            </a:lvl3pPr>
            <a:lvl4pPr marL="1255713" indent="-180975"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</a:defRPr>
            </a:lvl4pPr>
            <a:lvl5pPr>
              <a:defRPr sz="1200">
                <a:solidFill>
                  <a:schemeClr val="tx1"/>
                </a:solidFill>
              </a:defRPr>
            </a:lvl5pPr>
            <a:lvl7pPr marL="2743132" indent="0">
              <a:buNone/>
              <a:defRPr/>
            </a:lvl7pPr>
          </a:lstStyle>
          <a:p>
            <a:pPr lvl="0"/>
            <a:r>
              <a:rPr lang="en-US"/>
              <a:t>Click to edit Master text styles</a:t>
            </a:r>
            <a:endParaRPr lang="cs-CZ"/>
          </a:p>
          <a:p>
            <a:pPr lvl="1"/>
            <a:r>
              <a:rPr lang="en-US"/>
              <a:t>Second level</a:t>
            </a:r>
            <a:endParaRPr lang="cs-CZ"/>
          </a:p>
          <a:p>
            <a:pPr lvl="2"/>
            <a:r>
              <a:rPr lang="cs-CZ" err="1"/>
              <a:t>Third</a:t>
            </a:r>
            <a:r>
              <a:rPr lang="cs-CZ"/>
              <a:t> level</a:t>
            </a:r>
          </a:p>
          <a:p>
            <a:pPr lvl="3"/>
            <a:r>
              <a:rPr lang="cs-CZ" err="1"/>
              <a:t>Fourth</a:t>
            </a:r>
            <a:r>
              <a:rPr lang="cs-CZ"/>
              <a:t>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28293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, Subtitle, Text, i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AF816A1E-36D0-7DDA-FFE3-DA4DB834818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23777" y="291287"/>
            <a:ext cx="3658414" cy="1746060"/>
          </a:xfrm>
          <a:prstGeom prst="rect">
            <a:avLst/>
          </a:prstGeom>
        </p:spPr>
        <p:txBody>
          <a:bodyPr anchor="t">
            <a:noAutofit/>
          </a:bodyPr>
          <a:lstStyle>
            <a:lvl1pPr algn="l">
              <a:defRPr sz="4000" b="1">
                <a:solidFill>
                  <a:schemeClr val="tx1"/>
                </a:solidFill>
              </a:defRPr>
            </a:lvl1pPr>
          </a:lstStyle>
          <a:p>
            <a:endParaRPr lang="cs-CZ"/>
          </a:p>
        </p:txBody>
      </p:sp>
      <p:pic>
        <p:nvPicPr>
          <p:cNvPr id="4" name="Picture 3" descr="Graphical user interface, application&#10;&#10;Description automatically generated with medium confidence">
            <a:extLst>
              <a:ext uri="{FF2B5EF4-FFF2-40B4-BE49-F238E27FC236}">
                <a16:creationId xmlns:a16="http://schemas.microsoft.com/office/drawing/2014/main" id="{44BDEA1F-B596-BD58-2EDA-EDD434CE2CF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24437" y="587160"/>
            <a:ext cx="2857119" cy="5679318"/>
          </a:xfrm>
          <a:prstGeom prst="rect">
            <a:avLst/>
          </a:prstGeom>
        </p:spPr>
      </p:pic>
      <p:sp>
        <p:nvSpPr>
          <p:cNvPr id="5" name="Freeform 6">
            <a:extLst>
              <a:ext uri="{FF2B5EF4-FFF2-40B4-BE49-F238E27FC236}">
                <a16:creationId xmlns:a16="http://schemas.microsoft.com/office/drawing/2014/main" id="{0653BB89-DFB6-19BB-1067-A9CE52CD405C}"/>
              </a:ext>
            </a:extLst>
          </p:cNvPr>
          <p:cNvSpPr/>
          <p:nvPr userDrawn="1"/>
        </p:nvSpPr>
        <p:spPr>
          <a:xfrm>
            <a:off x="6811396" y="736748"/>
            <a:ext cx="2484381" cy="5383682"/>
          </a:xfrm>
          <a:custGeom>
            <a:avLst/>
            <a:gdLst>
              <a:gd name="connsiteX0" fmla="*/ 335608 w 2999984"/>
              <a:gd name="connsiteY0" fmla="*/ 0 h 6501009"/>
              <a:gd name="connsiteX1" fmla="*/ 687224 w 2999984"/>
              <a:gd name="connsiteY1" fmla="*/ 0 h 6501009"/>
              <a:gd name="connsiteX2" fmla="*/ 694900 w 2999984"/>
              <a:gd name="connsiteY2" fmla="*/ 3197 h 6501009"/>
              <a:gd name="connsiteX3" fmla="*/ 707924 w 2999984"/>
              <a:gd name="connsiteY3" fmla="*/ 34809 h 6501009"/>
              <a:gd name="connsiteX4" fmla="*/ 707924 w 2999984"/>
              <a:gd name="connsiteY4" fmla="*/ 83001 h 6501009"/>
              <a:gd name="connsiteX5" fmla="*/ 869145 w 2999984"/>
              <a:gd name="connsiteY5" fmla="*/ 245093 h 6501009"/>
              <a:gd name="connsiteX6" fmla="*/ 2130839 w 2999984"/>
              <a:gd name="connsiteY6" fmla="*/ 245093 h 6501009"/>
              <a:gd name="connsiteX7" fmla="*/ 2292061 w 2999984"/>
              <a:gd name="connsiteY7" fmla="*/ 83001 h 6501009"/>
              <a:gd name="connsiteX8" fmla="*/ 2292061 w 2999984"/>
              <a:gd name="connsiteY8" fmla="*/ 34809 h 6501009"/>
              <a:gd name="connsiteX9" fmla="*/ 2305084 w 2999984"/>
              <a:gd name="connsiteY9" fmla="*/ 3197 h 6501009"/>
              <a:gd name="connsiteX10" fmla="*/ 2312761 w 2999984"/>
              <a:gd name="connsiteY10" fmla="*/ 0 h 6501009"/>
              <a:gd name="connsiteX11" fmla="*/ 2664376 w 2999984"/>
              <a:gd name="connsiteY11" fmla="*/ 0 h 6501009"/>
              <a:gd name="connsiteX12" fmla="*/ 2999984 w 2999984"/>
              <a:gd name="connsiteY12" fmla="*/ 335608 h 6501009"/>
              <a:gd name="connsiteX13" fmla="*/ 2999984 w 2999984"/>
              <a:gd name="connsiteY13" fmla="*/ 6165401 h 6501009"/>
              <a:gd name="connsiteX14" fmla="*/ 2664376 w 2999984"/>
              <a:gd name="connsiteY14" fmla="*/ 6501009 h 6501009"/>
              <a:gd name="connsiteX15" fmla="*/ 335608 w 2999984"/>
              <a:gd name="connsiteY15" fmla="*/ 6501009 h 6501009"/>
              <a:gd name="connsiteX16" fmla="*/ 0 w 2999984"/>
              <a:gd name="connsiteY16" fmla="*/ 6165401 h 6501009"/>
              <a:gd name="connsiteX17" fmla="*/ 0 w 2999984"/>
              <a:gd name="connsiteY17" fmla="*/ 335608 h 6501009"/>
              <a:gd name="connsiteX18" fmla="*/ 335608 w 2999984"/>
              <a:gd name="connsiteY18" fmla="*/ 0 h 65010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2999984" h="6501009">
                <a:moveTo>
                  <a:pt x="335608" y="0"/>
                </a:moveTo>
                <a:lnTo>
                  <a:pt x="687224" y="0"/>
                </a:lnTo>
                <a:lnTo>
                  <a:pt x="694900" y="3197"/>
                </a:lnTo>
                <a:cubicBezTo>
                  <a:pt x="702947" y="11287"/>
                  <a:pt x="707924" y="22464"/>
                  <a:pt x="707924" y="34809"/>
                </a:cubicBezTo>
                <a:lnTo>
                  <a:pt x="707924" y="83001"/>
                </a:lnTo>
                <a:cubicBezTo>
                  <a:pt x="707924" y="172522"/>
                  <a:pt x="780105" y="245093"/>
                  <a:pt x="869145" y="245093"/>
                </a:cubicBezTo>
                <a:lnTo>
                  <a:pt x="2130839" y="245093"/>
                </a:lnTo>
                <a:cubicBezTo>
                  <a:pt x="2219879" y="245093"/>
                  <a:pt x="2292061" y="172522"/>
                  <a:pt x="2292061" y="83001"/>
                </a:cubicBezTo>
                <a:lnTo>
                  <a:pt x="2292061" y="34809"/>
                </a:lnTo>
                <a:cubicBezTo>
                  <a:pt x="2292061" y="22464"/>
                  <a:pt x="2297038" y="11287"/>
                  <a:pt x="2305084" y="3197"/>
                </a:cubicBezTo>
                <a:lnTo>
                  <a:pt x="2312761" y="0"/>
                </a:lnTo>
                <a:lnTo>
                  <a:pt x="2664376" y="0"/>
                </a:lnTo>
                <a:cubicBezTo>
                  <a:pt x="2849727" y="0"/>
                  <a:pt x="2999984" y="150257"/>
                  <a:pt x="2999984" y="335608"/>
                </a:cubicBezTo>
                <a:lnTo>
                  <a:pt x="2999984" y="6165401"/>
                </a:lnTo>
                <a:cubicBezTo>
                  <a:pt x="2999984" y="6350752"/>
                  <a:pt x="2849727" y="6501009"/>
                  <a:pt x="2664376" y="6501009"/>
                </a:cubicBezTo>
                <a:lnTo>
                  <a:pt x="335608" y="6501009"/>
                </a:lnTo>
                <a:cubicBezTo>
                  <a:pt x="150257" y="6501009"/>
                  <a:pt x="0" y="6350752"/>
                  <a:pt x="0" y="6165401"/>
                </a:cubicBezTo>
                <a:lnTo>
                  <a:pt x="0" y="335608"/>
                </a:lnTo>
                <a:cubicBezTo>
                  <a:pt x="0" y="150257"/>
                  <a:pt x="150257" y="0"/>
                  <a:pt x="335608" y="0"/>
                </a:cubicBezTo>
                <a:close/>
              </a:path>
            </a:pathLst>
          </a:custGeom>
          <a:gradFill>
            <a:gsLst>
              <a:gs pos="0">
                <a:schemeClr val="accent4"/>
              </a:gs>
              <a:gs pos="99000">
                <a:schemeClr val="accent4">
                  <a:lumMod val="60000"/>
                  <a:lumOff val="4000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1" name="Picture Placeholder 1">
            <a:extLst>
              <a:ext uri="{FF2B5EF4-FFF2-40B4-BE49-F238E27FC236}">
                <a16:creationId xmlns:a16="http://schemas.microsoft.com/office/drawing/2014/main" id="{EE274398-AFEB-693B-FA18-F6B8033C022C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6810807" y="739736"/>
            <a:ext cx="2484379" cy="5383683"/>
          </a:xfrm>
          <a:custGeom>
            <a:avLst/>
            <a:gdLst>
              <a:gd name="connsiteX0" fmla="*/ 252662 w 2258526"/>
              <a:gd name="connsiteY0" fmla="*/ 0 h 4894257"/>
              <a:gd name="connsiteX1" fmla="*/ 517374 w 2258526"/>
              <a:gd name="connsiteY1" fmla="*/ 0 h 4894257"/>
              <a:gd name="connsiteX2" fmla="*/ 523153 w 2258526"/>
              <a:gd name="connsiteY2" fmla="*/ 2407 h 4894257"/>
              <a:gd name="connsiteX3" fmla="*/ 532958 w 2258526"/>
              <a:gd name="connsiteY3" fmla="*/ 26206 h 4894257"/>
              <a:gd name="connsiteX4" fmla="*/ 532958 w 2258526"/>
              <a:gd name="connsiteY4" fmla="*/ 62487 h 4894257"/>
              <a:gd name="connsiteX5" fmla="*/ 654333 w 2258526"/>
              <a:gd name="connsiteY5" fmla="*/ 184517 h 4894257"/>
              <a:gd name="connsiteX6" fmla="*/ 1604194 w 2258526"/>
              <a:gd name="connsiteY6" fmla="*/ 184517 h 4894257"/>
              <a:gd name="connsiteX7" fmla="*/ 1725569 w 2258526"/>
              <a:gd name="connsiteY7" fmla="*/ 62487 h 4894257"/>
              <a:gd name="connsiteX8" fmla="*/ 1725569 w 2258526"/>
              <a:gd name="connsiteY8" fmla="*/ 26206 h 4894257"/>
              <a:gd name="connsiteX9" fmla="*/ 1735373 w 2258526"/>
              <a:gd name="connsiteY9" fmla="*/ 2407 h 4894257"/>
              <a:gd name="connsiteX10" fmla="*/ 1741153 w 2258526"/>
              <a:gd name="connsiteY10" fmla="*/ 0 h 4894257"/>
              <a:gd name="connsiteX11" fmla="*/ 2005865 w 2258526"/>
              <a:gd name="connsiteY11" fmla="*/ 0 h 4894257"/>
              <a:gd name="connsiteX12" fmla="*/ 2258526 w 2258526"/>
              <a:gd name="connsiteY12" fmla="*/ 252661 h 4894257"/>
              <a:gd name="connsiteX13" fmla="*/ 2258526 w 2258526"/>
              <a:gd name="connsiteY13" fmla="*/ 4641596 h 4894257"/>
              <a:gd name="connsiteX14" fmla="*/ 2005865 w 2258526"/>
              <a:gd name="connsiteY14" fmla="*/ 4894257 h 4894257"/>
              <a:gd name="connsiteX15" fmla="*/ 252662 w 2258526"/>
              <a:gd name="connsiteY15" fmla="*/ 4894257 h 4894257"/>
              <a:gd name="connsiteX16" fmla="*/ 0 w 2258526"/>
              <a:gd name="connsiteY16" fmla="*/ 4641596 h 4894257"/>
              <a:gd name="connsiteX17" fmla="*/ 0 w 2258526"/>
              <a:gd name="connsiteY17" fmla="*/ 252661 h 4894257"/>
              <a:gd name="connsiteX18" fmla="*/ 252662 w 2258526"/>
              <a:gd name="connsiteY18" fmla="*/ 0 h 48942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2258526" h="4894257">
                <a:moveTo>
                  <a:pt x="252662" y="0"/>
                </a:moveTo>
                <a:lnTo>
                  <a:pt x="517374" y="0"/>
                </a:lnTo>
                <a:lnTo>
                  <a:pt x="523153" y="2407"/>
                </a:lnTo>
                <a:cubicBezTo>
                  <a:pt x="529211" y="8498"/>
                  <a:pt x="532958" y="16912"/>
                  <a:pt x="532958" y="26206"/>
                </a:cubicBezTo>
                <a:lnTo>
                  <a:pt x="532958" y="62487"/>
                </a:lnTo>
                <a:cubicBezTo>
                  <a:pt x="532958" y="129883"/>
                  <a:pt x="587299" y="184517"/>
                  <a:pt x="654333" y="184517"/>
                </a:cubicBezTo>
                <a:lnTo>
                  <a:pt x="1604194" y="184517"/>
                </a:lnTo>
                <a:cubicBezTo>
                  <a:pt x="1671227" y="184517"/>
                  <a:pt x="1725569" y="129883"/>
                  <a:pt x="1725569" y="62487"/>
                </a:cubicBezTo>
                <a:lnTo>
                  <a:pt x="1725569" y="26206"/>
                </a:lnTo>
                <a:cubicBezTo>
                  <a:pt x="1725569" y="16912"/>
                  <a:pt x="1729316" y="8498"/>
                  <a:pt x="1735373" y="2407"/>
                </a:cubicBezTo>
                <a:lnTo>
                  <a:pt x="1741153" y="0"/>
                </a:lnTo>
                <a:lnTo>
                  <a:pt x="2005865" y="0"/>
                </a:lnTo>
                <a:cubicBezTo>
                  <a:pt x="2145406" y="0"/>
                  <a:pt x="2258526" y="113121"/>
                  <a:pt x="2258526" y="252661"/>
                </a:cubicBezTo>
                <a:lnTo>
                  <a:pt x="2258526" y="4641596"/>
                </a:lnTo>
                <a:cubicBezTo>
                  <a:pt x="2258526" y="4781137"/>
                  <a:pt x="2145406" y="4894257"/>
                  <a:pt x="2005865" y="4894257"/>
                </a:cubicBezTo>
                <a:lnTo>
                  <a:pt x="252662" y="4894257"/>
                </a:lnTo>
                <a:cubicBezTo>
                  <a:pt x="113121" y="4894257"/>
                  <a:pt x="0" y="4781137"/>
                  <a:pt x="0" y="4641596"/>
                </a:cubicBezTo>
                <a:lnTo>
                  <a:pt x="0" y="252661"/>
                </a:lnTo>
                <a:cubicBezTo>
                  <a:pt x="0" y="113121"/>
                  <a:pt x="113121" y="0"/>
                  <a:pt x="252662" y="0"/>
                </a:cubicBezTo>
                <a:close/>
              </a:path>
            </a:pathLst>
          </a:custGeom>
        </p:spPr>
        <p:txBody>
          <a:bodyPr anchor="b"/>
          <a:lstStyle>
            <a:lvl1pPr marL="0" indent="0">
              <a:buFontTx/>
              <a:buNone/>
              <a:defRPr i="1"/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cs-CZ"/>
              <a:t>iOS</a:t>
            </a:r>
            <a:br>
              <a:rPr lang="cs-CZ"/>
            </a:br>
            <a:r>
              <a:rPr lang="cs-CZ"/>
              <a:t>Screenshot</a:t>
            </a:r>
          </a:p>
        </p:txBody>
      </p:sp>
      <p:sp>
        <p:nvSpPr>
          <p:cNvPr id="3" name="Zástupný text 26">
            <a:extLst>
              <a:ext uri="{FF2B5EF4-FFF2-40B4-BE49-F238E27FC236}">
                <a16:creationId xmlns:a16="http://schemas.microsoft.com/office/drawing/2014/main" id="{628A28D5-4EC7-A02F-4C80-3554AFBF2180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>
            <a:off x="223777" y="3771899"/>
            <a:ext cx="3658414" cy="768016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>
              <a:buNone/>
              <a:defRPr sz="2200" b="1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 Placeholder 30">
            <a:extLst>
              <a:ext uri="{FF2B5EF4-FFF2-40B4-BE49-F238E27FC236}">
                <a16:creationId xmlns:a16="http://schemas.microsoft.com/office/drawing/2014/main" id="{4B4F2F35-7129-D8F3-D12A-F6E6C9018B52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223776" y="4661119"/>
            <a:ext cx="3658414" cy="1771077"/>
          </a:xfrm>
          <a:prstGeom prst="rect">
            <a:avLst/>
          </a:prstGeom>
        </p:spPr>
        <p:txBody>
          <a:bodyPr/>
          <a:lstStyle>
            <a:lvl1pPr marL="0" indent="0">
              <a:buFont typeface="+mj-lt"/>
              <a:buNone/>
              <a:defRPr sz="1800">
                <a:solidFill>
                  <a:schemeClr val="tx1"/>
                </a:solidFill>
                <a:latin typeface="+mn-lt"/>
              </a:defRPr>
            </a:lvl1pPr>
            <a:lvl2pPr marL="538163" indent="-182563"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+mn-lt"/>
              </a:defRPr>
            </a:lvl2pPr>
            <a:lvl3pPr marL="898525" indent="-180975">
              <a:defRPr sz="1400">
                <a:solidFill>
                  <a:schemeClr val="tx1"/>
                </a:solidFill>
              </a:defRPr>
            </a:lvl3pPr>
            <a:lvl4pPr marL="1255713" indent="-180975"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</a:defRPr>
            </a:lvl4pPr>
            <a:lvl5pPr>
              <a:defRPr sz="1200">
                <a:solidFill>
                  <a:schemeClr val="tx1"/>
                </a:solidFill>
              </a:defRPr>
            </a:lvl5pPr>
            <a:lvl7pPr marL="2743132" indent="0">
              <a:buNone/>
              <a:defRPr/>
            </a:lvl7pPr>
          </a:lstStyle>
          <a:p>
            <a:pPr lvl="0"/>
            <a:r>
              <a:rPr lang="en-US"/>
              <a:t>Click to edit Master text styles</a:t>
            </a:r>
            <a:endParaRPr lang="cs-CZ"/>
          </a:p>
          <a:p>
            <a:pPr lvl="1"/>
            <a:r>
              <a:rPr lang="en-US"/>
              <a:t>Second level</a:t>
            </a:r>
            <a:endParaRPr lang="cs-CZ"/>
          </a:p>
          <a:p>
            <a:pPr lvl="2"/>
            <a:r>
              <a:rPr lang="cs-CZ" err="1"/>
              <a:t>Third</a:t>
            </a:r>
            <a:r>
              <a:rPr lang="cs-CZ"/>
              <a:t> level</a:t>
            </a:r>
          </a:p>
          <a:p>
            <a:pPr lvl="3"/>
            <a:r>
              <a:rPr lang="cs-CZ" err="1"/>
              <a:t>Fourth</a:t>
            </a:r>
            <a:r>
              <a:rPr lang="cs-CZ"/>
              <a:t>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22414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, Subtitle, Text, i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AF816A1E-36D0-7DDA-FFE3-DA4DB834818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23777" y="291287"/>
            <a:ext cx="3658414" cy="1746060"/>
          </a:xfrm>
          <a:prstGeom prst="rect">
            <a:avLst/>
          </a:prstGeom>
        </p:spPr>
        <p:txBody>
          <a:bodyPr anchor="t">
            <a:noAutofit/>
          </a:bodyPr>
          <a:lstStyle>
            <a:lvl1pPr algn="l">
              <a:defRPr sz="4000" b="1">
                <a:solidFill>
                  <a:schemeClr val="tx1"/>
                </a:solidFill>
              </a:defRPr>
            </a:lvl1pPr>
          </a:lstStyle>
          <a:p>
            <a:endParaRPr lang="cs-CZ"/>
          </a:p>
        </p:txBody>
      </p:sp>
      <p:pic>
        <p:nvPicPr>
          <p:cNvPr id="9" name="Picture 8" descr="Download Samsung Galaxy S10 Prism Front PNG Image for Free">
            <a:extLst>
              <a:ext uri="{FF2B5EF4-FFF2-40B4-BE49-F238E27FC236}">
                <a16:creationId xmlns:a16="http://schemas.microsoft.com/office/drawing/2014/main" id="{19396A76-2CD8-3A21-BC6C-39D9F640CA0F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5990" t="6126" r="35990" b="6186"/>
          <a:stretch/>
        </p:blipFill>
        <p:spPr bwMode="auto">
          <a:xfrm>
            <a:off x="6700452" y="587159"/>
            <a:ext cx="2722961" cy="56793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Picture Placeholder 21">
            <a:extLst>
              <a:ext uri="{FF2B5EF4-FFF2-40B4-BE49-F238E27FC236}">
                <a16:creationId xmlns:a16="http://schemas.microsoft.com/office/drawing/2014/main" id="{A9229199-7DF1-93C7-D7A1-E1E715464C44}"/>
              </a:ext>
            </a:extLst>
          </p:cNvPr>
          <p:cNvSpPr>
            <a:spLocks noGrp="1"/>
          </p:cNvSpPr>
          <p:nvPr>
            <p:ph type="pic" sz="quarter" idx="37" hasCustomPrompt="1"/>
          </p:nvPr>
        </p:nvSpPr>
        <p:spPr>
          <a:xfrm>
            <a:off x="6780887" y="731687"/>
            <a:ext cx="2560911" cy="5350022"/>
          </a:xfrm>
          <a:custGeom>
            <a:avLst/>
            <a:gdLst>
              <a:gd name="connsiteX0" fmla="*/ 2285591 w 2560911"/>
              <a:gd name="connsiteY0" fmla="*/ 98646 h 5350022"/>
              <a:gd name="connsiteX1" fmla="*/ 2200396 w 2560911"/>
              <a:gd name="connsiteY1" fmla="*/ 183841 h 5350022"/>
              <a:gd name="connsiteX2" fmla="*/ 2285591 w 2560911"/>
              <a:gd name="connsiteY2" fmla="*/ 269035 h 5350022"/>
              <a:gd name="connsiteX3" fmla="*/ 2370786 w 2560911"/>
              <a:gd name="connsiteY3" fmla="*/ 183841 h 5350022"/>
              <a:gd name="connsiteX4" fmla="*/ 2285591 w 2560911"/>
              <a:gd name="connsiteY4" fmla="*/ 98646 h 5350022"/>
              <a:gd name="connsiteX5" fmla="*/ 198624 w 2560911"/>
              <a:gd name="connsiteY5" fmla="*/ 0 h 5350022"/>
              <a:gd name="connsiteX6" fmla="*/ 2362287 w 2560911"/>
              <a:gd name="connsiteY6" fmla="*/ 0 h 5350022"/>
              <a:gd name="connsiteX7" fmla="*/ 2560911 w 2560911"/>
              <a:gd name="connsiteY7" fmla="*/ 198624 h 5350022"/>
              <a:gd name="connsiteX8" fmla="*/ 2560911 w 2560911"/>
              <a:gd name="connsiteY8" fmla="*/ 5151398 h 5350022"/>
              <a:gd name="connsiteX9" fmla="*/ 2362287 w 2560911"/>
              <a:gd name="connsiteY9" fmla="*/ 5350022 h 5350022"/>
              <a:gd name="connsiteX10" fmla="*/ 198624 w 2560911"/>
              <a:gd name="connsiteY10" fmla="*/ 5350022 h 5350022"/>
              <a:gd name="connsiteX11" fmla="*/ 0 w 2560911"/>
              <a:gd name="connsiteY11" fmla="*/ 5151398 h 5350022"/>
              <a:gd name="connsiteX12" fmla="*/ 0 w 2560911"/>
              <a:gd name="connsiteY12" fmla="*/ 198624 h 5350022"/>
              <a:gd name="connsiteX13" fmla="*/ 198624 w 2560911"/>
              <a:gd name="connsiteY13" fmla="*/ 0 h 53500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560911" h="5350022">
                <a:moveTo>
                  <a:pt x="2285591" y="98646"/>
                </a:moveTo>
                <a:cubicBezTo>
                  <a:pt x="2238539" y="98646"/>
                  <a:pt x="2200396" y="136788"/>
                  <a:pt x="2200396" y="183841"/>
                </a:cubicBezTo>
                <a:cubicBezTo>
                  <a:pt x="2200396" y="230893"/>
                  <a:pt x="2238539" y="269035"/>
                  <a:pt x="2285591" y="269035"/>
                </a:cubicBezTo>
                <a:cubicBezTo>
                  <a:pt x="2332643" y="269035"/>
                  <a:pt x="2370786" y="230893"/>
                  <a:pt x="2370786" y="183841"/>
                </a:cubicBezTo>
                <a:cubicBezTo>
                  <a:pt x="2370786" y="136788"/>
                  <a:pt x="2332643" y="98646"/>
                  <a:pt x="2285591" y="98646"/>
                </a:cubicBezTo>
                <a:close/>
                <a:moveTo>
                  <a:pt x="198624" y="0"/>
                </a:moveTo>
                <a:lnTo>
                  <a:pt x="2362287" y="0"/>
                </a:lnTo>
                <a:cubicBezTo>
                  <a:pt x="2471984" y="0"/>
                  <a:pt x="2560911" y="88927"/>
                  <a:pt x="2560911" y="198624"/>
                </a:cubicBezTo>
                <a:lnTo>
                  <a:pt x="2560911" y="5151398"/>
                </a:lnTo>
                <a:cubicBezTo>
                  <a:pt x="2560911" y="5261095"/>
                  <a:pt x="2471984" y="5350022"/>
                  <a:pt x="2362287" y="5350022"/>
                </a:cubicBezTo>
                <a:lnTo>
                  <a:pt x="198624" y="5350022"/>
                </a:lnTo>
                <a:cubicBezTo>
                  <a:pt x="88927" y="5350022"/>
                  <a:pt x="0" y="5261095"/>
                  <a:pt x="0" y="5151398"/>
                </a:cubicBezTo>
                <a:lnTo>
                  <a:pt x="0" y="198624"/>
                </a:lnTo>
                <a:cubicBezTo>
                  <a:pt x="0" y="88927"/>
                  <a:pt x="88927" y="0"/>
                  <a:pt x="198624" y="0"/>
                </a:cubicBezTo>
                <a:close/>
              </a:path>
            </a:pathLst>
          </a:custGeom>
        </p:spPr>
        <p:txBody>
          <a:bodyPr wrap="square" anchor="b">
            <a:noAutofit/>
          </a:bodyPr>
          <a:lstStyle>
            <a:lvl1pPr marL="0" indent="0">
              <a:buNone/>
              <a:defRPr i="1"/>
            </a:lvl1pPr>
          </a:lstStyle>
          <a:p>
            <a:r>
              <a:rPr lang="cs-CZ"/>
              <a:t>Android</a:t>
            </a:r>
            <a:br>
              <a:rPr lang="cs-CZ"/>
            </a:br>
            <a:r>
              <a:rPr lang="cs-CZ"/>
              <a:t>Screenshot</a:t>
            </a:r>
          </a:p>
        </p:txBody>
      </p:sp>
      <p:sp>
        <p:nvSpPr>
          <p:cNvPr id="12" name="Zástupný text 26">
            <a:extLst>
              <a:ext uri="{FF2B5EF4-FFF2-40B4-BE49-F238E27FC236}">
                <a16:creationId xmlns:a16="http://schemas.microsoft.com/office/drawing/2014/main" id="{37DB5361-4134-1BAF-FBCB-6C4CDACF5BF1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>
            <a:off x="223777" y="3771899"/>
            <a:ext cx="3658414" cy="768016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>
              <a:buNone/>
              <a:defRPr sz="2200" b="1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30">
            <a:extLst>
              <a:ext uri="{FF2B5EF4-FFF2-40B4-BE49-F238E27FC236}">
                <a16:creationId xmlns:a16="http://schemas.microsoft.com/office/drawing/2014/main" id="{4879EE50-F878-28A1-5D1D-661A5DE68221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223776" y="4661119"/>
            <a:ext cx="3658414" cy="1771077"/>
          </a:xfrm>
          <a:prstGeom prst="rect">
            <a:avLst/>
          </a:prstGeom>
        </p:spPr>
        <p:txBody>
          <a:bodyPr/>
          <a:lstStyle>
            <a:lvl1pPr marL="0" indent="0">
              <a:buFont typeface="+mj-lt"/>
              <a:buNone/>
              <a:defRPr sz="1800">
                <a:solidFill>
                  <a:schemeClr val="tx1"/>
                </a:solidFill>
                <a:latin typeface="+mn-lt"/>
              </a:defRPr>
            </a:lvl1pPr>
            <a:lvl2pPr marL="538163" indent="-182563"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+mn-lt"/>
              </a:defRPr>
            </a:lvl2pPr>
            <a:lvl3pPr marL="898525" indent="-180975">
              <a:defRPr sz="1400">
                <a:solidFill>
                  <a:schemeClr val="tx1"/>
                </a:solidFill>
              </a:defRPr>
            </a:lvl3pPr>
            <a:lvl4pPr marL="1255713" indent="-180975"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</a:defRPr>
            </a:lvl4pPr>
            <a:lvl5pPr>
              <a:defRPr sz="1200">
                <a:solidFill>
                  <a:schemeClr val="tx1"/>
                </a:solidFill>
              </a:defRPr>
            </a:lvl5pPr>
            <a:lvl7pPr marL="2743132" indent="0">
              <a:buNone/>
              <a:defRPr/>
            </a:lvl7pPr>
          </a:lstStyle>
          <a:p>
            <a:pPr lvl="0"/>
            <a:r>
              <a:rPr lang="en-US"/>
              <a:t>Click to edit Master text styles</a:t>
            </a:r>
            <a:endParaRPr lang="cs-CZ"/>
          </a:p>
          <a:p>
            <a:pPr lvl="1"/>
            <a:r>
              <a:rPr lang="en-US"/>
              <a:t>Second level</a:t>
            </a:r>
            <a:endParaRPr lang="cs-CZ"/>
          </a:p>
          <a:p>
            <a:pPr lvl="2"/>
            <a:r>
              <a:rPr lang="cs-CZ" err="1"/>
              <a:t>Third</a:t>
            </a:r>
            <a:r>
              <a:rPr lang="cs-CZ"/>
              <a:t> level</a:t>
            </a:r>
          </a:p>
          <a:p>
            <a:pPr lvl="3"/>
            <a:r>
              <a:rPr lang="cs-CZ" err="1"/>
              <a:t>Fourth</a:t>
            </a:r>
            <a:r>
              <a:rPr lang="cs-CZ"/>
              <a:t>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71793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4x Icon, 4x Title, 4x Text, iOS + Androi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adpis 1">
            <a:extLst>
              <a:ext uri="{FF2B5EF4-FFF2-40B4-BE49-F238E27FC236}">
                <a16:creationId xmlns:a16="http://schemas.microsoft.com/office/drawing/2014/main" id="{4BF71B8D-600E-1F4E-C688-60511BC25DE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23778" y="291287"/>
            <a:ext cx="5486688" cy="1269731"/>
          </a:xfrm>
          <a:prstGeom prst="rect">
            <a:avLst/>
          </a:prstGeom>
        </p:spPr>
        <p:txBody>
          <a:bodyPr anchor="t">
            <a:noAutofit/>
          </a:bodyPr>
          <a:lstStyle>
            <a:lvl1pPr algn="l">
              <a:defRPr sz="4000" b="1">
                <a:solidFill>
                  <a:schemeClr val="tx1"/>
                </a:solidFill>
              </a:defRPr>
            </a:lvl1pPr>
          </a:lstStyle>
          <a:p>
            <a:endParaRPr lang="cs-CZ"/>
          </a:p>
        </p:txBody>
      </p:sp>
      <p:sp>
        <p:nvSpPr>
          <p:cNvPr id="4" name="Picture Placeholder 4">
            <a:extLst>
              <a:ext uri="{FF2B5EF4-FFF2-40B4-BE49-F238E27FC236}">
                <a16:creationId xmlns:a16="http://schemas.microsoft.com/office/drawing/2014/main" id="{1B916BF1-A69E-3A6D-0B51-3C7CFC7ADA9B}"/>
              </a:ext>
            </a:extLst>
          </p:cNvPr>
          <p:cNvSpPr>
            <a:spLocks noGrp="1"/>
          </p:cNvSpPr>
          <p:nvPr>
            <p:ph type="pic" sz="quarter" idx="29" hasCustomPrompt="1"/>
          </p:nvPr>
        </p:nvSpPr>
        <p:spPr>
          <a:xfrm>
            <a:off x="216036" y="1966451"/>
            <a:ext cx="579277" cy="555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 i="1">
                <a:solidFill>
                  <a:schemeClr val="tx1"/>
                </a:solidFill>
              </a:defRPr>
            </a:lvl1pPr>
          </a:lstStyle>
          <a:p>
            <a:r>
              <a:rPr lang="cs-CZ" err="1"/>
              <a:t>Icon</a:t>
            </a:r>
            <a:endParaRPr lang="cs-CZ"/>
          </a:p>
        </p:txBody>
      </p:sp>
      <p:sp>
        <p:nvSpPr>
          <p:cNvPr id="7" name="Picture Placeholder 4">
            <a:extLst>
              <a:ext uri="{FF2B5EF4-FFF2-40B4-BE49-F238E27FC236}">
                <a16:creationId xmlns:a16="http://schemas.microsoft.com/office/drawing/2014/main" id="{C2DF36AD-FBD8-58F5-6738-9141700B1A55}"/>
              </a:ext>
            </a:extLst>
          </p:cNvPr>
          <p:cNvSpPr>
            <a:spLocks noGrp="1"/>
          </p:cNvSpPr>
          <p:nvPr>
            <p:ph type="pic" sz="quarter" idx="30" hasCustomPrompt="1"/>
          </p:nvPr>
        </p:nvSpPr>
        <p:spPr>
          <a:xfrm>
            <a:off x="3326403" y="1966244"/>
            <a:ext cx="579277" cy="555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 i="1">
                <a:solidFill>
                  <a:schemeClr val="tx1"/>
                </a:solidFill>
              </a:defRPr>
            </a:lvl1pPr>
          </a:lstStyle>
          <a:p>
            <a:r>
              <a:rPr lang="cs-CZ" err="1"/>
              <a:t>Icon</a:t>
            </a:r>
            <a:endParaRPr lang="cs-CZ"/>
          </a:p>
        </p:txBody>
      </p:sp>
      <p:sp>
        <p:nvSpPr>
          <p:cNvPr id="9" name="Picture Placeholder 4">
            <a:extLst>
              <a:ext uri="{FF2B5EF4-FFF2-40B4-BE49-F238E27FC236}">
                <a16:creationId xmlns:a16="http://schemas.microsoft.com/office/drawing/2014/main" id="{F745F3B9-2011-412B-E61E-CFD61D108F59}"/>
              </a:ext>
            </a:extLst>
          </p:cNvPr>
          <p:cNvSpPr>
            <a:spLocks noGrp="1"/>
          </p:cNvSpPr>
          <p:nvPr>
            <p:ph type="pic" sz="quarter" idx="31" hasCustomPrompt="1"/>
          </p:nvPr>
        </p:nvSpPr>
        <p:spPr>
          <a:xfrm>
            <a:off x="216036" y="4310407"/>
            <a:ext cx="579277" cy="555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 i="1">
                <a:solidFill>
                  <a:schemeClr val="tx1"/>
                </a:solidFill>
              </a:defRPr>
            </a:lvl1pPr>
          </a:lstStyle>
          <a:p>
            <a:r>
              <a:rPr lang="cs-CZ" err="1"/>
              <a:t>Icon</a:t>
            </a:r>
            <a:endParaRPr lang="cs-CZ"/>
          </a:p>
        </p:txBody>
      </p:sp>
      <p:sp>
        <p:nvSpPr>
          <p:cNvPr id="11" name="Picture Placeholder 4">
            <a:extLst>
              <a:ext uri="{FF2B5EF4-FFF2-40B4-BE49-F238E27FC236}">
                <a16:creationId xmlns:a16="http://schemas.microsoft.com/office/drawing/2014/main" id="{AE47E097-25EB-C950-AF54-BA8A58842DE5}"/>
              </a:ext>
            </a:extLst>
          </p:cNvPr>
          <p:cNvSpPr>
            <a:spLocks noGrp="1"/>
          </p:cNvSpPr>
          <p:nvPr>
            <p:ph type="pic" sz="quarter" idx="32" hasCustomPrompt="1"/>
          </p:nvPr>
        </p:nvSpPr>
        <p:spPr>
          <a:xfrm>
            <a:off x="3319574" y="4310407"/>
            <a:ext cx="579277" cy="555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 i="1">
                <a:solidFill>
                  <a:schemeClr val="tx1"/>
                </a:solidFill>
              </a:defRPr>
            </a:lvl1pPr>
          </a:lstStyle>
          <a:p>
            <a:r>
              <a:rPr lang="cs-CZ" err="1"/>
              <a:t>Icon</a:t>
            </a:r>
            <a:endParaRPr lang="cs-CZ"/>
          </a:p>
        </p:txBody>
      </p:sp>
      <p:pic>
        <p:nvPicPr>
          <p:cNvPr id="5" name="Picture 4" descr="Download Samsung Galaxy S10 Prism Front PNG Image for Free">
            <a:extLst>
              <a:ext uri="{FF2B5EF4-FFF2-40B4-BE49-F238E27FC236}">
                <a16:creationId xmlns:a16="http://schemas.microsoft.com/office/drawing/2014/main" id="{8E6E628C-F62A-2AED-2580-BACF6AE45C64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5990" t="6126" r="35990" b="6186"/>
          <a:stretch/>
        </p:blipFill>
        <p:spPr bwMode="auto">
          <a:xfrm>
            <a:off x="9031963" y="601841"/>
            <a:ext cx="2722961" cy="56793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 descr="Graphical user interface, application&#10;&#10;Description automatically generated with medium confidence">
            <a:extLst>
              <a:ext uri="{FF2B5EF4-FFF2-40B4-BE49-F238E27FC236}">
                <a16:creationId xmlns:a16="http://schemas.microsoft.com/office/drawing/2014/main" id="{8592B20F-1474-BDE6-F082-65B27FD4543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74844" y="601842"/>
            <a:ext cx="2857119" cy="5679318"/>
          </a:xfrm>
          <a:prstGeom prst="rect">
            <a:avLst/>
          </a:prstGeom>
        </p:spPr>
      </p:pic>
      <p:sp>
        <p:nvSpPr>
          <p:cNvPr id="10" name="Freeform 6">
            <a:extLst>
              <a:ext uri="{FF2B5EF4-FFF2-40B4-BE49-F238E27FC236}">
                <a16:creationId xmlns:a16="http://schemas.microsoft.com/office/drawing/2014/main" id="{0B4FD9BC-7735-0572-954A-616052B38CD7}"/>
              </a:ext>
            </a:extLst>
          </p:cNvPr>
          <p:cNvSpPr/>
          <p:nvPr userDrawn="1"/>
        </p:nvSpPr>
        <p:spPr>
          <a:xfrm>
            <a:off x="6361803" y="751430"/>
            <a:ext cx="2484381" cy="5383682"/>
          </a:xfrm>
          <a:custGeom>
            <a:avLst/>
            <a:gdLst>
              <a:gd name="connsiteX0" fmla="*/ 335608 w 2999984"/>
              <a:gd name="connsiteY0" fmla="*/ 0 h 6501009"/>
              <a:gd name="connsiteX1" fmla="*/ 687224 w 2999984"/>
              <a:gd name="connsiteY1" fmla="*/ 0 h 6501009"/>
              <a:gd name="connsiteX2" fmla="*/ 694900 w 2999984"/>
              <a:gd name="connsiteY2" fmla="*/ 3197 h 6501009"/>
              <a:gd name="connsiteX3" fmla="*/ 707924 w 2999984"/>
              <a:gd name="connsiteY3" fmla="*/ 34809 h 6501009"/>
              <a:gd name="connsiteX4" fmla="*/ 707924 w 2999984"/>
              <a:gd name="connsiteY4" fmla="*/ 83001 h 6501009"/>
              <a:gd name="connsiteX5" fmla="*/ 869145 w 2999984"/>
              <a:gd name="connsiteY5" fmla="*/ 245093 h 6501009"/>
              <a:gd name="connsiteX6" fmla="*/ 2130839 w 2999984"/>
              <a:gd name="connsiteY6" fmla="*/ 245093 h 6501009"/>
              <a:gd name="connsiteX7" fmla="*/ 2292061 w 2999984"/>
              <a:gd name="connsiteY7" fmla="*/ 83001 h 6501009"/>
              <a:gd name="connsiteX8" fmla="*/ 2292061 w 2999984"/>
              <a:gd name="connsiteY8" fmla="*/ 34809 h 6501009"/>
              <a:gd name="connsiteX9" fmla="*/ 2305084 w 2999984"/>
              <a:gd name="connsiteY9" fmla="*/ 3197 h 6501009"/>
              <a:gd name="connsiteX10" fmla="*/ 2312761 w 2999984"/>
              <a:gd name="connsiteY10" fmla="*/ 0 h 6501009"/>
              <a:gd name="connsiteX11" fmla="*/ 2664376 w 2999984"/>
              <a:gd name="connsiteY11" fmla="*/ 0 h 6501009"/>
              <a:gd name="connsiteX12" fmla="*/ 2999984 w 2999984"/>
              <a:gd name="connsiteY12" fmla="*/ 335608 h 6501009"/>
              <a:gd name="connsiteX13" fmla="*/ 2999984 w 2999984"/>
              <a:gd name="connsiteY13" fmla="*/ 6165401 h 6501009"/>
              <a:gd name="connsiteX14" fmla="*/ 2664376 w 2999984"/>
              <a:gd name="connsiteY14" fmla="*/ 6501009 h 6501009"/>
              <a:gd name="connsiteX15" fmla="*/ 335608 w 2999984"/>
              <a:gd name="connsiteY15" fmla="*/ 6501009 h 6501009"/>
              <a:gd name="connsiteX16" fmla="*/ 0 w 2999984"/>
              <a:gd name="connsiteY16" fmla="*/ 6165401 h 6501009"/>
              <a:gd name="connsiteX17" fmla="*/ 0 w 2999984"/>
              <a:gd name="connsiteY17" fmla="*/ 335608 h 6501009"/>
              <a:gd name="connsiteX18" fmla="*/ 335608 w 2999984"/>
              <a:gd name="connsiteY18" fmla="*/ 0 h 65010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2999984" h="6501009">
                <a:moveTo>
                  <a:pt x="335608" y="0"/>
                </a:moveTo>
                <a:lnTo>
                  <a:pt x="687224" y="0"/>
                </a:lnTo>
                <a:lnTo>
                  <a:pt x="694900" y="3197"/>
                </a:lnTo>
                <a:cubicBezTo>
                  <a:pt x="702947" y="11287"/>
                  <a:pt x="707924" y="22464"/>
                  <a:pt x="707924" y="34809"/>
                </a:cubicBezTo>
                <a:lnTo>
                  <a:pt x="707924" y="83001"/>
                </a:lnTo>
                <a:cubicBezTo>
                  <a:pt x="707924" y="172522"/>
                  <a:pt x="780105" y="245093"/>
                  <a:pt x="869145" y="245093"/>
                </a:cubicBezTo>
                <a:lnTo>
                  <a:pt x="2130839" y="245093"/>
                </a:lnTo>
                <a:cubicBezTo>
                  <a:pt x="2219879" y="245093"/>
                  <a:pt x="2292061" y="172522"/>
                  <a:pt x="2292061" y="83001"/>
                </a:cubicBezTo>
                <a:lnTo>
                  <a:pt x="2292061" y="34809"/>
                </a:lnTo>
                <a:cubicBezTo>
                  <a:pt x="2292061" y="22464"/>
                  <a:pt x="2297038" y="11287"/>
                  <a:pt x="2305084" y="3197"/>
                </a:cubicBezTo>
                <a:lnTo>
                  <a:pt x="2312761" y="0"/>
                </a:lnTo>
                <a:lnTo>
                  <a:pt x="2664376" y="0"/>
                </a:lnTo>
                <a:cubicBezTo>
                  <a:pt x="2849727" y="0"/>
                  <a:pt x="2999984" y="150257"/>
                  <a:pt x="2999984" y="335608"/>
                </a:cubicBezTo>
                <a:lnTo>
                  <a:pt x="2999984" y="6165401"/>
                </a:lnTo>
                <a:cubicBezTo>
                  <a:pt x="2999984" y="6350752"/>
                  <a:pt x="2849727" y="6501009"/>
                  <a:pt x="2664376" y="6501009"/>
                </a:cubicBezTo>
                <a:lnTo>
                  <a:pt x="335608" y="6501009"/>
                </a:lnTo>
                <a:cubicBezTo>
                  <a:pt x="150257" y="6501009"/>
                  <a:pt x="0" y="6350752"/>
                  <a:pt x="0" y="6165401"/>
                </a:cubicBezTo>
                <a:lnTo>
                  <a:pt x="0" y="335608"/>
                </a:lnTo>
                <a:cubicBezTo>
                  <a:pt x="0" y="150257"/>
                  <a:pt x="150257" y="0"/>
                  <a:pt x="335608" y="0"/>
                </a:cubicBezTo>
                <a:close/>
              </a:path>
            </a:pathLst>
          </a:custGeom>
          <a:gradFill>
            <a:gsLst>
              <a:gs pos="0">
                <a:schemeClr val="accent4"/>
              </a:gs>
              <a:gs pos="99000">
                <a:schemeClr val="accent4">
                  <a:lumMod val="60000"/>
                  <a:lumOff val="4000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2" name="Picture Placeholder 1">
            <a:extLst>
              <a:ext uri="{FF2B5EF4-FFF2-40B4-BE49-F238E27FC236}">
                <a16:creationId xmlns:a16="http://schemas.microsoft.com/office/drawing/2014/main" id="{86703E34-669E-EB65-9C14-0C58AED3DE4E}"/>
              </a:ext>
            </a:extLst>
          </p:cNvPr>
          <p:cNvSpPr>
            <a:spLocks noGrp="1"/>
          </p:cNvSpPr>
          <p:nvPr>
            <p:ph type="pic" sz="quarter" idx="37" hasCustomPrompt="1"/>
          </p:nvPr>
        </p:nvSpPr>
        <p:spPr>
          <a:xfrm>
            <a:off x="6361214" y="754418"/>
            <a:ext cx="2484379" cy="5383683"/>
          </a:xfrm>
          <a:custGeom>
            <a:avLst/>
            <a:gdLst>
              <a:gd name="connsiteX0" fmla="*/ 252662 w 2258526"/>
              <a:gd name="connsiteY0" fmla="*/ 0 h 4894257"/>
              <a:gd name="connsiteX1" fmla="*/ 517374 w 2258526"/>
              <a:gd name="connsiteY1" fmla="*/ 0 h 4894257"/>
              <a:gd name="connsiteX2" fmla="*/ 523153 w 2258526"/>
              <a:gd name="connsiteY2" fmla="*/ 2407 h 4894257"/>
              <a:gd name="connsiteX3" fmla="*/ 532958 w 2258526"/>
              <a:gd name="connsiteY3" fmla="*/ 26206 h 4894257"/>
              <a:gd name="connsiteX4" fmla="*/ 532958 w 2258526"/>
              <a:gd name="connsiteY4" fmla="*/ 62487 h 4894257"/>
              <a:gd name="connsiteX5" fmla="*/ 654333 w 2258526"/>
              <a:gd name="connsiteY5" fmla="*/ 184517 h 4894257"/>
              <a:gd name="connsiteX6" fmla="*/ 1604194 w 2258526"/>
              <a:gd name="connsiteY6" fmla="*/ 184517 h 4894257"/>
              <a:gd name="connsiteX7" fmla="*/ 1725569 w 2258526"/>
              <a:gd name="connsiteY7" fmla="*/ 62487 h 4894257"/>
              <a:gd name="connsiteX8" fmla="*/ 1725569 w 2258526"/>
              <a:gd name="connsiteY8" fmla="*/ 26206 h 4894257"/>
              <a:gd name="connsiteX9" fmla="*/ 1735373 w 2258526"/>
              <a:gd name="connsiteY9" fmla="*/ 2407 h 4894257"/>
              <a:gd name="connsiteX10" fmla="*/ 1741153 w 2258526"/>
              <a:gd name="connsiteY10" fmla="*/ 0 h 4894257"/>
              <a:gd name="connsiteX11" fmla="*/ 2005865 w 2258526"/>
              <a:gd name="connsiteY11" fmla="*/ 0 h 4894257"/>
              <a:gd name="connsiteX12" fmla="*/ 2258526 w 2258526"/>
              <a:gd name="connsiteY12" fmla="*/ 252661 h 4894257"/>
              <a:gd name="connsiteX13" fmla="*/ 2258526 w 2258526"/>
              <a:gd name="connsiteY13" fmla="*/ 4641596 h 4894257"/>
              <a:gd name="connsiteX14" fmla="*/ 2005865 w 2258526"/>
              <a:gd name="connsiteY14" fmla="*/ 4894257 h 4894257"/>
              <a:gd name="connsiteX15" fmla="*/ 252662 w 2258526"/>
              <a:gd name="connsiteY15" fmla="*/ 4894257 h 4894257"/>
              <a:gd name="connsiteX16" fmla="*/ 0 w 2258526"/>
              <a:gd name="connsiteY16" fmla="*/ 4641596 h 4894257"/>
              <a:gd name="connsiteX17" fmla="*/ 0 w 2258526"/>
              <a:gd name="connsiteY17" fmla="*/ 252661 h 4894257"/>
              <a:gd name="connsiteX18" fmla="*/ 252662 w 2258526"/>
              <a:gd name="connsiteY18" fmla="*/ 0 h 48942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2258526" h="4894257">
                <a:moveTo>
                  <a:pt x="252662" y="0"/>
                </a:moveTo>
                <a:lnTo>
                  <a:pt x="517374" y="0"/>
                </a:lnTo>
                <a:lnTo>
                  <a:pt x="523153" y="2407"/>
                </a:lnTo>
                <a:cubicBezTo>
                  <a:pt x="529211" y="8498"/>
                  <a:pt x="532958" y="16912"/>
                  <a:pt x="532958" y="26206"/>
                </a:cubicBezTo>
                <a:lnTo>
                  <a:pt x="532958" y="62487"/>
                </a:lnTo>
                <a:cubicBezTo>
                  <a:pt x="532958" y="129883"/>
                  <a:pt x="587299" y="184517"/>
                  <a:pt x="654333" y="184517"/>
                </a:cubicBezTo>
                <a:lnTo>
                  <a:pt x="1604194" y="184517"/>
                </a:lnTo>
                <a:cubicBezTo>
                  <a:pt x="1671227" y="184517"/>
                  <a:pt x="1725569" y="129883"/>
                  <a:pt x="1725569" y="62487"/>
                </a:cubicBezTo>
                <a:lnTo>
                  <a:pt x="1725569" y="26206"/>
                </a:lnTo>
                <a:cubicBezTo>
                  <a:pt x="1725569" y="16912"/>
                  <a:pt x="1729316" y="8498"/>
                  <a:pt x="1735373" y="2407"/>
                </a:cubicBezTo>
                <a:lnTo>
                  <a:pt x="1741153" y="0"/>
                </a:lnTo>
                <a:lnTo>
                  <a:pt x="2005865" y="0"/>
                </a:lnTo>
                <a:cubicBezTo>
                  <a:pt x="2145406" y="0"/>
                  <a:pt x="2258526" y="113121"/>
                  <a:pt x="2258526" y="252661"/>
                </a:cubicBezTo>
                <a:lnTo>
                  <a:pt x="2258526" y="4641596"/>
                </a:lnTo>
                <a:cubicBezTo>
                  <a:pt x="2258526" y="4781137"/>
                  <a:pt x="2145406" y="4894257"/>
                  <a:pt x="2005865" y="4894257"/>
                </a:cubicBezTo>
                <a:lnTo>
                  <a:pt x="252662" y="4894257"/>
                </a:lnTo>
                <a:cubicBezTo>
                  <a:pt x="113121" y="4894257"/>
                  <a:pt x="0" y="4781137"/>
                  <a:pt x="0" y="4641596"/>
                </a:cubicBezTo>
                <a:lnTo>
                  <a:pt x="0" y="252661"/>
                </a:lnTo>
                <a:cubicBezTo>
                  <a:pt x="0" y="113121"/>
                  <a:pt x="113121" y="0"/>
                  <a:pt x="252662" y="0"/>
                </a:cubicBezTo>
                <a:close/>
              </a:path>
            </a:pathLst>
          </a:custGeom>
        </p:spPr>
        <p:txBody>
          <a:bodyPr anchor="b"/>
          <a:lstStyle>
            <a:lvl1pPr marL="0" indent="0">
              <a:lnSpc>
                <a:spcPct val="100000"/>
              </a:lnSpc>
              <a:buNone/>
              <a:defRPr i="1"/>
            </a:lvl1pPr>
          </a:lstStyle>
          <a:p>
            <a:r>
              <a:rPr lang="cs-CZ"/>
              <a:t>iOS</a:t>
            </a:r>
            <a:br>
              <a:rPr lang="cs-CZ"/>
            </a:br>
            <a:r>
              <a:rPr lang="cs-CZ"/>
              <a:t>Screenshot</a:t>
            </a:r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F2D10FE3-B7A0-2648-0753-D2E1AAD6E491}"/>
              </a:ext>
            </a:extLst>
          </p:cNvPr>
          <p:cNvSpPr>
            <a:spLocks noGrp="1"/>
          </p:cNvSpPr>
          <p:nvPr>
            <p:ph type="pic" sz="quarter" idx="38" hasCustomPrompt="1"/>
          </p:nvPr>
        </p:nvSpPr>
        <p:spPr>
          <a:xfrm>
            <a:off x="9112398" y="746369"/>
            <a:ext cx="2560911" cy="5350022"/>
          </a:xfrm>
          <a:custGeom>
            <a:avLst/>
            <a:gdLst>
              <a:gd name="connsiteX0" fmla="*/ 2285591 w 2560911"/>
              <a:gd name="connsiteY0" fmla="*/ 98646 h 5350022"/>
              <a:gd name="connsiteX1" fmla="*/ 2200396 w 2560911"/>
              <a:gd name="connsiteY1" fmla="*/ 183841 h 5350022"/>
              <a:gd name="connsiteX2" fmla="*/ 2285591 w 2560911"/>
              <a:gd name="connsiteY2" fmla="*/ 269035 h 5350022"/>
              <a:gd name="connsiteX3" fmla="*/ 2370786 w 2560911"/>
              <a:gd name="connsiteY3" fmla="*/ 183841 h 5350022"/>
              <a:gd name="connsiteX4" fmla="*/ 2285591 w 2560911"/>
              <a:gd name="connsiteY4" fmla="*/ 98646 h 5350022"/>
              <a:gd name="connsiteX5" fmla="*/ 198624 w 2560911"/>
              <a:gd name="connsiteY5" fmla="*/ 0 h 5350022"/>
              <a:gd name="connsiteX6" fmla="*/ 2362287 w 2560911"/>
              <a:gd name="connsiteY6" fmla="*/ 0 h 5350022"/>
              <a:gd name="connsiteX7" fmla="*/ 2560911 w 2560911"/>
              <a:gd name="connsiteY7" fmla="*/ 198624 h 5350022"/>
              <a:gd name="connsiteX8" fmla="*/ 2560911 w 2560911"/>
              <a:gd name="connsiteY8" fmla="*/ 5151398 h 5350022"/>
              <a:gd name="connsiteX9" fmla="*/ 2362287 w 2560911"/>
              <a:gd name="connsiteY9" fmla="*/ 5350022 h 5350022"/>
              <a:gd name="connsiteX10" fmla="*/ 198624 w 2560911"/>
              <a:gd name="connsiteY10" fmla="*/ 5350022 h 5350022"/>
              <a:gd name="connsiteX11" fmla="*/ 0 w 2560911"/>
              <a:gd name="connsiteY11" fmla="*/ 5151398 h 5350022"/>
              <a:gd name="connsiteX12" fmla="*/ 0 w 2560911"/>
              <a:gd name="connsiteY12" fmla="*/ 198624 h 5350022"/>
              <a:gd name="connsiteX13" fmla="*/ 198624 w 2560911"/>
              <a:gd name="connsiteY13" fmla="*/ 0 h 53500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560911" h="5350022">
                <a:moveTo>
                  <a:pt x="2285591" y="98646"/>
                </a:moveTo>
                <a:cubicBezTo>
                  <a:pt x="2238539" y="98646"/>
                  <a:pt x="2200396" y="136788"/>
                  <a:pt x="2200396" y="183841"/>
                </a:cubicBezTo>
                <a:cubicBezTo>
                  <a:pt x="2200396" y="230893"/>
                  <a:pt x="2238539" y="269035"/>
                  <a:pt x="2285591" y="269035"/>
                </a:cubicBezTo>
                <a:cubicBezTo>
                  <a:pt x="2332643" y="269035"/>
                  <a:pt x="2370786" y="230893"/>
                  <a:pt x="2370786" y="183841"/>
                </a:cubicBezTo>
                <a:cubicBezTo>
                  <a:pt x="2370786" y="136788"/>
                  <a:pt x="2332643" y="98646"/>
                  <a:pt x="2285591" y="98646"/>
                </a:cubicBezTo>
                <a:close/>
                <a:moveTo>
                  <a:pt x="198624" y="0"/>
                </a:moveTo>
                <a:lnTo>
                  <a:pt x="2362287" y="0"/>
                </a:lnTo>
                <a:cubicBezTo>
                  <a:pt x="2471984" y="0"/>
                  <a:pt x="2560911" y="88927"/>
                  <a:pt x="2560911" y="198624"/>
                </a:cubicBezTo>
                <a:lnTo>
                  <a:pt x="2560911" y="5151398"/>
                </a:lnTo>
                <a:cubicBezTo>
                  <a:pt x="2560911" y="5261095"/>
                  <a:pt x="2471984" y="5350022"/>
                  <a:pt x="2362287" y="5350022"/>
                </a:cubicBezTo>
                <a:lnTo>
                  <a:pt x="198624" y="5350022"/>
                </a:lnTo>
                <a:cubicBezTo>
                  <a:pt x="88927" y="5350022"/>
                  <a:pt x="0" y="5261095"/>
                  <a:pt x="0" y="5151398"/>
                </a:cubicBezTo>
                <a:lnTo>
                  <a:pt x="0" y="198624"/>
                </a:lnTo>
                <a:cubicBezTo>
                  <a:pt x="0" y="88927"/>
                  <a:pt x="88927" y="0"/>
                  <a:pt x="198624" y="0"/>
                </a:cubicBezTo>
                <a:close/>
              </a:path>
            </a:pathLst>
          </a:custGeom>
        </p:spPr>
        <p:txBody>
          <a:bodyPr wrap="square" anchor="b">
            <a:noAutofit/>
          </a:bodyPr>
          <a:lstStyle>
            <a:lvl1pPr marL="0" indent="0">
              <a:lnSpc>
                <a:spcPct val="100000"/>
              </a:lnSpc>
              <a:buNone/>
              <a:defRPr i="1"/>
            </a:lvl1pPr>
          </a:lstStyle>
          <a:p>
            <a:r>
              <a:rPr lang="cs-CZ"/>
              <a:t>Android Screenshot</a:t>
            </a:r>
          </a:p>
        </p:txBody>
      </p:sp>
      <p:sp>
        <p:nvSpPr>
          <p:cNvPr id="14" name="Zástupný text 5">
            <a:extLst>
              <a:ext uri="{FF2B5EF4-FFF2-40B4-BE49-F238E27FC236}">
                <a16:creationId xmlns:a16="http://schemas.microsoft.com/office/drawing/2014/main" id="{211B0FA0-E41E-278D-CF3A-2CDEE039E714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3321880" y="2638488"/>
            <a:ext cx="2388585" cy="411163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>
              <a:buNone/>
              <a:defRPr sz="2200" b="1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endParaRPr lang="cs-CZ"/>
          </a:p>
        </p:txBody>
      </p:sp>
      <p:sp>
        <p:nvSpPr>
          <p:cNvPr id="16" name="Zástupný text 5">
            <a:extLst>
              <a:ext uri="{FF2B5EF4-FFF2-40B4-BE49-F238E27FC236}">
                <a16:creationId xmlns:a16="http://schemas.microsoft.com/office/drawing/2014/main" id="{44A99479-3AEA-67E6-0118-FC0D8B97F495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223775" y="4982444"/>
            <a:ext cx="2393255" cy="411163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>
              <a:buNone/>
              <a:defRPr sz="2200" b="1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endParaRPr lang="cs-CZ"/>
          </a:p>
        </p:txBody>
      </p:sp>
      <p:sp>
        <p:nvSpPr>
          <p:cNvPr id="17" name="Zástupný text 5">
            <a:extLst>
              <a:ext uri="{FF2B5EF4-FFF2-40B4-BE49-F238E27FC236}">
                <a16:creationId xmlns:a16="http://schemas.microsoft.com/office/drawing/2014/main" id="{497A68B8-1FAF-8A67-6229-298508EA6F14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3319546" y="4982444"/>
            <a:ext cx="2390920" cy="411163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>
              <a:buNone/>
              <a:defRPr sz="2200" b="1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endParaRPr lang="cs-CZ"/>
          </a:p>
        </p:txBody>
      </p:sp>
      <p:sp>
        <p:nvSpPr>
          <p:cNvPr id="20" name="Zástupný text 5">
            <a:extLst>
              <a:ext uri="{FF2B5EF4-FFF2-40B4-BE49-F238E27FC236}">
                <a16:creationId xmlns:a16="http://schemas.microsoft.com/office/drawing/2014/main" id="{3ED09B6A-FA2B-034F-1C9D-E207C09331B2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>
          <a:xfrm>
            <a:off x="221440" y="2638488"/>
            <a:ext cx="2393255" cy="411163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>
              <a:buNone/>
              <a:defRPr sz="2200" b="1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endParaRPr lang="cs-CZ"/>
          </a:p>
        </p:txBody>
      </p:sp>
      <p:sp>
        <p:nvSpPr>
          <p:cNvPr id="27" name="Text Placeholder 30">
            <a:extLst>
              <a:ext uri="{FF2B5EF4-FFF2-40B4-BE49-F238E27FC236}">
                <a16:creationId xmlns:a16="http://schemas.microsoft.com/office/drawing/2014/main" id="{2DC9C83B-637A-07FD-4403-ABF7B94D07C1}"/>
              </a:ext>
            </a:extLst>
          </p:cNvPr>
          <p:cNvSpPr>
            <a:spLocks noGrp="1"/>
          </p:cNvSpPr>
          <p:nvPr>
            <p:ph type="body" sz="quarter" idx="49"/>
          </p:nvPr>
        </p:nvSpPr>
        <p:spPr>
          <a:xfrm>
            <a:off x="215366" y="3088988"/>
            <a:ext cx="2393253" cy="998458"/>
          </a:xfrm>
          <a:prstGeom prst="rect">
            <a:avLst/>
          </a:prstGeom>
        </p:spPr>
        <p:txBody>
          <a:bodyPr/>
          <a:lstStyle>
            <a:lvl1pPr marL="0" indent="0">
              <a:buFont typeface="+mj-lt"/>
              <a:buNone/>
              <a:defRPr sz="1800">
                <a:solidFill>
                  <a:schemeClr val="tx1"/>
                </a:solidFill>
                <a:latin typeface="+mn-lt"/>
              </a:defRPr>
            </a:lvl1pPr>
            <a:lvl2pPr marL="538163" indent="-182563"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+mn-lt"/>
              </a:defRPr>
            </a:lvl2pPr>
            <a:lvl3pPr marL="898525" indent="-180975">
              <a:defRPr sz="1400">
                <a:solidFill>
                  <a:schemeClr val="tx1"/>
                </a:solidFill>
              </a:defRPr>
            </a:lvl3pPr>
            <a:lvl4pPr marL="1255713" indent="-180975"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</a:defRPr>
            </a:lvl4pPr>
            <a:lvl5pPr>
              <a:defRPr sz="1200">
                <a:solidFill>
                  <a:schemeClr val="tx1"/>
                </a:solidFill>
              </a:defRPr>
            </a:lvl5pPr>
            <a:lvl7pPr marL="2743132" indent="0">
              <a:buNone/>
              <a:defRPr/>
            </a:lvl7pPr>
          </a:lstStyle>
          <a:p>
            <a:pPr lvl="0"/>
            <a:r>
              <a:rPr lang="en-US"/>
              <a:t>Click to edit Master text styles</a:t>
            </a:r>
            <a:endParaRPr lang="cs-CZ"/>
          </a:p>
          <a:p>
            <a:pPr lvl="1"/>
            <a:r>
              <a:rPr lang="en-US"/>
              <a:t>Second level</a:t>
            </a:r>
            <a:endParaRPr lang="cs-CZ"/>
          </a:p>
          <a:p>
            <a:pPr lvl="2"/>
            <a:r>
              <a:rPr lang="cs-CZ" err="1"/>
              <a:t>Third</a:t>
            </a:r>
            <a:r>
              <a:rPr lang="cs-CZ"/>
              <a:t> level</a:t>
            </a:r>
          </a:p>
          <a:p>
            <a:pPr lvl="3"/>
            <a:r>
              <a:rPr lang="cs-CZ" err="1"/>
              <a:t>Fourth</a:t>
            </a:r>
            <a:r>
              <a:rPr lang="cs-CZ"/>
              <a:t> level</a:t>
            </a:r>
            <a:endParaRPr lang="en-US"/>
          </a:p>
        </p:txBody>
      </p:sp>
      <p:sp>
        <p:nvSpPr>
          <p:cNvPr id="28" name="Text Placeholder 30">
            <a:extLst>
              <a:ext uri="{FF2B5EF4-FFF2-40B4-BE49-F238E27FC236}">
                <a16:creationId xmlns:a16="http://schemas.microsoft.com/office/drawing/2014/main" id="{536A5A5A-3053-539E-A992-D155E139FBA9}"/>
              </a:ext>
            </a:extLst>
          </p:cNvPr>
          <p:cNvSpPr>
            <a:spLocks noGrp="1"/>
          </p:cNvSpPr>
          <p:nvPr>
            <p:ph type="body" sz="quarter" idx="50"/>
          </p:nvPr>
        </p:nvSpPr>
        <p:spPr>
          <a:xfrm>
            <a:off x="3317212" y="3088988"/>
            <a:ext cx="2393253" cy="998458"/>
          </a:xfrm>
          <a:prstGeom prst="rect">
            <a:avLst/>
          </a:prstGeom>
        </p:spPr>
        <p:txBody>
          <a:bodyPr/>
          <a:lstStyle>
            <a:lvl1pPr marL="0" indent="0">
              <a:buFont typeface="+mj-lt"/>
              <a:buNone/>
              <a:defRPr sz="1800">
                <a:solidFill>
                  <a:schemeClr val="tx1"/>
                </a:solidFill>
                <a:latin typeface="+mn-lt"/>
              </a:defRPr>
            </a:lvl1pPr>
            <a:lvl2pPr marL="538163" indent="-182563"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+mn-lt"/>
              </a:defRPr>
            </a:lvl2pPr>
            <a:lvl3pPr marL="898525" indent="-180975">
              <a:defRPr sz="1400">
                <a:solidFill>
                  <a:schemeClr val="tx1"/>
                </a:solidFill>
              </a:defRPr>
            </a:lvl3pPr>
            <a:lvl4pPr marL="1255713" indent="-180975"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</a:defRPr>
            </a:lvl4pPr>
            <a:lvl5pPr>
              <a:defRPr sz="1200">
                <a:solidFill>
                  <a:schemeClr val="tx1"/>
                </a:solidFill>
              </a:defRPr>
            </a:lvl5pPr>
            <a:lvl7pPr marL="2743132" indent="0">
              <a:buNone/>
              <a:defRPr/>
            </a:lvl7pPr>
          </a:lstStyle>
          <a:p>
            <a:pPr lvl="0"/>
            <a:r>
              <a:rPr lang="en-US"/>
              <a:t>Click to edit Master text styles</a:t>
            </a:r>
            <a:endParaRPr lang="cs-CZ"/>
          </a:p>
          <a:p>
            <a:pPr lvl="1"/>
            <a:r>
              <a:rPr lang="en-US"/>
              <a:t>Second level</a:t>
            </a:r>
            <a:endParaRPr lang="cs-CZ"/>
          </a:p>
          <a:p>
            <a:pPr lvl="2"/>
            <a:r>
              <a:rPr lang="cs-CZ" err="1"/>
              <a:t>Third</a:t>
            </a:r>
            <a:r>
              <a:rPr lang="cs-CZ"/>
              <a:t> level</a:t>
            </a:r>
          </a:p>
          <a:p>
            <a:pPr lvl="3"/>
            <a:r>
              <a:rPr lang="cs-CZ" err="1"/>
              <a:t>Fourth</a:t>
            </a:r>
            <a:r>
              <a:rPr lang="cs-CZ"/>
              <a:t> level</a:t>
            </a:r>
            <a:endParaRPr lang="en-US"/>
          </a:p>
        </p:txBody>
      </p:sp>
      <p:sp>
        <p:nvSpPr>
          <p:cNvPr id="30" name="Text Placeholder 30">
            <a:extLst>
              <a:ext uri="{FF2B5EF4-FFF2-40B4-BE49-F238E27FC236}">
                <a16:creationId xmlns:a16="http://schemas.microsoft.com/office/drawing/2014/main" id="{27C90ACC-B17D-4792-E8AA-61CDA66702D8}"/>
              </a:ext>
            </a:extLst>
          </p:cNvPr>
          <p:cNvSpPr>
            <a:spLocks noGrp="1"/>
          </p:cNvSpPr>
          <p:nvPr>
            <p:ph type="body" sz="quarter" idx="51"/>
          </p:nvPr>
        </p:nvSpPr>
        <p:spPr>
          <a:xfrm>
            <a:off x="223777" y="5432944"/>
            <a:ext cx="2393253" cy="998458"/>
          </a:xfrm>
          <a:prstGeom prst="rect">
            <a:avLst/>
          </a:prstGeom>
        </p:spPr>
        <p:txBody>
          <a:bodyPr/>
          <a:lstStyle>
            <a:lvl1pPr marL="0" indent="0">
              <a:buFont typeface="+mj-lt"/>
              <a:buNone/>
              <a:defRPr sz="1800">
                <a:solidFill>
                  <a:schemeClr val="tx1"/>
                </a:solidFill>
                <a:latin typeface="+mn-lt"/>
              </a:defRPr>
            </a:lvl1pPr>
            <a:lvl2pPr marL="538163" indent="-182563"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+mn-lt"/>
              </a:defRPr>
            </a:lvl2pPr>
            <a:lvl3pPr marL="898525" indent="-180975">
              <a:defRPr sz="1400">
                <a:solidFill>
                  <a:schemeClr val="tx1"/>
                </a:solidFill>
              </a:defRPr>
            </a:lvl3pPr>
            <a:lvl4pPr marL="1255713" indent="-180975"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</a:defRPr>
            </a:lvl4pPr>
            <a:lvl5pPr>
              <a:defRPr sz="1200">
                <a:solidFill>
                  <a:schemeClr val="tx1"/>
                </a:solidFill>
              </a:defRPr>
            </a:lvl5pPr>
            <a:lvl7pPr marL="2743132" indent="0">
              <a:buNone/>
              <a:defRPr/>
            </a:lvl7pPr>
          </a:lstStyle>
          <a:p>
            <a:pPr lvl="0"/>
            <a:r>
              <a:rPr lang="en-US"/>
              <a:t>Click to edit Master text styles</a:t>
            </a:r>
            <a:endParaRPr lang="cs-CZ"/>
          </a:p>
          <a:p>
            <a:pPr lvl="1"/>
            <a:r>
              <a:rPr lang="en-US"/>
              <a:t>Second level</a:t>
            </a:r>
            <a:endParaRPr lang="cs-CZ"/>
          </a:p>
          <a:p>
            <a:pPr lvl="2"/>
            <a:r>
              <a:rPr lang="cs-CZ" err="1"/>
              <a:t>Third</a:t>
            </a:r>
            <a:r>
              <a:rPr lang="cs-CZ"/>
              <a:t> level</a:t>
            </a:r>
          </a:p>
          <a:p>
            <a:pPr lvl="3"/>
            <a:r>
              <a:rPr lang="cs-CZ" err="1"/>
              <a:t>Fourth</a:t>
            </a:r>
            <a:r>
              <a:rPr lang="cs-CZ"/>
              <a:t> level</a:t>
            </a:r>
            <a:endParaRPr lang="en-US"/>
          </a:p>
        </p:txBody>
      </p:sp>
      <p:sp>
        <p:nvSpPr>
          <p:cNvPr id="31" name="Text Placeholder 30">
            <a:extLst>
              <a:ext uri="{FF2B5EF4-FFF2-40B4-BE49-F238E27FC236}">
                <a16:creationId xmlns:a16="http://schemas.microsoft.com/office/drawing/2014/main" id="{CB7454DB-E9EC-0F22-38D3-A5B5EB476F9F}"/>
              </a:ext>
            </a:extLst>
          </p:cNvPr>
          <p:cNvSpPr>
            <a:spLocks noGrp="1"/>
          </p:cNvSpPr>
          <p:nvPr>
            <p:ph type="body" sz="quarter" idx="52"/>
          </p:nvPr>
        </p:nvSpPr>
        <p:spPr>
          <a:xfrm>
            <a:off x="3325623" y="5432944"/>
            <a:ext cx="2393253" cy="998458"/>
          </a:xfrm>
          <a:prstGeom prst="rect">
            <a:avLst/>
          </a:prstGeom>
        </p:spPr>
        <p:txBody>
          <a:bodyPr/>
          <a:lstStyle>
            <a:lvl1pPr marL="0" indent="0">
              <a:buFont typeface="+mj-lt"/>
              <a:buNone/>
              <a:defRPr sz="1800">
                <a:solidFill>
                  <a:schemeClr val="tx1"/>
                </a:solidFill>
                <a:latin typeface="+mn-lt"/>
              </a:defRPr>
            </a:lvl1pPr>
            <a:lvl2pPr marL="538163" indent="-182563"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+mn-lt"/>
              </a:defRPr>
            </a:lvl2pPr>
            <a:lvl3pPr marL="898525" indent="-180975">
              <a:defRPr sz="1400">
                <a:solidFill>
                  <a:schemeClr val="tx1"/>
                </a:solidFill>
              </a:defRPr>
            </a:lvl3pPr>
            <a:lvl4pPr marL="1255713" indent="-180975"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</a:defRPr>
            </a:lvl4pPr>
            <a:lvl5pPr>
              <a:defRPr sz="1200">
                <a:solidFill>
                  <a:schemeClr val="tx1"/>
                </a:solidFill>
              </a:defRPr>
            </a:lvl5pPr>
            <a:lvl7pPr marL="2743132" indent="0">
              <a:buNone/>
              <a:defRPr/>
            </a:lvl7pPr>
          </a:lstStyle>
          <a:p>
            <a:pPr lvl="0"/>
            <a:r>
              <a:rPr lang="en-US"/>
              <a:t>Click to edit Master text styles</a:t>
            </a:r>
            <a:endParaRPr lang="cs-CZ"/>
          </a:p>
          <a:p>
            <a:pPr lvl="1"/>
            <a:r>
              <a:rPr lang="en-US"/>
              <a:t>Second level</a:t>
            </a:r>
            <a:endParaRPr lang="cs-CZ"/>
          </a:p>
          <a:p>
            <a:pPr lvl="2"/>
            <a:r>
              <a:rPr lang="cs-CZ" err="1"/>
              <a:t>Third</a:t>
            </a:r>
            <a:r>
              <a:rPr lang="cs-CZ"/>
              <a:t> level</a:t>
            </a:r>
          </a:p>
          <a:p>
            <a:pPr lvl="3"/>
            <a:r>
              <a:rPr lang="cs-CZ" err="1"/>
              <a:t>Fourth</a:t>
            </a:r>
            <a:r>
              <a:rPr lang="cs-CZ"/>
              <a:t>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52675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, 4x Icon, 4x Title, 4x Text, i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adpis 1">
            <a:extLst>
              <a:ext uri="{FF2B5EF4-FFF2-40B4-BE49-F238E27FC236}">
                <a16:creationId xmlns:a16="http://schemas.microsoft.com/office/drawing/2014/main" id="{4BF71B8D-600E-1F4E-C688-60511BC25DE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23778" y="291287"/>
            <a:ext cx="5486688" cy="1269731"/>
          </a:xfrm>
          <a:prstGeom prst="rect">
            <a:avLst/>
          </a:prstGeom>
        </p:spPr>
        <p:txBody>
          <a:bodyPr anchor="t">
            <a:noAutofit/>
          </a:bodyPr>
          <a:lstStyle>
            <a:lvl1pPr algn="l">
              <a:defRPr sz="4000" b="1">
                <a:solidFill>
                  <a:schemeClr val="tx1"/>
                </a:solidFill>
              </a:defRPr>
            </a:lvl1pPr>
          </a:lstStyle>
          <a:p>
            <a:endParaRPr lang="cs-CZ"/>
          </a:p>
        </p:txBody>
      </p:sp>
      <p:sp>
        <p:nvSpPr>
          <p:cNvPr id="4" name="Picture Placeholder 4">
            <a:extLst>
              <a:ext uri="{FF2B5EF4-FFF2-40B4-BE49-F238E27FC236}">
                <a16:creationId xmlns:a16="http://schemas.microsoft.com/office/drawing/2014/main" id="{1B916BF1-A69E-3A6D-0B51-3C7CFC7ADA9B}"/>
              </a:ext>
            </a:extLst>
          </p:cNvPr>
          <p:cNvSpPr>
            <a:spLocks noGrp="1"/>
          </p:cNvSpPr>
          <p:nvPr>
            <p:ph type="pic" sz="quarter" idx="29" hasCustomPrompt="1"/>
          </p:nvPr>
        </p:nvSpPr>
        <p:spPr>
          <a:xfrm>
            <a:off x="216036" y="1966451"/>
            <a:ext cx="579277" cy="555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 i="1">
                <a:solidFill>
                  <a:schemeClr val="tx1"/>
                </a:solidFill>
              </a:defRPr>
            </a:lvl1pPr>
          </a:lstStyle>
          <a:p>
            <a:r>
              <a:rPr lang="cs-CZ" err="1"/>
              <a:t>Icon</a:t>
            </a:r>
            <a:endParaRPr lang="cs-CZ"/>
          </a:p>
        </p:txBody>
      </p:sp>
      <p:sp>
        <p:nvSpPr>
          <p:cNvPr id="7" name="Picture Placeholder 4">
            <a:extLst>
              <a:ext uri="{FF2B5EF4-FFF2-40B4-BE49-F238E27FC236}">
                <a16:creationId xmlns:a16="http://schemas.microsoft.com/office/drawing/2014/main" id="{C2DF36AD-FBD8-58F5-6738-9141700B1A55}"/>
              </a:ext>
            </a:extLst>
          </p:cNvPr>
          <p:cNvSpPr>
            <a:spLocks noGrp="1"/>
          </p:cNvSpPr>
          <p:nvPr>
            <p:ph type="pic" sz="quarter" idx="30" hasCustomPrompt="1"/>
          </p:nvPr>
        </p:nvSpPr>
        <p:spPr>
          <a:xfrm>
            <a:off x="3326403" y="1966244"/>
            <a:ext cx="579277" cy="555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 i="1">
                <a:solidFill>
                  <a:schemeClr val="tx1"/>
                </a:solidFill>
              </a:defRPr>
            </a:lvl1pPr>
          </a:lstStyle>
          <a:p>
            <a:r>
              <a:rPr lang="cs-CZ" err="1"/>
              <a:t>Icon</a:t>
            </a:r>
            <a:endParaRPr lang="cs-CZ"/>
          </a:p>
        </p:txBody>
      </p:sp>
      <p:sp>
        <p:nvSpPr>
          <p:cNvPr id="9" name="Picture Placeholder 4">
            <a:extLst>
              <a:ext uri="{FF2B5EF4-FFF2-40B4-BE49-F238E27FC236}">
                <a16:creationId xmlns:a16="http://schemas.microsoft.com/office/drawing/2014/main" id="{F745F3B9-2011-412B-E61E-CFD61D108F59}"/>
              </a:ext>
            </a:extLst>
          </p:cNvPr>
          <p:cNvSpPr>
            <a:spLocks noGrp="1"/>
          </p:cNvSpPr>
          <p:nvPr>
            <p:ph type="pic" sz="quarter" idx="31" hasCustomPrompt="1"/>
          </p:nvPr>
        </p:nvSpPr>
        <p:spPr>
          <a:xfrm>
            <a:off x="216036" y="4310407"/>
            <a:ext cx="579277" cy="555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 i="1">
                <a:solidFill>
                  <a:schemeClr val="tx1"/>
                </a:solidFill>
              </a:defRPr>
            </a:lvl1pPr>
          </a:lstStyle>
          <a:p>
            <a:r>
              <a:rPr lang="cs-CZ" err="1"/>
              <a:t>Icon</a:t>
            </a:r>
            <a:endParaRPr lang="cs-CZ"/>
          </a:p>
        </p:txBody>
      </p:sp>
      <p:sp>
        <p:nvSpPr>
          <p:cNvPr id="11" name="Picture Placeholder 4">
            <a:extLst>
              <a:ext uri="{FF2B5EF4-FFF2-40B4-BE49-F238E27FC236}">
                <a16:creationId xmlns:a16="http://schemas.microsoft.com/office/drawing/2014/main" id="{AE47E097-25EB-C950-AF54-BA8A58842DE5}"/>
              </a:ext>
            </a:extLst>
          </p:cNvPr>
          <p:cNvSpPr>
            <a:spLocks noGrp="1"/>
          </p:cNvSpPr>
          <p:nvPr>
            <p:ph type="pic" sz="quarter" idx="32" hasCustomPrompt="1"/>
          </p:nvPr>
        </p:nvSpPr>
        <p:spPr>
          <a:xfrm>
            <a:off x="3319574" y="4310407"/>
            <a:ext cx="579277" cy="555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 i="1">
                <a:solidFill>
                  <a:schemeClr val="tx1"/>
                </a:solidFill>
              </a:defRPr>
            </a:lvl1pPr>
          </a:lstStyle>
          <a:p>
            <a:r>
              <a:rPr lang="cs-CZ" err="1"/>
              <a:t>Icon</a:t>
            </a:r>
            <a:endParaRPr lang="cs-CZ"/>
          </a:p>
        </p:txBody>
      </p:sp>
      <p:pic>
        <p:nvPicPr>
          <p:cNvPr id="5" name="Picture 4" descr="Graphical user interface, application&#10;&#10;Description automatically generated with medium confidence">
            <a:extLst>
              <a:ext uri="{FF2B5EF4-FFF2-40B4-BE49-F238E27FC236}">
                <a16:creationId xmlns:a16="http://schemas.microsoft.com/office/drawing/2014/main" id="{802EF432-5E17-3AEC-3220-6B36461E4FF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91963" y="587160"/>
            <a:ext cx="2857119" cy="5679318"/>
          </a:xfrm>
          <a:prstGeom prst="rect">
            <a:avLst/>
          </a:prstGeom>
        </p:spPr>
      </p:pic>
      <p:sp>
        <p:nvSpPr>
          <p:cNvPr id="8" name="Freeform 6">
            <a:extLst>
              <a:ext uri="{FF2B5EF4-FFF2-40B4-BE49-F238E27FC236}">
                <a16:creationId xmlns:a16="http://schemas.microsoft.com/office/drawing/2014/main" id="{5511DADE-E2A2-15B2-F74F-502FBDC727D8}"/>
              </a:ext>
            </a:extLst>
          </p:cNvPr>
          <p:cNvSpPr/>
          <p:nvPr userDrawn="1"/>
        </p:nvSpPr>
        <p:spPr>
          <a:xfrm>
            <a:off x="7778922" y="736748"/>
            <a:ext cx="2484381" cy="5383682"/>
          </a:xfrm>
          <a:custGeom>
            <a:avLst/>
            <a:gdLst>
              <a:gd name="connsiteX0" fmla="*/ 335608 w 2999984"/>
              <a:gd name="connsiteY0" fmla="*/ 0 h 6501009"/>
              <a:gd name="connsiteX1" fmla="*/ 687224 w 2999984"/>
              <a:gd name="connsiteY1" fmla="*/ 0 h 6501009"/>
              <a:gd name="connsiteX2" fmla="*/ 694900 w 2999984"/>
              <a:gd name="connsiteY2" fmla="*/ 3197 h 6501009"/>
              <a:gd name="connsiteX3" fmla="*/ 707924 w 2999984"/>
              <a:gd name="connsiteY3" fmla="*/ 34809 h 6501009"/>
              <a:gd name="connsiteX4" fmla="*/ 707924 w 2999984"/>
              <a:gd name="connsiteY4" fmla="*/ 83001 h 6501009"/>
              <a:gd name="connsiteX5" fmla="*/ 869145 w 2999984"/>
              <a:gd name="connsiteY5" fmla="*/ 245093 h 6501009"/>
              <a:gd name="connsiteX6" fmla="*/ 2130839 w 2999984"/>
              <a:gd name="connsiteY6" fmla="*/ 245093 h 6501009"/>
              <a:gd name="connsiteX7" fmla="*/ 2292061 w 2999984"/>
              <a:gd name="connsiteY7" fmla="*/ 83001 h 6501009"/>
              <a:gd name="connsiteX8" fmla="*/ 2292061 w 2999984"/>
              <a:gd name="connsiteY8" fmla="*/ 34809 h 6501009"/>
              <a:gd name="connsiteX9" fmla="*/ 2305084 w 2999984"/>
              <a:gd name="connsiteY9" fmla="*/ 3197 h 6501009"/>
              <a:gd name="connsiteX10" fmla="*/ 2312761 w 2999984"/>
              <a:gd name="connsiteY10" fmla="*/ 0 h 6501009"/>
              <a:gd name="connsiteX11" fmla="*/ 2664376 w 2999984"/>
              <a:gd name="connsiteY11" fmla="*/ 0 h 6501009"/>
              <a:gd name="connsiteX12" fmla="*/ 2999984 w 2999984"/>
              <a:gd name="connsiteY12" fmla="*/ 335608 h 6501009"/>
              <a:gd name="connsiteX13" fmla="*/ 2999984 w 2999984"/>
              <a:gd name="connsiteY13" fmla="*/ 6165401 h 6501009"/>
              <a:gd name="connsiteX14" fmla="*/ 2664376 w 2999984"/>
              <a:gd name="connsiteY14" fmla="*/ 6501009 h 6501009"/>
              <a:gd name="connsiteX15" fmla="*/ 335608 w 2999984"/>
              <a:gd name="connsiteY15" fmla="*/ 6501009 h 6501009"/>
              <a:gd name="connsiteX16" fmla="*/ 0 w 2999984"/>
              <a:gd name="connsiteY16" fmla="*/ 6165401 h 6501009"/>
              <a:gd name="connsiteX17" fmla="*/ 0 w 2999984"/>
              <a:gd name="connsiteY17" fmla="*/ 335608 h 6501009"/>
              <a:gd name="connsiteX18" fmla="*/ 335608 w 2999984"/>
              <a:gd name="connsiteY18" fmla="*/ 0 h 65010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2999984" h="6501009">
                <a:moveTo>
                  <a:pt x="335608" y="0"/>
                </a:moveTo>
                <a:lnTo>
                  <a:pt x="687224" y="0"/>
                </a:lnTo>
                <a:lnTo>
                  <a:pt x="694900" y="3197"/>
                </a:lnTo>
                <a:cubicBezTo>
                  <a:pt x="702947" y="11287"/>
                  <a:pt x="707924" y="22464"/>
                  <a:pt x="707924" y="34809"/>
                </a:cubicBezTo>
                <a:lnTo>
                  <a:pt x="707924" y="83001"/>
                </a:lnTo>
                <a:cubicBezTo>
                  <a:pt x="707924" y="172522"/>
                  <a:pt x="780105" y="245093"/>
                  <a:pt x="869145" y="245093"/>
                </a:cubicBezTo>
                <a:lnTo>
                  <a:pt x="2130839" y="245093"/>
                </a:lnTo>
                <a:cubicBezTo>
                  <a:pt x="2219879" y="245093"/>
                  <a:pt x="2292061" y="172522"/>
                  <a:pt x="2292061" y="83001"/>
                </a:cubicBezTo>
                <a:lnTo>
                  <a:pt x="2292061" y="34809"/>
                </a:lnTo>
                <a:cubicBezTo>
                  <a:pt x="2292061" y="22464"/>
                  <a:pt x="2297038" y="11287"/>
                  <a:pt x="2305084" y="3197"/>
                </a:cubicBezTo>
                <a:lnTo>
                  <a:pt x="2312761" y="0"/>
                </a:lnTo>
                <a:lnTo>
                  <a:pt x="2664376" y="0"/>
                </a:lnTo>
                <a:cubicBezTo>
                  <a:pt x="2849727" y="0"/>
                  <a:pt x="2999984" y="150257"/>
                  <a:pt x="2999984" y="335608"/>
                </a:cubicBezTo>
                <a:lnTo>
                  <a:pt x="2999984" y="6165401"/>
                </a:lnTo>
                <a:cubicBezTo>
                  <a:pt x="2999984" y="6350752"/>
                  <a:pt x="2849727" y="6501009"/>
                  <a:pt x="2664376" y="6501009"/>
                </a:cubicBezTo>
                <a:lnTo>
                  <a:pt x="335608" y="6501009"/>
                </a:lnTo>
                <a:cubicBezTo>
                  <a:pt x="150257" y="6501009"/>
                  <a:pt x="0" y="6350752"/>
                  <a:pt x="0" y="6165401"/>
                </a:cubicBezTo>
                <a:lnTo>
                  <a:pt x="0" y="335608"/>
                </a:lnTo>
                <a:cubicBezTo>
                  <a:pt x="0" y="150257"/>
                  <a:pt x="150257" y="0"/>
                  <a:pt x="335608" y="0"/>
                </a:cubicBezTo>
                <a:close/>
              </a:path>
            </a:pathLst>
          </a:custGeom>
          <a:gradFill>
            <a:gsLst>
              <a:gs pos="0">
                <a:schemeClr val="accent4"/>
              </a:gs>
              <a:gs pos="99000">
                <a:schemeClr val="accent4">
                  <a:lumMod val="60000"/>
                  <a:lumOff val="4000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0" name="Picture Placeholder 1">
            <a:extLst>
              <a:ext uri="{FF2B5EF4-FFF2-40B4-BE49-F238E27FC236}">
                <a16:creationId xmlns:a16="http://schemas.microsoft.com/office/drawing/2014/main" id="{8F72E3ED-280E-F839-FD82-118F71A7C62B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7778333" y="739736"/>
            <a:ext cx="2484379" cy="5383683"/>
          </a:xfrm>
          <a:custGeom>
            <a:avLst/>
            <a:gdLst>
              <a:gd name="connsiteX0" fmla="*/ 252662 w 2258526"/>
              <a:gd name="connsiteY0" fmla="*/ 0 h 4894257"/>
              <a:gd name="connsiteX1" fmla="*/ 517374 w 2258526"/>
              <a:gd name="connsiteY1" fmla="*/ 0 h 4894257"/>
              <a:gd name="connsiteX2" fmla="*/ 523153 w 2258526"/>
              <a:gd name="connsiteY2" fmla="*/ 2407 h 4894257"/>
              <a:gd name="connsiteX3" fmla="*/ 532958 w 2258526"/>
              <a:gd name="connsiteY3" fmla="*/ 26206 h 4894257"/>
              <a:gd name="connsiteX4" fmla="*/ 532958 w 2258526"/>
              <a:gd name="connsiteY4" fmla="*/ 62487 h 4894257"/>
              <a:gd name="connsiteX5" fmla="*/ 654333 w 2258526"/>
              <a:gd name="connsiteY5" fmla="*/ 184517 h 4894257"/>
              <a:gd name="connsiteX6" fmla="*/ 1604194 w 2258526"/>
              <a:gd name="connsiteY6" fmla="*/ 184517 h 4894257"/>
              <a:gd name="connsiteX7" fmla="*/ 1725569 w 2258526"/>
              <a:gd name="connsiteY7" fmla="*/ 62487 h 4894257"/>
              <a:gd name="connsiteX8" fmla="*/ 1725569 w 2258526"/>
              <a:gd name="connsiteY8" fmla="*/ 26206 h 4894257"/>
              <a:gd name="connsiteX9" fmla="*/ 1735373 w 2258526"/>
              <a:gd name="connsiteY9" fmla="*/ 2407 h 4894257"/>
              <a:gd name="connsiteX10" fmla="*/ 1741153 w 2258526"/>
              <a:gd name="connsiteY10" fmla="*/ 0 h 4894257"/>
              <a:gd name="connsiteX11" fmla="*/ 2005865 w 2258526"/>
              <a:gd name="connsiteY11" fmla="*/ 0 h 4894257"/>
              <a:gd name="connsiteX12" fmla="*/ 2258526 w 2258526"/>
              <a:gd name="connsiteY12" fmla="*/ 252661 h 4894257"/>
              <a:gd name="connsiteX13" fmla="*/ 2258526 w 2258526"/>
              <a:gd name="connsiteY13" fmla="*/ 4641596 h 4894257"/>
              <a:gd name="connsiteX14" fmla="*/ 2005865 w 2258526"/>
              <a:gd name="connsiteY14" fmla="*/ 4894257 h 4894257"/>
              <a:gd name="connsiteX15" fmla="*/ 252662 w 2258526"/>
              <a:gd name="connsiteY15" fmla="*/ 4894257 h 4894257"/>
              <a:gd name="connsiteX16" fmla="*/ 0 w 2258526"/>
              <a:gd name="connsiteY16" fmla="*/ 4641596 h 4894257"/>
              <a:gd name="connsiteX17" fmla="*/ 0 w 2258526"/>
              <a:gd name="connsiteY17" fmla="*/ 252661 h 4894257"/>
              <a:gd name="connsiteX18" fmla="*/ 252662 w 2258526"/>
              <a:gd name="connsiteY18" fmla="*/ 0 h 48942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2258526" h="4894257">
                <a:moveTo>
                  <a:pt x="252662" y="0"/>
                </a:moveTo>
                <a:lnTo>
                  <a:pt x="517374" y="0"/>
                </a:lnTo>
                <a:lnTo>
                  <a:pt x="523153" y="2407"/>
                </a:lnTo>
                <a:cubicBezTo>
                  <a:pt x="529211" y="8498"/>
                  <a:pt x="532958" y="16912"/>
                  <a:pt x="532958" y="26206"/>
                </a:cubicBezTo>
                <a:lnTo>
                  <a:pt x="532958" y="62487"/>
                </a:lnTo>
                <a:cubicBezTo>
                  <a:pt x="532958" y="129883"/>
                  <a:pt x="587299" y="184517"/>
                  <a:pt x="654333" y="184517"/>
                </a:cubicBezTo>
                <a:lnTo>
                  <a:pt x="1604194" y="184517"/>
                </a:lnTo>
                <a:cubicBezTo>
                  <a:pt x="1671227" y="184517"/>
                  <a:pt x="1725569" y="129883"/>
                  <a:pt x="1725569" y="62487"/>
                </a:cubicBezTo>
                <a:lnTo>
                  <a:pt x="1725569" y="26206"/>
                </a:lnTo>
                <a:cubicBezTo>
                  <a:pt x="1725569" y="16912"/>
                  <a:pt x="1729316" y="8498"/>
                  <a:pt x="1735373" y="2407"/>
                </a:cubicBezTo>
                <a:lnTo>
                  <a:pt x="1741153" y="0"/>
                </a:lnTo>
                <a:lnTo>
                  <a:pt x="2005865" y="0"/>
                </a:lnTo>
                <a:cubicBezTo>
                  <a:pt x="2145406" y="0"/>
                  <a:pt x="2258526" y="113121"/>
                  <a:pt x="2258526" y="252661"/>
                </a:cubicBezTo>
                <a:lnTo>
                  <a:pt x="2258526" y="4641596"/>
                </a:lnTo>
                <a:cubicBezTo>
                  <a:pt x="2258526" y="4781137"/>
                  <a:pt x="2145406" y="4894257"/>
                  <a:pt x="2005865" y="4894257"/>
                </a:cubicBezTo>
                <a:lnTo>
                  <a:pt x="252662" y="4894257"/>
                </a:lnTo>
                <a:cubicBezTo>
                  <a:pt x="113121" y="4894257"/>
                  <a:pt x="0" y="4781137"/>
                  <a:pt x="0" y="4641596"/>
                </a:cubicBezTo>
                <a:lnTo>
                  <a:pt x="0" y="252661"/>
                </a:lnTo>
                <a:cubicBezTo>
                  <a:pt x="0" y="113121"/>
                  <a:pt x="113121" y="0"/>
                  <a:pt x="252662" y="0"/>
                </a:cubicBezTo>
                <a:close/>
              </a:path>
            </a:pathLst>
          </a:custGeom>
        </p:spPr>
        <p:txBody>
          <a:bodyPr anchor="b"/>
          <a:lstStyle>
            <a:lvl1pPr marL="0" indent="0">
              <a:buFontTx/>
              <a:buNone/>
              <a:defRPr i="1"/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cs-CZ"/>
              <a:t>iOS</a:t>
            </a:r>
            <a:br>
              <a:rPr lang="cs-CZ"/>
            </a:br>
            <a:r>
              <a:rPr lang="cs-CZ"/>
              <a:t>Screenshot</a:t>
            </a:r>
          </a:p>
        </p:txBody>
      </p:sp>
      <p:sp>
        <p:nvSpPr>
          <p:cNvPr id="12" name="Zástupný text 5">
            <a:extLst>
              <a:ext uri="{FF2B5EF4-FFF2-40B4-BE49-F238E27FC236}">
                <a16:creationId xmlns:a16="http://schemas.microsoft.com/office/drawing/2014/main" id="{08B56EB2-5B55-A89E-C74B-1BDBDCE7805A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3321880" y="2638488"/>
            <a:ext cx="2388585" cy="411163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>
              <a:buNone/>
              <a:defRPr sz="2200" b="1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endParaRPr lang="cs-CZ"/>
          </a:p>
        </p:txBody>
      </p:sp>
      <p:sp>
        <p:nvSpPr>
          <p:cNvPr id="13" name="Zástupný text 5">
            <a:extLst>
              <a:ext uri="{FF2B5EF4-FFF2-40B4-BE49-F238E27FC236}">
                <a16:creationId xmlns:a16="http://schemas.microsoft.com/office/drawing/2014/main" id="{3195E159-28A4-E3AE-75C2-4D1B21ABAA92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223775" y="4982444"/>
            <a:ext cx="2393255" cy="411163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>
              <a:buNone/>
              <a:defRPr sz="2200" b="1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endParaRPr lang="cs-CZ"/>
          </a:p>
        </p:txBody>
      </p:sp>
      <p:sp>
        <p:nvSpPr>
          <p:cNvPr id="14" name="Zástupný text 5">
            <a:extLst>
              <a:ext uri="{FF2B5EF4-FFF2-40B4-BE49-F238E27FC236}">
                <a16:creationId xmlns:a16="http://schemas.microsoft.com/office/drawing/2014/main" id="{3F972699-B1F8-4CED-D79E-3F37E0F92A83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3319546" y="4982444"/>
            <a:ext cx="2390920" cy="411163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>
              <a:buNone/>
              <a:defRPr sz="2200" b="1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endParaRPr lang="cs-CZ"/>
          </a:p>
        </p:txBody>
      </p:sp>
      <p:sp>
        <p:nvSpPr>
          <p:cNvPr id="16" name="Zástupný text 5">
            <a:extLst>
              <a:ext uri="{FF2B5EF4-FFF2-40B4-BE49-F238E27FC236}">
                <a16:creationId xmlns:a16="http://schemas.microsoft.com/office/drawing/2014/main" id="{CAE709CC-34F4-DC11-A8C5-89E1B08E75CA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>
          <a:xfrm>
            <a:off x="221440" y="2638488"/>
            <a:ext cx="2393255" cy="411163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>
              <a:buNone/>
              <a:defRPr sz="2200" b="1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endParaRPr lang="cs-CZ"/>
          </a:p>
        </p:txBody>
      </p:sp>
      <p:sp>
        <p:nvSpPr>
          <p:cNvPr id="24" name="Text Placeholder 30">
            <a:extLst>
              <a:ext uri="{FF2B5EF4-FFF2-40B4-BE49-F238E27FC236}">
                <a16:creationId xmlns:a16="http://schemas.microsoft.com/office/drawing/2014/main" id="{301037D3-66D0-C46B-7542-B9BFD76E99EC}"/>
              </a:ext>
            </a:extLst>
          </p:cNvPr>
          <p:cNvSpPr>
            <a:spLocks noGrp="1"/>
          </p:cNvSpPr>
          <p:nvPr>
            <p:ph type="body" sz="quarter" idx="49"/>
          </p:nvPr>
        </p:nvSpPr>
        <p:spPr>
          <a:xfrm>
            <a:off x="215366" y="3088988"/>
            <a:ext cx="2393253" cy="998458"/>
          </a:xfrm>
          <a:prstGeom prst="rect">
            <a:avLst/>
          </a:prstGeom>
        </p:spPr>
        <p:txBody>
          <a:bodyPr/>
          <a:lstStyle>
            <a:lvl1pPr marL="0" indent="0">
              <a:buFont typeface="+mj-lt"/>
              <a:buNone/>
              <a:defRPr sz="1800">
                <a:solidFill>
                  <a:schemeClr val="tx1"/>
                </a:solidFill>
                <a:latin typeface="+mn-lt"/>
              </a:defRPr>
            </a:lvl1pPr>
            <a:lvl2pPr marL="538163" indent="-182563"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+mn-lt"/>
              </a:defRPr>
            </a:lvl2pPr>
            <a:lvl3pPr marL="898525" indent="-180975">
              <a:defRPr sz="1400">
                <a:solidFill>
                  <a:schemeClr val="tx1"/>
                </a:solidFill>
              </a:defRPr>
            </a:lvl3pPr>
            <a:lvl4pPr marL="1255713" indent="-180975"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</a:defRPr>
            </a:lvl4pPr>
            <a:lvl5pPr>
              <a:defRPr sz="1200">
                <a:solidFill>
                  <a:schemeClr val="tx1"/>
                </a:solidFill>
              </a:defRPr>
            </a:lvl5pPr>
            <a:lvl7pPr marL="2743132" indent="0">
              <a:buNone/>
              <a:defRPr/>
            </a:lvl7pPr>
          </a:lstStyle>
          <a:p>
            <a:pPr lvl="0"/>
            <a:r>
              <a:rPr lang="en-US"/>
              <a:t>Click to edit Master text styles</a:t>
            </a:r>
            <a:endParaRPr lang="cs-CZ"/>
          </a:p>
          <a:p>
            <a:pPr lvl="1"/>
            <a:r>
              <a:rPr lang="en-US"/>
              <a:t>Second level</a:t>
            </a:r>
            <a:endParaRPr lang="cs-CZ"/>
          </a:p>
          <a:p>
            <a:pPr lvl="2"/>
            <a:r>
              <a:rPr lang="cs-CZ" err="1"/>
              <a:t>Third</a:t>
            </a:r>
            <a:r>
              <a:rPr lang="cs-CZ"/>
              <a:t> level</a:t>
            </a:r>
          </a:p>
          <a:p>
            <a:pPr lvl="3"/>
            <a:r>
              <a:rPr lang="cs-CZ" err="1"/>
              <a:t>Fourth</a:t>
            </a:r>
            <a:r>
              <a:rPr lang="cs-CZ"/>
              <a:t> level</a:t>
            </a:r>
            <a:endParaRPr lang="en-US"/>
          </a:p>
        </p:txBody>
      </p:sp>
      <p:sp>
        <p:nvSpPr>
          <p:cNvPr id="26" name="Text Placeholder 30">
            <a:extLst>
              <a:ext uri="{FF2B5EF4-FFF2-40B4-BE49-F238E27FC236}">
                <a16:creationId xmlns:a16="http://schemas.microsoft.com/office/drawing/2014/main" id="{E74F1E35-258F-9D1D-19E0-ED5BA0802FA6}"/>
              </a:ext>
            </a:extLst>
          </p:cNvPr>
          <p:cNvSpPr>
            <a:spLocks noGrp="1"/>
          </p:cNvSpPr>
          <p:nvPr>
            <p:ph type="body" sz="quarter" idx="50"/>
          </p:nvPr>
        </p:nvSpPr>
        <p:spPr>
          <a:xfrm>
            <a:off x="3317212" y="3088988"/>
            <a:ext cx="2393253" cy="998458"/>
          </a:xfrm>
          <a:prstGeom prst="rect">
            <a:avLst/>
          </a:prstGeom>
        </p:spPr>
        <p:txBody>
          <a:bodyPr/>
          <a:lstStyle>
            <a:lvl1pPr marL="0" indent="0">
              <a:buFont typeface="+mj-lt"/>
              <a:buNone/>
              <a:defRPr sz="1800">
                <a:solidFill>
                  <a:schemeClr val="tx1"/>
                </a:solidFill>
                <a:latin typeface="+mn-lt"/>
              </a:defRPr>
            </a:lvl1pPr>
            <a:lvl2pPr marL="538163" indent="-182563"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+mn-lt"/>
              </a:defRPr>
            </a:lvl2pPr>
            <a:lvl3pPr marL="898525" indent="-180975">
              <a:defRPr sz="1400">
                <a:solidFill>
                  <a:schemeClr val="tx1"/>
                </a:solidFill>
              </a:defRPr>
            </a:lvl3pPr>
            <a:lvl4pPr marL="1255713" indent="-180975"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</a:defRPr>
            </a:lvl4pPr>
            <a:lvl5pPr>
              <a:defRPr sz="1200">
                <a:solidFill>
                  <a:schemeClr val="tx1"/>
                </a:solidFill>
              </a:defRPr>
            </a:lvl5pPr>
            <a:lvl7pPr marL="2743132" indent="0">
              <a:buNone/>
              <a:defRPr/>
            </a:lvl7pPr>
          </a:lstStyle>
          <a:p>
            <a:pPr lvl="0"/>
            <a:r>
              <a:rPr lang="en-US"/>
              <a:t>Click to edit Master text styles</a:t>
            </a:r>
            <a:endParaRPr lang="cs-CZ"/>
          </a:p>
          <a:p>
            <a:pPr lvl="1"/>
            <a:r>
              <a:rPr lang="en-US"/>
              <a:t>Second level</a:t>
            </a:r>
            <a:endParaRPr lang="cs-CZ"/>
          </a:p>
          <a:p>
            <a:pPr lvl="2"/>
            <a:r>
              <a:rPr lang="cs-CZ" err="1"/>
              <a:t>Third</a:t>
            </a:r>
            <a:r>
              <a:rPr lang="cs-CZ"/>
              <a:t> level</a:t>
            </a:r>
          </a:p>
          <a:p>
            <a:pPr lvl="3"/>
            <a:r>
              <a:rPr lang="cs-CZ" err="1"/>
              <a:t>Fourth</a:t>
            </a:r>
            <a:r>
              <a:rPr lang="cs-CZ"/>
              <a:t> level</a:t>
            </a:r>
            <a:endParaRPr lang="en-US"/>
          </a:p>
        </p:txBody>
      </p:sp>
      <p:sp>
        <p:nvSpPr>
          <p:cNvPr id="27" name="Text Placeholder 30">
            <a:extLst>
              <a:ext uri="{FF2B5EF4-FFF2-40B4-BE49-F238E27FC236}">
                <a16:creationId xmlns:a16="http://schemas.microsoft.com/office/drawing/2014/main" id="{770B7807-CD3F-9769-C8E1-A4BF63A2DE07}"/>
              </a:ext>
            </a:extLst>
          </p:cNvPr>
          <p:cNvSpPr>
            <a:spLocks noGrp="1"/>
          </p:cNvSpPr>
          <p:nvPr>
            <p:ph type="body" sz="quarter" idx="51"/>
          </p:nvPr>
        </p:nvSpPr>
        <p:spPr>
          <a:xfrm>
            <a:off x="223777" y="5432944"/>
            <a:ext cx="2393253" cy="998458"/>
          </a:xfrm>
          <a:prstGeom prst="rect">
            <a:avLst/>
          </a:prstGeom>
        </p:spPr>
        <p:txBody>
          <a:bodyPr/>
          <a:lstStyle>
            <a:lvl1pPr marL="0" indent="0">
              <a:buFont typeface="+mj-lt"/>
              <a:buNone/>
              <a:defRPr sz="1800">
                <a:solidFill>
                  <a:schemeClr val="tx1"/>
                </a:solidFill>
                <a:latin typeface="+mn-lt"/>
              </a:defRPr>
            </a:lvl1pPr>
            <a:lvl2pPr marL="538163" indent="-182563"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+mn-lt"/>
              </a:defRPr>
            </a:lvl2pPr>
            <a:lvl3pPr marL="898525" indent="-180975">
              <a:defRPr sz="1400">
                <a:solidFill>
                  <a:schemeClr val="tx1"/>
                </a:solidFill>
              </a:defRPr>
            </a:lvl3pPr>
            <a:lvl4pPr marL="1255713" indent="-180975"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</a:defRPr>
            </a:lvl4pPr>
            <a:lvl5pPr>
              <a:defRPr sz="1200">
                <a:solidFill>
                  <a:schemeClr val="tx1"/>
                </a:solidFill>
              </a:defRPr>
            </a:lvl5pPr>
            <a:lvl7pPr marL="2743132" indent="0">
              <a:buNone/>
              <a:defRPr/>
            </a:lvl7pPr>
          </a:lstStyle>
          <a:p>
            <a:pPr lvl="0"/>
            <a:r>
              <a:rPr lang="en-US"/>
              <a:t>Click to edit Master text styles</a:t>
            </a:r>
            <a:endParaRPr lang="cs-CZ"/>
          </a:p>
          <a:p>
            <a:pPr lvl="1"/>
            <a:r>
              <a:rPr lang="en-US"/>
              <a:t>Second level</a:t>
            </a:r>
            <a:endParaRPr lang="cs-CZ"/>
          </a:p>
          <a:p>
            <a:pPr lvl="2"/>
            <a:r>
              <a:rPr lang="cs-CZ" err="1"/>
              <a:t>Third</a:t>
            </a:r>
            <a:r>
              <a:rPr lang="cs-CZ"/>
              <a:t> level</a:t>
            </a:r>
          </a:p>
          <a:p>
            <a:pPr lvl="3"/>
            <a:r>
              <a:rPr lang="cs-CZ" err="1"/>
              <a:t>Fourth</a:t>
            </a:r>
            <a:r>
              <a:rPr lang="cs-CZ"/>
              <a:t> level</a:t>
            </a:r>
            <a:endParaRPr lang="en-US"/>
          </a:p>
        </p:txBody>
      </p:sp>
      <p:sp>
        <p:nvSpPr>
          <p:cNvPr id="28" name="Text Placeholder 30">
            <a:extLst>
              <a:ext uri="{FF2B5EF4-FFF2-40B4-BE49-F238E27FC236}">
                <a16:creationId xmlns:a16="http://schemas.microsoft.com/office/drawing/2014/main" id="{6088DB33-CDC9-2CF8-5C7C-9D045798FC8C}"/>
              </a:ext>
            </a:extLst>
          </p:cNvPr>
          <p:cNvSpPr>
            <a:spLocks noGrp="1"/>
          </p:cNvSpPr>
          <p:nvPr>
            <p:ph type="body" sz="quarter" idx="52"/>
          </p:nvPr>
        </p:nvSpPr>
        <p:spPr>
          <a:xfrm>
            <a:off x="3325623" y="5432944"/>
            <a:ext cx="2393253" cy="998458"/>
          </a:xfrm>
          <a:prstGeom prst="rect">
            <a:avLst/>
          </a:prstGeom>
        </p:spPr>
        <p:txBody>
          <a:bodyPr/>
          <a:lstStyle>
            <a:lvl1pPr marL="0" indent="0">
              <a:buFont typeface="+mj-lt"/>
              <a:buNone/>
              <a:defRPr sz="1800">
                <a:solidFill>
                  <a:schemeClr val="tx1"/>
                </a:solidFill>
                <a:latin typeface="+mn-lt"/>
              </a:defRPr>
            </a:lvl1pPr>
            <a:lvl2pPr marL="538163" indent="-182563"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+mn-lt"/>
              </a:defRPr>
            </a:lvl2pPr>
            <a:lvl3pPr marL="898525" indent="-180975">
              <a:defRPr sz="1400">
                <a:solidFill>
                  <a:schemeClr val="tx1"/>
                </a:solidFill>
              </a:defRPr>
            </a:lvl3pPr>
            <a:lvl4pPr marL="1255713" indent="-180975"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</a:defRPr>
            </a:lvl4pPr>
            <a:lvl5pPr>
              <a:defRPr sz="1200">
                <a:solidFill>
                  <a:schemeClr val="tx1"/>
                </a:solidFill>
              </a:defRPr>
            </a:lvl5pPr>
            <a:lvl7pPr marL="2743132" indent="0">
              <a:buNone/>
              <a:defRPr/>
            </a:lvl7pPr>
          </a:lstStyle>
          <a:p>
            <a:pPr lvl="0"/>
            <a:r>
              <a:rPr lang="en-US"/>
              <a:t>Click to edit Master text styles</a:t>
            </a:r>
            <a:endParaRPr lang="cs-CZ"/>
          </a:p>
          <a:p>
            <a:pPr lvl="1"/>
            <a:r>
              <a:rPr lang="en-US"/>
              <a:t>Second level</a:t>
            </a:r>
            <a:endParaRPr lang="cs-CZ"/>
          </a:p>
          <a:p>
            <a:pPr lvl="2"/>
            <a:r>
              <a:rPr lang="cs-CZ" err="1"/>
              <a:t>Third</a:t>
            </a:r>
            <a:r>
              <a:rPr lang="cs-CZ"/>
              <a:t> level</a:t>
            </a:r>
          </a:p>
          <a:p>
            <a:pPr lvl="3"/>
            <a:r>
              <a:rPr lang="cs-CZ" err="1"/>
              <a:t>Fourth</a:t>
            </a:r>
            <a:r>
              <a:rPr lang="cs-CZ"/>
              <a:t>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36982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, 4x Icon, 4x Title, 4x Text, Androi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adpis 1">
            <a:extLst>
              <a:ext uri="{FF2B5EF4-FFF2-40B4-BE49-F238E27FC236}">
                <a16:creationId xmlns:a16="http://schemas.microsoft.com/office/drawing/2014/main" id="{4BF71B8D-600E-1F4E-C688-60511BC25DE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23778" y="291287"/>
            <a:ext cx="5486688" cy="1269731"/>
          </a:xfrm>
          <a:prstGeom prst="rect">
            <a:avLst/>
          </a:prstGeom>
        </p:spPr>
        <p:txBody>
          <a:bodyPr anchor="t">
            <a:noAutofit/>
          </a:bodyPr>
          <a:lstStyle>
            <a:lvl1pPr algn="l">
              <a:defRPr sz="4000" b="1">
                <a:solidFill>
                  <a:schemeClr val="tx1"/>
                </a:solidFill>
              </a:defRPr>
            </a:lvl1pPr>
          </a:lstStyle>
          <a:p>
            <a:endParaRPr lang="cs-CZ"/>
          </a:p>
        </p:txBody>
      </p:sp>
      <p:sp>
        <p:nvSpPr>
          <p:cNvPr id="4" name="Picture Placeholder 4">
            <a:extLst>
              <a:ext uri="{FF2B5EF4-FFF2-40B4-BE49-F238E27FC236}">
                <a16:creationId xmlns:a16="http://schemas.microsoft.com/office/drawing/2014/main" id="{1B916BF1-A69E-3A6D-0B51-3C7CFC7ADA9B}"/>
              </a:ext>
            </a:extLst>
          </p:cNvPr>
          <p:cNvSpPr>
            <a:spLocks noGrp="1"/>
          </p:cNvSpPr>
          <p:nvPr>
            <p:ph type="pic" sz="quarter" idx="29" hasCustomPrompt="1"/>
          </p:nvPr>
        </p:nvSpPr>
        <p:spPr>
          <a:xfrm>
            <a:off x="216036" y="1966451"/>
            <a:ext cx="579277" cy="555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 i="1">
                <a:solidFill>
                  <a:schemeClr val="tx1"/>
                </a:solidFill>
              </a:defRPr>
            </a:lvl1pPr>
          </a:lstStyle>
          <a:p>
            <a:r>
              <a:rPr lang="cs-CZ" err="1"/>
              <a:t>Icon</a:t>
            </a:r>
            <a:endParaRPr lang="cs-CZ"/>
          </a:p>
        </p:txBody>
      </p:sp>
      <p:sp>
        <p:nvSpPr>
          <p:cNvPr id="7" name="Picture Placeholder 4">
            <a:extLst>
              <a:ext uri="{FF2B5EF4-FFF2-40B4-BE49-F238E27FC236}">
                <a16:creationId xmlns:a16="http://schemas.microsoft.com/office/drawing/2014/main" id="{C2DF36AD-FBD8-58F5-6738-9141700B1A55}"/>
              </a:ext>
            </a:extLst>
          </p:cNvPr>
          <p:cNvSpPr>
            <a:spLocks noGrp="1"/>
          </p:cNvSpPr>
          <p:nvPr>
            <p:ph type="pic" sz="quarter" idx="30" hasCustomPrompt="1"/>
          </p:nvPr>
        </p:nvSpPr>
        <p:spPr>
          <a:xfrm>
            <a:off x="3326403" y="1966244"/>
            <a:ext cx="579277" cy="555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 i="1">
                <a:solidFill>
                  <a:schemeClr val="tx1"/>
                </a:solidFill>
              </a:defRPr>
            </a:lvl1pPr>
          </a:lstStyle>
          <a:p>
            <a:r>
              <a:rPr lang="cs-CZ" err="1"/>
              <a:t>Icon</a:t>
            </a:r>
            <a:endParaRPr lang="cs-CZ"/>
          </a:p>
        </p:txBody>
      </p:sp>
      <p:sp>
        <p:nvSpPr>
          <p:cNvPr id="9" name="Picture Placeholder 4">
            <a:extLst>
              <a:ext uri="{FF2B5EF4-FFF2-40B4-BE49-F238E27FC236}">
                <a16:creationId xmlns:a16="http://schemas.microsoft.com/office/drawing/2014/main" id="{F745F3B9-2011-412B-E61E-CFD61D108F59}"/>
              </a:ext>
            </a:extLst>
          </p:cNvPr>
          <p:cNvSpPr>
            <a:spLocks noGrp="1"/>
          </p:cNvSpPr>
          <p:nvPr>
            <p:ph type="pic" sz="quarter" idx="31" hasCustomPrompt="1"/>
          </p:nvPr>
        </p:nvSpPr>
        <p:spPr>
          <a:xfrm>
            <a:off x="216036" y="4310407"/>
            <a:ext cx="579277" cy="555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 i="1">
                <a:solidFill>
                  <a:schemeClr val="tx1"/>
                </a:solidFill>
              </a:defRPr>
            </a:lvl1pPr>
          </a:lstStyle>
          <a:p>
            <a:r>
              <a:rPr lang="cs-CZ" err="1"/>
              <a:t>Icon</a:t>
            </a:r>
            <a:endParaRPr lang="cs-CZ"/>
          </a:p>
        </p:txBody>
      </p:sp>
      <p:sp>
        <p:nvSpPr>
          <p:cNvPr id="11" name="Picture Placeholder 4">
            <a:extLst>
              <a:ext uri="{FF2B5EF4-FFF2-40B4-BE49-F238E27FC236}">
                <a16:creationId xmlns:a16="http://schemas.microsoft.com/office/drawing/2014/main" id="{AE47E097-25EB-C950-AF54-BA8A58842DE5}"/>
              </a:ext>
            </a:extLst>
          </p:cNvPr>
          <p:cNvSpPr>
            <a:spLocks noGrp="1"/>
          </p:cNvSpPr>
          <p:nvPr>
            <p:ph type="pic" sz="quarter" idx="32" hasCustomPrompt="1"/>
          </p:nvPr>
        </p:nvSpPr>
        <p:spPr>
          <a:xfrm>
            <a:off x="3319574" y="4310407"/>
            <a:ext cx="579277" cy="555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 i="1">
                <a:solidFill>
                  <a:schemeClr val="tx1"/>
                </a:solidFill>
              </a:defRPr>
            </a:lvl1pPr>
          </a:lstStyle>
          <a:p>
            <a:r>
              <a:rPr lang="cs-CZ" err="1"/>
              <a:t>Icon</a:t>
            </a:r>
            <a:endParaRPr lang="cs-CZ"/>
          </a:p>
        </p:txBody>
      </p:sp>
      <p:pic>
        <p:nvPicPr>
          <p:cNvPr id="8" name="Picture 7" descr="Download Samsung Galaxy S10 Prism Front PNG Image for Free">
            <a:extLst>
              <a:ext uri="{FF2B5EF4-FFF2-40B4-BE49-F238E27FC236}">
                <a16:creationId xmlns:a16="http://schemas.microsoft.com/office/drawing/2014/main" id="{A6C6A03F-0C52-4359-6486-AFA7C20B30C9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5990" t="6126" r="35990" b="6186"/>
          <a:stretch/>
        </p:blipFill>
        <p:spPr bwMode="auto">
          <a:xfrm>
            <a:off x="7603079" y="587159"/>
            <a:ext cx="2722961" cy="56793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Picture Placeholder 21">
            <a:extLst>
              <a:ext uri="{FF2B5EF4-FFF2-40B4-BE49-F238E27FC236}">
                <a16:creationId xmlns:a16="http://schemas.microsoft.com/office/drawing/2014/main" id="{4375D340-6BAD-F790-CFB0-AD08609B15B8}"/>
              </a:ext>
            </a:extLst>
          </p:cNvPr>
          <p:cNvSpPr>
            <a:spLocks noGrp="1"/>
          </p:cNvSpPr>
          <p:nvPr>
            <p:ph type="pic" sz="quarter" idx="37" hasCustomPrompt="1"/>
          </p:nvPr>
        </p:nvSpPr>
        <p:spPr>
          <a:xfrm>
            <a:off x="7683514" y="731687"/>
            <a:ext cx="2560911" cy="5350022"/>
          </a:xfrm>
          <a:custGeom>
            <a:avLst/>
            <a:gdLst>
              <a:gd name="connsiteX0" fmla="*/ 2285591 w 2560911"/>
              <a:gd name="connsiteY0" fmla="*/ 98646 h 5350022"/>
              <a:gd name="connsiteX1" fmla="*/ 2200396 w 2560911"/>
              <a:gd name="connsiteY1" fmla="*/ 183841 h 5350022"/>
              <a:gd name="connsiteX2" fmla="*/ 2285591 w 2560911"/>
              <a:gd name="connsiteY2" fmla="*/ 269035 h 5350022"/>
              <a:gd name="connsiteX3" fmla="*/ 2370786 w 2560911"/>
              <a:gd name="connsiteY3" fmla="*/ 183841 h 5350022"/>
              <a:gd name="connsiteX4" fmla="*/ 2285591 w 2560911"/>
              <a:gd name="connsiteY4" fmla="*/ 98646 h 5350022"/>
              <a:gd name="connsiteX5" fmla="*/ 198624 w 2560911"/>
              <a:gd name="connsiteY5" fmla="*/ 0 h 5350022"/>
              <a:gd name="connsiteX6" fmla="*/ 2362287 w 2560911"/>
              <a:gd name="connsiteY6" fmla="*/ 0 h 5350022"/>
              <a:gd name="connsiteX7" fmla="*/ 2560911 w 2560911"/>
              <a:gd name="connsiteY7" fmla="*/ 198624 h 5350022"/>
              <a:gd name="connsiteX8" fmla="*/ 2560911 w 2560911"/>
              <a:gd name="connsiteY8" fmla="*/ 5151398 h 5350022"/>
              <a:gd name="connsiteX9" fmla="*/ 2362287 w 2560911"/>
              <a:gd name="connsiteY9" fmla="*/ 5350022 h 5350022"/>
              <a:gd name="connsiteX10" fmla="*/ 198624 w 2560911"/>
              <a:gd name="connsiteY10" fmla="*/ 5350022 h 5350022"/>
              <a:gd name="connsiteX11" fmla="*/ 0 w 2560911"/>
              <a:gd name="connsiteY11" fmla="*/ 5151398 h 5350022"/>
              <a:gd name="connsiteX12" fmla="*/ 0 w 2560911"/>
              <a:gd name="connsiteY12" fmla="*/ 198624 h 5350022"/>
              <a:gd name="connsiteX13" fmla="*/ 198624 w 2560911"/>
              <a:gd name="connsiteY13" fmla="*/ 0 h 53500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560911" h="5350022">
                <a:moveTo>
                  <a:pt x="2285591" y="98646"/>
                </a:moveTo>
                <a:cubicBezTo>
                  <a:pt x="2238539" y="98646"/>
                  <a:pt x="2200396" y="136788"/>
                  <a:pt x="2200396" y="183841"/>
                </a:cubicBezTo>
                <a:cubicBezTo>
                  <a:pt x="2200396" y="230893"/>
                  <a:pt x="2238539" y="269035"/>
                  <a:pt x="2285591" y="269035"/>
                </a:cubicBezTo>
                <a:cubicBezTo>
                  <a:pt x="2332643" y="269035"/>
                  <a:pt x="2370786" y="230893"/>
                  <a:pt x="2370786" y="183841"/>
                </a:cubicBezTo>
                <a:cubicBezTo>
                  <a:pt x="2370786" y="136788"/>
                  <a:pt x="2332643" y="98646"/>
                  <a:pt x="2285591" y="98646"/>
                </a:cubicBezTo>
                <a:close/>
                <a:moveTo>
                  <a:pt x="198624" y="0"/>
                </a:moveTo>
                <a:lnTo>
                  <a:pt x="2362287" y="0"/>
                </a:lnTo>
                <a:cubicBezTo>
                  <a:pt x="2471984" y="0"/>
                  <a:pt x="2560911" y="88927"/>
                  <a:pt x="2560911" y="198624"/>
                </a:cubicBezTo>
                <a:lnTo>
                  <a:pt x="2560911" y="5151398"/>
                </a:lnTo>
                <a:cubicBezTo>
                  <a:pt x="2560911" y="5261095"/>
                  <a:pt x="2471984" y="5350022"/>
                  <a:pt x="2362287" y="5350022"/>
                </a:cubicBezTo>
                <a:lnTo>
                  <a:pt x="198624" y="5350022"/>
                </a:lnTo>
                <a:cubicBezTo>
                  <a:pt x="88927" y="5350022"/>
                  <a:pt x="0" y="5261095"/>
                  <a:pt x="0" y="5151398"/>
                </a:cubicBezTo>
                <a:lnTo>
                  <a:pt x="0" y="198624"/>
                </a:lnTo>
                <a:cubicBezTo>
                  <a:pt x="0" y="88927"/>
                  <a:pt x="88927" y="0"/>
                  <a:pt x="198624" y="0"/>
                </a:cubicBezTo>
                <a:close/>
              </a:path>
            </a:pathLst>
          </a:custGeom>
        </p:spPr>
        <p:txBody>
          <a:bodyPr wrap="square" anchor="b">
            <a:noAutofit/>
          </a:bodyPr>
          <a:lstStyle>
            <a:lvl1pPr marL="0" indent="0">
              <a:buNone/>
              <a:defRPr i="1"/>
            </a:lvl1pPr>
          </a:lstStyle>
          <a:p>
            <a:r>
              <a:rPr lang="cs-CZ"/>
              <a:t>Android</a:t>
            </a:r>
            <a:br>
              <a:rPr lang="cs-CZ"/>
            </a:br>
            <a:r>
              <a:rPr lang="cs-CZ"/>
              <a:t>Screenshot</a:t>
            </a:r>
          </a:p>
        </p:txBody>
      </p:sp>
      <p:sp>
        <p:nvSpPr>
          <p:cNvPr id="5" name="Zástupný text 5">
            <a:extLst>
              <a:ext uri="{FF2B5EF4-FFF2-40B4-BE49-F238E27FC236}">
                <a16:creationId xmlns:a16="http://schemas.microsoft.com/office/drawing/2014/main" id="{D3CE6EC2-B8F3-ECB7-7FC0-487058428FD3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3321880" y="2638488"/>
            <a:ext cx="2388585" cy="411163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>
              <a:buNone/>
              <a:defRPr sz="2200" b="1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endParaRPr lang="cs-CZ"/>
          </a:p>
        </p:txBody>
      </p:sp>
      <p:sp>
        <p:nvSpPr>
          <p:cNvPr id="12" name="Zástupný text 5">
            <a:extLst>
              <a:ext uri="{FF2B5EF4-FFF2-40B4-BE49-F238E27FC236}">
                <a16:creationId xmlns:a16="http://schemas.microsoft.com/office/drawing/2014/main" id="{737C3E22-767B-A60C-8FD8-E962DCAF2012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223775" y="4982444"/>
            <a:ext cx="2393255" cy="411163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>
              <a:buNone/>
              <a:defRPr sz="2200" b="1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endParaRPr lang="cs-CZ"/>
          </a:p>
        </p:txBody>
      </p:sp>
      <p:sp>
        <p:nvSpPr>
          <p:cNvPr id="13" name="Zástupný text 5">
            <a:extLst>
              <a:ext uri="{FF2B5EF4-FFF2-40B4-BE49-F238E27FC236}">
                <a16:creationId xmlns:a16="http://schemas.microsoft.com/office/drawing/2014/main" id="{1A9F9751-94B3-6D4F-887C-D9C85C7FF9D0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3319546" y="4982444"/>
            <a:ext cx="2390920" cy="411163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>
              <a:buNone/>
              <a:defRPr sz="2200" b="1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endParaRPr lang="cs-CZ"/>
          </a:p>
        </p:txBody>
      </p:sp>
      <p:sp>
        <p:nvSpPr>
          <p:cNvPr id="14" name="Zástupný text 5">
            <a:extLst>
              <a:ext uri="{FF2B5EF4-FFF2-40B4-BE49-F238E27FC236}">
                <a16:creationId xmlns:a16="http://schemas.microsoft.com/office/drawing/2014/main" id="{EAC1E52E-8B47-800C-3A60-0EBB1DA8B79B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>
          <a:xfrm>
            <a:off x="221440" y="2638488"/>
            <a:ext cx="2393255" cy="411163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>
              <a:buNone/>
              <a:defRPr sz="2200" b="1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endParaRPr lang="cs-CZ"/>
          </a:p>
        </p:txBody>
      </p:sp>
      <p:sp>
        <p:nvSpPr>
          <p:cNvPr id="22" name="Text Placeholder 30">
            <a:extLst>
              <a:ext uri="{FF2B5EF4-FFF2-40B4-BE49-F238E27FC236}">
                <a16:creationId xmlns:a16="http://schemas.microsoft.com/office/drawing/2014/main" id="{6F4ACCB6-E142-1391-1DC0-446E51B763FE}"/>
              </a:ext>
            </a:extLst>
          </p:cNvPr>
          <p:cNvSpPr>
            <a:spLocks noGrp="1"/>
          </p:cNvSpPr>
          <p:nvPr>
            <p:ph type="body" sz="quarter" idx="49"/>
          </p:nvPr>
        </p:nvSpPr>
        <p:spPr>
          <a:xfrm>
            <a:off x="215366" y="3088988"/>
            <a:ext cx="2393253" cy="998458"/>
          </a:xfrm>
          <a:prstGeom prst="rect">
            <a:avLst/>
          </a:prstGeom>
        </p:spPr>
        <p:txBody>
          <a:bodyPr/>
          <a:lstStyle>
            <a:lvl1pPr marL="0" indent="0">
              <a:buFont typeface="+mj-lt"/>
              <a:buNone/>
              <a:defRPr sz="1800">
                <a:solidFill>
                  <a:schemeClr val="tx1"/>
                </a:solidFill>
                <a:latin typeface="+mn-lt"/>
              </a:defRPr>
            </a:lvl1pPr>
            <a:lvl2pPr marL="538163" indent="-182563"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+mn-lt"/>
              </a:defRPr>
            </a:lvl2pPr>
            <a:lvl3pPr marL="898525" indent="-180975">
              <a:defRPr sz="1400">
                <a:solidFill>
                  <a:schemeClr val="tx1"/>
                </a:solidFill>
              </a:defRPr>
            </a:lvl3pPr>
            <a:lvl4pPr marL="1255713" indent="-180975"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</a:defRPr>
            </a:lvl4pPr>
            <a:lvl5pPr>
              <a:defRPr sz="1200">
                <a:solidFill>
                  <a:schemeClr val="tx1"/>
                </a:solidFill>
              </a:defRPr>
            </a:lvl5pPr>
            <a:lvl7pPr marL="2743132" indent="0">
              <a:buNone/>
              <a:defRPr/>
            </a:lvl7pPr>
          </a:lstStyle>
          <a:p>
            <a:pPr lvl="0"/>
            <a:r>
              <a:rPr lang="en-US"/>
              <a:t>Click to edit Master text styles</a:t>
            </a:r>
            <a:endParaRPr lang="cs-CZ"/>
          </a:p>
          <a:p>
            <a:pPr lvl="1"/>
            <a:r>
              <a:rPr lang="en-US"/>
              <a:t>Second level</a:t>
            </a:r>
            <a:endParaRPr lang="cs-CZ"/>
          </a:p>
          <a:p>
            <a:pPr lvl="2"/>
            <a:r>
              <a:rPr lang="cs-CZ" err="1"/>
              <a:t>Third</a:t>
            </a:r>
            <a:r>
              <a:rPr lang="cs-CZ"/>
              <a:t> level</a:t>
            </a:r>
          </a:p>
          <a:p>
            <a:pPr lvl="3"/>
            <a:r>
              <a:rPr lang="cs-CZ" err="1"/>
              <a:t>Fourth</a:t>
            </a:r>
            <a:r>
              <a:rPr lang="cs-CZ"/>
              <a:t> level</a:t>
            </a:r>
            <a:endParaRPr lang="en-US"/>
          </a:p>
        </p:txBody>
      </p:sp>
      <p:sp>
        <p:nvSpPr>
          <p:cNvPr id="24" name="Text Placeholder 30">
            <a:extLst>
              <a:ext uri="{FF2B5EF4-FFF2-40B4-BE49-F238E27FC236}">
                <a16:creationId xmlns:a16="http://schemas.microsoft.com/office/drawing/2014/main" id="{32B5C332-9FCA-D2EC-23F5-25C2E40243EE}"/>
              </a:ext>
            </a:extLst>
          </p:cNvPr>
          <p:cNvSpPr>
            <a:spLocks noGrp="1"/>
          </p:cNvSpPr>
          <p:nvPr>
            <p:ph type="body" sz="quarter" idx="50"/>
          </p:nvPr>
        </p:nvSpPr>
        <p:spPr>
          <a:xfrm>
            <a:off x="3317212" y="3088988"/>
            <a:ext cx="2393253" cy="998458"/>
          </a:xfrm>
          <a:prstGeom prst="rect">
            <a:avLst/>
          </a:prstGeom>
        </p:spPr>
        <p:txBody>
          <a:bodyPr/>
          <a:lstStyle>
            <a:lvl1pPr marL="0" indent="0">
              <a:buFont typeface="+mj-lt"/>
              <a:buNone/>
              <a:defRPr sz="1800">
                <a:solidFill>
                  <a:schemeClr val="tx1"/>
                </a:solidFill>
                <a:latin typeface="+mn-lt"/>
              </a:defRPr>
            </a:lvl1pPr>
            <a:lvl2pPr marL="538163" indent="-182563"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+mn-lt"/>
              </a:defRPr>
            </a:lvl2pPr>
            <a:lvl3pPr marL="898525" indent="-180975">
              <a:defRPr sz="1400">
                <a:solidFill>
                  <a:schemeClr val="tx1"/>
                </a:solidFill>
              </a:defRPr>
            </a:lvl3pPr>
            <a:lvl4pPr marL="1255713" indent="-180975"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</a:defRPr>
            </a:lvl4pPr>
            <a:lvl5pPr>
              <a:defRPr sz="1200">
                <a:solidFill>
                  <a:schemeClr val="tx1"/>
                </a:solidFill>
              </a:defRPr>
            </a:lvl5pPr>
            <a:lvl7pPr marL="2743132" indent="0">
              <a:buNone/>
              <a:defRPr/>
            </a:lvl7pPr>
          </a:lstStyle>
          <a:p>
            <a:pPr lvl="0"/>
            <a:r>
              <a:rPr lang="en-US"/>
              <a:t>Click to edit Master text styles</a:t>
            </a:r>
            <a:endParaRPr lang="cs-CZ"/>
          </a:p>
          <a:p>
            <a:pPr lvl="1"/>
            <a:r>
              <a:rPr lang="en-US"/>
              <a:t>Second level</a:t>
            </a:r>
            <a:endParaRPr lang="cs-CZ"/>
          </a:p>
          <a:p>
            <a:pPr lvl="2"/>
            <a:r>
              <a:rPr lang="cs-CZ" err="1"/>
              <a:t>Third</a:t>
            </a:r>
            <a:r>
              <a:rPr lang="cs-CZ"/>
              <a:t> level</a:t>
            </a:r>
          </a:p>
          <a:p>
            <a:pPr lvl="3"/>
            <a:r>
              <a:rPr lang="cs-CZ" err="1"/>
              <a:t>Fourth</a:t>
            </a:r>
            <a:r>
              <a:rPr lang="cs-CZ"/>
              <a:t> level</a:t>
            </a:r>
            <a:endParaRPr lang="en-US"/>
          </a:p>
        </p:txBody>
      </p:sp>
      <p:sp>
        <p:nvSpPr>
          <p:cNvPr id="26" name="Text Placeholder 30">
            <a:extLst>
              <a:ext uri="{FF2B5EF4-FFF2-40B4-BE49-F238E27FC236}">
                <a16:creationId xmlns:a16="http://schemas.microsoft.com/office/drawing/2014/main" id="{F19278E2-AA5C-28BA-0C93-B983750785A2}"/>
              </a:ext>
            </a:extLst>
          </p:cNvPr>
          <p:cNvSpPr>
            <a:spLocks noGrp="1"/>
          </p:cNvSpPr>
          <p:nvPr>
            <p:ph type="body" sz="quarter" idx="51"/>
          </p:nvPr>
        </p:nvSpPr>
        <p:spPr>
          <a:xfrm>
            <a:off x="223777" y="5432944"/>
            <a:ext cx="2393253" cy="998458"/>
          </a:xfrm>
          <a:prstGeom prst="rect">
            <a:avLst/>
          </a:prstGeom>
        </p:spPr>
        <p:txBody>
          <a:bodyPr/>
          <a:lstStyle>
            <a:lvl1pPr marL="0" indent="0">
              <a:buFont typeface="+mj-lt"/>
              <a:buNone/>
              <a:defRPr sz="1800">
                <a:solidFill>
                  <a:schemeClr val="tx1"/>
                </a:solidFill>
                <a:latin typeface="+mn-lt"/>
              </a:defRPr>
            </a:lvl1pPr>
            <a:lvl2pPr marL="538163" indent="-182563"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+mn-lt"/>
              </a:defRPr>
            </a:lvl2pPr>
            <a:lvl3pPr marL="898525" indent="-180975">
              <a:defRPr sz="1400">
                <a:solidFill>
                  <a:schemeClr val="tx1"/>
                </a:solidFill>
              </a:defRPr>
            </a:lvl3pPr>
            <a:lvl4pPr marL="1255713" indent="-180975"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</a:defRPr>
            </a:lvl4pPr>
            <a:lvl5pPr>
              <a:defRPr sz="1200">
                <a:solidFill>
                  <a:schemeClr val="tx1"/>
                </a:solidFill>
              </a:defRPr>
            </a:lvl5pPr>
            <a:lvl7pPr marL="2743132" indent="0">
              <a:buNone/>
              <a:defRPr/>
            </a:lvl7pPr>
          </a:lstStyle>
          <a:p>
            <a:pPr lvl="0"/>
            <a:r>
              <a:rPr lang="en-US"/>
              <a:t>Click to edit Master text styles</a:t>
            </a:r>
            <a:endParaRPr lang="cs-CZ"/>
          </a:p>
          <a:p>
            <a:pPr lvl="1"/>
            <a:r>
              <a:rPr lang="en-US"/>
              <a:t>Second level</a:t>
            </a:r>
            <a:endParaRPr lang="cs-CZ"/>
          </a:p>
          <a:p>
            <a:pPr lvl="2"/>
            <a:r>
              <a:rPr lang="cs-CZ" err="1"/>
              <a:t>Third</a:t>
            </a:r>
            <a:r>
              <a:rPr lang="cs-CZ"/>
              <a:t> level</a:t>
            </a:r>
          </a:p>
          <a:p>
            <a:pPr lvl="3"/>
            <a:r>
              <a:rPr lang="cs-CZ" err="1"/>
              <a:t>Fourth</a:t>
            </a:r>
            <a:r>
              <a:rPr lang="cs-CZ"/>
              <a:t> level</a:t>
            </a:r>
            <a:endParaRPr lang="en-US"/>
          </a:p>
        </p:txBody>
      </p:sp>
      <p:sp>
        <p:nvSpPr>
          <p:cNvPr id="27" name="Text Placeholder 30">
            <a:extLst>
              <a:ext uri="{FF2B5EF4-FFF2-40B4-BE49-F238E27FC236}">
                <a16:creationId xmlns:a16="http://schemas.microsoft.com/office/drawing/2014/main" id="{2F40DDA4-53C9-6881-9582-F30A36A34F8F}"/>
              </a:ext>
            </a:extLst>
          </p:cNvPr>
          <p:cNvSpPr>
            <a:spLocks noGrp="1"/>
          </p:cNvSpPr>
          <p:nvPr>
            <p:ph type="body" sz="quarter" idx="52"/>
          </p:nvPr>
        </p:nvSpPr>
        <p:spPr>
          <a:xfrm>
            <a:off x="3325623" y="5432944"/>
            <a:ext cx="2393253" cy="998458"/>
          </a:xfrm>
          <a:prstGeom prst="rect">
            <a:avLst/>
          </a:prstGeom>
        </p:spPr>
        <p:txBody>
          <a:bodyPr/>
          <a:lstStyle>
            <a:lvl1pPr marL="0" indent="0">
              <a:buFont typeface="+mj-lt"/>
              <a:buNone/>
              <a:defRPr sz="1800">
                <a:solidFill>
                  <a:schemeClr val="tx1"/>
                </a:solidFill>
                <a:latin typeface="+mn-lt"/>
              </a:defRPr>
            </a:lvl1pPr>
            <a:lvl2pPr marL="538163" indent="-182563"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+mn-lt"/>
              </a:defRPr>
            </a:lvl2pPr>
            <a:lvl3pPr marL="898525" indent="-180975">
              <a:defRPr sz="1400">
                <a:solidFill>
                  <a:schemeClr val="tx1"/>
                </a:solidFill>
              </a:defRPr>
            </a:lvl3pPr>
            <a:lvl4pPr marL="1255713" indent="-180975"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</a:defRPr>
            </a:lvl4pPr>
            <a:lvl5pPr>
              <a:defRPr sz="1200">
                <a:solidFill>
                  <a:schemeClr val="tx1"/>
                </a:solidFill>
              </a:defRPr>
            </a:lvl5pPr>
            <a:lvl7pPr marL="2743132" indent="0">
              <a:buNone/>
              <a:defRPr/>
            </a:lvl7pPr>
          </a:lstStyle>
          <a:p>
            <a:pPr lvl="0"/>
            <a:r>
              <a:rPr lang="en-US"/>
              <a:t>Click to edit Master text styles</a:t>
            </a:r>
            <a:endParaRPr lang="cs-CZ"/>
          </a:p>
          <a:p>
            <a:pPr lvl="1"/>
            <a:r>
              <a:rPr lang="en-US"/>
              <a:t>Second level</a:t>
            </a:r>
            <a:endParaRPr lang="cs-CZ"/>
          </a:p>
          <a:p>
            <a:pPr lvl="2"/>
            <a:r>
              <a:rPr lang="cs-CZ" err="1"/>
              <a:t>Third</a:t>
            </a:r>
            <a:r>
              <a:rPr lang="cs-CZ"/>
              <a:t> level</a:t>
            </a:r>
          </a:p>
          <a:p>
            <a:pPr lvl="3"/>
            <a:r>
              <a:rPr lang="cs-CZ" err="1"/>
              <a:t>Fourth</a:t>
            </a:r>
            <a:r>
              <a:rPr lang="cs-CZ"/>
              <a:t>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43413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, Subtitle, Text, Androi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AF816A1E-36D0-7DDA-FFE3-DA4DB834818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23777" y="291287"/>
            <a:ext cx="3658414" cy="1746060"/>
          </a:xfrm>
          <a:prstGeom prst="rect">
            <a:avLst/>
          </a:prstGeom>
        </p:spPr>
        <p:txBody>
          <a:bodyPr anchor="t">
            <a:noAutofit/>
          </a:bodyPr>
          <a:lstStyle>
            <a:lvl1pPr algn="l">
              <a:defRPr sz="4000" b="1">
                <a:solidFill>
                  <a:schemeClr val="tx1"/>
                </a:solidFill>
              </a:defRPr>
            </a:lvl1pPr>
          </a:lstStyle>
          <a:p>
            <a:endParaRPr lang="cs-CZ"/>
          </a:p>
        </p:txBody>
      </p:sp>
      <p:pic>
        <p:nvPicPr>
          <p:cNvPr id="9" name="Picture 8" descr="A picture containing text, monitor, electronics, microwave&#10;&#10;Description automatically generated">
            <a:extLst>
              <a:ext uri="{FF2B5EF4-FFF2-40B4-BE49-F238E27FC236}">
                <a16:creationId xmlns:a16="http://schemas.microsoft.com/office/drawing/2014/main" id="{55CD8975-DD6B-D695-80D7-E766DC55BD8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441175" y="473127"/>
            <a:ext cx="5188890" cy="5929376"/>
          </a:xfrm>
          <a:prstGeom prst="rect">
            <a:avLst/>
          </a:prstGeom>
        </p:spPr>
      </p:pic>
      <p:sp>
        <p:nvSpPr>
          <p:cNvPr id="10" name="Picture Placeholder 1">
            <a:extLst>
              <a:ext uri="{FF2B5EF4-FFF2-40B4-BE49-F238E27FC236}">
                <a16:creationId xmlns:a16="http://schemas.microsoft.com/office/drawing/2014/main" id="{BC16E16F-BE21-9CAA-1CA2-7DB7AD289457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6638655" y="781149"/>
            <a:ext cx="3716768" cy="5313334"/>
          </a:xfrm>
          <a:custGeom>
            <a:avLst/>
            <a:gdLst>
              <a:gd name="connsiteX0" fmla="*/ 84469 w 2978453"/>
              <a:gd name="connsiteY0" fmla="*/ 0 h 4257873"/>
              <a:gd name="connsiteX1" fmla="*/ 2893984 w 2978453"/>
              <a:gd name="connsiteY1" fmla="*/ 0 h 4257873"/>
              <a:gd name="connsiteX2" fmla="*/ 2978453 w 2978453"/>
              <a:gd name="connsiteY2" fmla="*/ 84469 h 4257873"/>
              <a:gd name="connsiteX3" fmla="*/ 2978453 w 2978453"/>
              <a:gd name="connsiteY3" fmla="*/ 4173404 h 4257873"/>
              <a:gd name="connsiteX4" fmla="*/ 2893984 w 2978453"/>
              <a:gd name="connsiteY4" fmla="*/ 4257873 h 4257873"/>
              <a:gd name="connsiteX5" fmla="*/ 84469 w 2978453"/>
              <a:gd name="connsiteY5" fmla="*/ 4257873 h 4257873"/>
              <a:gd name="connsiteX6" fmla="*/ 0 w 2978453"/>
              <a:gd name="connsiteY6" fmla="*/ 4173404 h 4257873"/>
              <a:gd name="connsiteX7" fmla="*/ 0 w 2978453"/>
              <a:gd name="connsiteY7" fmla="*/ 84469 h 4257873"/>
              <a:gd name="connsiteX8" fmla="*/ 84469 w 2978453"/>
              <a:gd name="connsiteY8" fmla="*/ 0 h 42578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978453" h="4257873">
                <a:moveTo>
                  <a:pt x="84469" y="0"/>
                </a:moveTo>
                <a:lnTo>
                  <a:pt x="2893984" y="0"/>
                </a:lnTo>
                <a:cubicBezTo>
                  <a:pt x="2940635" y="0"/>
                  <a:pt x="2978453" y="37818"/>
                  <a:pt x="2978453" y="84469"/>
                </a:cubicBezTo>
                <a:lnTo>
                  <a:pt x="2978453" y="4173404"/>
                </a:lnTo>
                <a:cubicBezTo>
                  <a:pt x="2978453" y="4220055"/>
                  <a:pt x="2940635" y="4257873"/>
                  <a:pt x="2893984" y="4257873"/>
                </a:cubicBezTo>
                <a:lnTo>
                  <a:pt x="84469" y="4257873"/>
                </a:lnTo>
                <a:cubicBezTo>
                  <a:pt x="37818" y="4257873"/>
                  <a:pt x="0" y="4220055"/>
                  <a:pt x="0" y="4173404"/>
                </a:cubicBezTo>
                <a:lnTo>
                  <a:pt x="0" y="84469"/>
                </a:lnTo>
                <a:cubicBezTo>
                  <a:pt x="0" y="37818"/>
                  <a:pt x="37818" y="0"/>
                  <a:pt x="84469" y="0"/>
                </a:cubicBezTo>
                <a:close/>
              </a:path>
            </a:pathLst>
          </a:custGeom>
        </p:spPr>
        <p:txBody>
          <a:bodyPr anchor="b"/>
          <a:lstStyle>
            <a:lvl1pPr marL="0" indent="0">
              <a:buFont typeface="Arial" panose="020B0604020202020204" pitchFamily="34" charset="0"/>
              <a:buNone/>
              <a:defRPr i="1">
                <a:solidFill>
                  <a:schemeClr val="tx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cs-CZ"/>
              <a:t>iPad Screenshot</a:t>
            </a:r>
          </a:p>
        </p:txBody>
      </p:sp>
      <p:sp>
        <p:nvSpPr>
          <p:cNvPr id="3" name="Zástupný text 26">
            <a:extLst>
              <a:ext uri="{FF2B5EF4-FFF2-40B4-BE49-F238E27FC236}">
                <a16:creationId xmlns:a16="http://schemas.microsoft.com/office/drawing/2014/main" id="{0730999D-6574-E655-B18E-12B6449E0D4D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>
            <a:off x="223777" y="3771899"/>
            <a:ext cx="3658414" cy="768016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>
              <a:buNone/>
              <a:defRPr sz="2200" b="1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Text Placeholder 30">
            <a:extLst>
              <a:ext uri="{FF2B5EF4-FFF2-40B4-BE49-F238E27FC236}">
                <a16:creationId xmlns:a16="http://schemas.microsoft.com/office/drawing/2014/main" id="{E3DBF651-3CBF-900C-9F4E-F487C9C8B9CE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223776" y="4661119"/>
            <a:ext cx="3658414" cy="1771077"/>
          </a:xfrm>
          <a:prstGeom prst="rect">
            <a:avLst/>
          </a:prstGeom>
        </p:spPr>
        <p:txBody>
          <a:bodyPr/>
          <a:lstStyle>
            <a:lvl1pPr marL="0" indent="0">
              <a:buFont typeface="+mj-lt"/>
              <a:buNone/>
              <a:defRPr sz="1800">
                <a:solidFill>
                  <a:schemeClr val="tx1"/>
                </a:solidFill>
                <a:latin typeface="+mn-lt"/>
              </a:defRPr>
            </a:lvl1pPr>
            <a:lvl2pPr marL="538163" indent="-182563"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+mn-lt"/>
              </a:defRPr>
            </a:lvl2pPr>
            <a:lvl3pPr marL="898525" indent="-180975">
              <a:defRPr sz="1400">
                <a:solidFill>
                  <a:schemeClr val="tx1"/>
                </a:solidFill>
              </a:defRPr>
            </a:lvl3pPr>
            <a:lvl4pPr marL="1255713" indent="-180975"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</a:defRPr>
            </a:lvl4pPr>
            <a:lvl5pPr>
              <a:defRPr sz="1200">
                <a:solidFill>
                  <a:schemeClr val="tx1"/>
                </a:solidFill>
              </a:defRPr>
            </a:lvl5pPr>
            <a:lvl7pPr marL="2743132" indent="0">
              <a:buNone/>
              <a:defRPr/>
            </a:lvl7pPr>
          </a:lstStyle>
          <a:p>
            <a:pPr lvl="0"/>
            <a:r>
              <a:rPr lang="en-US"/>
              <a:t>Click to edit Master text styles</a:t>
            </a:r>
            <a:endParaRPr lang="cs-CZ"/>
          </a:p>
          <a:p>
            <a:pPr lvl="1"/>
            <a:r>
              <a:rPr lang="en-US"/>
              <a:t>Second level</a:t>
            </a:r>
            <a:endParaRPr lang="cs-CZ"/>
          </a:p>
          <a:p>
            <a:pPr lvl="2"/>
            <a:r>
              <a:rPr lang="cs-CZ" err="1"/>
              <a:t>Third</a:t>
            </a:r>
            <a:r>
              <a:rPr lang="cs-CZ"/>
              <a:t> level</a:t>
            </a:r>
          </a:p>
          <a:p>
            <a:pPr lvl="3"/>
            <a:r>
              <a:rPr lang="cs-CZ" err="1"/>
              <a:t>Fourth</a:t>
            </a:r>
            <a:r>
              <a:rPr lang="cs-CZ"/>
              <a:t>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9122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Subtitle, Text, 1/2 Imag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AF816A1E-36D0-7DDA-FFE3-DA4DB834818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151168" y="291287"/>
            <a:ext cx="5752074" cy="1746060"/>
          </a:xfrm>
          <a:prstGeom prst="rect">
            <a:avLst/>
          </a:prstGeom>
        </p:spPr>
        <p:txBody>
          <a:bodyPr anchor="t">
            <a:noAutofit/>
          </a:bodyPr>
          <a:lstStyle>
            <a:lvl1pPr algn="l">
              <a:defRPr sz="4000" b="1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cs-CZ"/>
          </a:p>
        </p:txBody>
      </p:sp>
      <p:sp>
        <p:nvSpPr>
          <p:cNvPr id="4" name="Zástupný symbol obrázku 4">
            <a:extLst>
              <a:ext uri="{FF2B5EF4-FFF2-40B4-BE49-F238E27FC236}">
                <a16:creationId xmlns:a16="http://schemas.microsoft.com/office/drawing/2014/main" id="{28A3042E-F94B-7183-8784-78016C12C884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0" y="0"/>
            <a:ext cx="5919537" cy="6858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i="1">
                <a:solidFill>
                  <a:schemeClr val="tx1"/>
                </a:solidFill>
              </a:defRPr>
            </a:lvl1pPr>
          </a:lstStyle>
          <a:p>
            <a:r>
              <a:rPr lang="cs-CZ"/>
              <a:t>1/2 Image Picture</a:t>
            </a:r>
          </a:p>
        </p:txBody>
      </p:sp>
      <p:sp>
        <p:nvSpPr>
          <p:cNvPr id="6" name="Zástupný text 26">
            <a:extLst>
              <a:ext uri="{FF2B5EF4-FFF2-40B4-BE49-F238E27FC236}">
                <a16:creationId xmlns:a16="http://schemas.microsoft.com/office/drawing/2014/main" id="{A2510F76-D629-C9E4-8C49-2D6C3E814206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6151171" y="3771900"/>
            <a:ext cx="5752078" cy="768015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>
              <a:buNone/>
              <a:defRPr sz="2200" b="1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30">
            <a:extLst>
              <a:ext uri="{FF2B5EF4-FFF2-40B4-BE49-F238E27FC236}">
                <a16:creationId xmlns:a16="http://schemas.microsoft.com/office/drawing/2014/main" id="{11ED24B8-2CEF-8B09-FD96-A73C0C8AA4E3}"/>
              </a:ext>
            </a:extLst>
          </p:cNvPr>
          <p:cNvSpPr>
            <a:spLocks noGrp="1"/>
          </p:cNvSpPr>
          <p:nvPr>
            <p:ph type="body" sz="quarter" idx="49"/>
          </p:nvPr>
        </p:nvSpPr>
        <p:spPr>
          <a:xfrm>
            <a:off x="6151161" y="4661117"/>
            <a:ext cx="5752079" cy="1770283"/>
          </a:xfrm>
          <a:prstGeom prst="rect">
            <a:avLst/>
          </a:prstGeom>
        </p:spPr>
        <p:txBody>
          <a:bodyPr/>
          <a:lstStyle>
            <a:lvl1pPr marL="0" indent="0">
              <a:buFont typeface="+mj-lt"/>
              <a:buNone/>
              <a:defRPr sz="1800">
                <a:solidFill>
                  <a:schemeClr val="tx1"/>
                </a:solidFill>
                <a:latin typeface="+mn-lt"/>
              </a:defRPr>
            </a:lvl1pPr>
            <a:lvl2pPr marL="538163" indent="-182563"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+mn-lt"/>
              </a:defRPr>
            </a:lvl2pPr>
            <a:lvl3pPr marL="898525" indent="-180975">
              <a:defRPr sz="1400">
                <a:solidFill>
                  <a:schemeClr val="tx1"/>
                </a:solidFill>
              </a:defRPr>
            </a:lvl3pPr>
            <a:lvl4pPr marL="1255713" indent="-180975"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</a:defRPr>
            </a:lvl4pPr>
            <a:lvl5pPr>
              <a:defRPr sz="1200">
                <a:solidFill>
                  <a:schemeClr val="tx1"/>
                </a:solidFill>
              </a:defRPr>
            </a:lvl5pPr>
            <a:lvl7pPr marL="2743132" indent="0">
              <a:buNone/>
              <a:defRPr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22728949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, 4x Icon, 4x Title, 4x Text, i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ástupný text 5">
            <a:extLst>
              <a:ext uri="{FF2B5EF4-FFF2-40B4-BE49-F238E27FC236}">
                <a16:creationId xmlns:a16="http://schemas.microsoft.com/office/drawing/2014/main" id="{DE15F56E-29D6-AA30-6518-C21319D44A50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3321880" y="2638488"/>
            <a:ext cx="2388585" cy="411163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>
              <a:buNone/>
              <a:defRPr sz="2200" b="1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endParaRPr lang="cs-CZ"/>
          </a:p>
        </p:txBody>
      </p:sp>
      <p:sp>
        <p:nvSpPr>
          <p:cNvPr id="29" name="Zástupný text 5">
            <a:extLst>
              <a:ext uri="{FF2B5EF4-FFF2-40B4-BE49-F238E27FC236}">
                <a16:creationId xmlns:a16="http://schemas.microsoft.com/office/drawing/2014/main" id="{AF0A4D9A-EA9C-F415-7086-E042D560CCB2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223775" y="4982444"/>
            <a:ext cx="2393255" cy="411163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>
              <a:buNone/>
              <a:defRPr sz="2200" b="1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endParaRPr lang="cs-CZ"/>
          </a:p>
        </p:txBody>
      </p:sp>
      <p:sp>
        <p:nvSpPr>
          <p:cNvPr id="15" name="Zástupný text 5">
            <a:extLst>
              <a:ext uri="{FF2B5EF4-FFF2-40B4-BE49-F238E27FC236}">
                <a16:creationId xmlns:a16="http://schemas.microsoft.com/office/drawing/2014/main" id="{5EFC494E-A189-5869-8F05-66AC9F7DB37B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3319546" y="4982444"/>
            <a:ext cx="2390920" cy="411163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>
              <a:buNone/>
              <a:defRPr sz="2200" b="1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endParaRPr lang="cs-CZ"/>
          </a:p>
        </p:txBody>
      </p:sp>
      <p:sp>
        <p:nvSpPr>
          <p:cNvPr id="2" name="Zástupný text 5">
            <a:extLst>
              <a:ext uri="{FF2B5EF4-FFF2-40B4-BE49-F238E27FC236}">
                <a16:creationId xmlns:a16="http://schemas.microsoft.com/office/drawing/2014/main" id="{80F53A14-6F67-5CCE-743D-50252E466760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>
          <a:xfrm>
            <a:off x="221440" y="2638488"/>
            <a:ext cx="2393255" cy="411163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>
              <a:buNone/>
              <a:defRPr sz="2200" b="1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endParaRPr lang="cs-CZ"/>
          </a:p>
        </p:txBody>
      </p:sp>
      <p:sp>
        <p:nvSpPr>
          <p:cNvPr id="3" name="Nadpis 1">
            <a:extLst>
              <a:ext uri="{FF2B5EF4-FFF2-40B4-BE49-F238E27FC236}">
                <a16:creationId xmlns:a16="http://schemas.microsoft.com/office/drawing/2014/main" id="{4BF71B8D-600E-1F4E-C688-60511BC25DE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23778" y="291287"/>
            <a:ext cx="5486688" cy="1269731"/>
          </a:xfrm>
          <a:prstGeom prst="rect">
            <a:avLst/>
          </a:prstGeom>
        </p:spPr>
        <p:txBody>
          <a:bodyPr anchor="t">
            <a:noAutofit/>
          </a:bodyPr>
          <a:lstStyle>
            <a:lvl1pPr algn="l">
              <a:defRPr sz="4000" b="1">
                <a:solidFill>
                  <a:schemeClr val="tx1"/>
                </a:solidFill>
              </a:defRPr>
            </a:lvl1pPr>
          </a:lstStyle>
          <a:p>
            <a:endParaRPr lang="cs-CZ"/>
          </a:p>
        </p:txBody>
      </p:sp>
      <p:sp>
        <p:nvSpPr>
          <p:cNvPr id="4" name="Picture Placeholder 4">
            <a:extLst>
              <a:ext uri="{FF2B5EF4-FFF2-40B4-BE49-F238E27FC236}">
                <a16:creationId xmlns:a16="http://schemas.microsoft.com/office/drawing/2014/main" id="{1B916BF1-A69E-3A6D-0B51-3C7CFC7ADA9B}"/>
              </a:ext>
            </a:extLst>
          </p:cNvPr>
          <p:cNvSpPr>
            <a:spLocks noGrp="1"/>
          </p:cNvSpPr>
          <p:nvPr>
            <p:ph type="pic" sz="quarter" idx="29" hasCustomPrompt="1"/>
          </p:nvPr>
        </p:nvSpPr>
        <p:spPr>
          <a:xfrm>
            <a:off x="216036" y="1966451"/>
            <a:ext cx="579277" cy="555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 i="1">
                <a:solidFill>
                  <a:schemeClr val="tx1"/>
                </a:solidFill>
              </a:defRPr>
            </a:lvl1pPr>
          </a:lstStyle>
          <a:p>
            <a:r>
              <a:rPr lang="cs-CZ" err="1"/>
              <a:t>Icon</a:t>
            </a:r>
            <a:endParaRPr lang="cs-CZ"/>
          </a:p>
        </p:txBody>
      </p:sp>
      <p:sp>
        <p:nvSpPr>
          <p:cNvPr id="7" name="Picture Placeholder 4">
            <a:extLst>
              <a:ext uri="{FF2B5EF4-FFF2-40B4-BE49-F238E27FC236}">
                <a16:creationId xmlns:a16="http://schemas.microsoft.com/office/drawing/2014/main" id="{C2DF36AD-FBD8-58F5-6738-9141700B1A55}"/>
              </a:ext>
            </a:extLst>
          </p:cNvPr>
          <p:cNvSpPr>
            <a:spLocks noGrp="1"/>
          </p:cNvSpPr>
          <p:nvPr>
            <p:ph type="pic" sz="quarter" idx="30" hasCustomPrompt="1"/>
          </p:nvPr>
        </p:nvSpPr>
        <p:spPr>
          <a:xfrm>
            <a:off x="3326403" y="1966244"/>
            <a:ext cx="579277" cy="555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 i="1">
                <a:solidFill>
                  <a:schemeClr val="tx1"/>
                </a:solidFill>
              </a:defRPr>
            </a:lvl1pPr>
          </a:lstStyle>
          <a:p>
            <a:r>
              <a:rPr lang="cs-CZ" err="1"/>
              <a:t>Icon</a:t>
            </a:r>
            <a:endParaRPr lang="cs-CZ"/>
          </a:p>
        </p:txBody>
      </p:sp>
      <p:sp>
        <p:nvSpPr>
          <p:cNvPr id="9" name="Picture Placeholder 4">
            <a:extLst>
              <a:ext uri="{FF2B5EF4-FFF2-40B4-BE49-F238E27FC236}">
                <a16:creationId xmlns:a16="http://schemas.microsoft.com/office/drawing/2014/main" id="{F745F3B9-2011-412B-E61E-CFD61D108F59}"/>
              </a:ext>
            </a:extLst>
          </p:cNvPr>
          <p:cNvSpPr>
            <a:spLocks noGrp="1"/>
          </p:cNvSpPr>
          <p:nvPr>
            <p:ph type="pic" sz="quarter" idx="31" hasCustomPrompt="1"/>
          </p:nvPr>
        </p:nvSpPr>
        <p:spPr>
          <a:xfrm>
            <a:off x="216036" y="4310407"/>
            <a:ext cx="579277" cy="555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 i="1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cs-CZ" err="1"/>
              <a:t>Icon</a:t>
            </a:r>
            <a:endParaRPr lang="cs-CZ"/>
          </a:p>
        </p:txBody>
      </p:sp>
      <p:sp>
        <p:nvSpPr>
          <p:cNvPr id="11" name="Picture Placeholder 4">
            <a:extLst>
              <a:ext uri="{FF2B5EF4-FFF2-40B4-BE49-F238E27FC236}">
                <a16:creationId xmlns:a16="http://schemas.microsoft.com/office/drawing/2014/main" id="{AE47E097-25EB-C950-AF54-BA8A58842DE5}"/>
              </a:ext>
            </a:extLst>
          </p:cNvPr>
          <p:cNvSpPr>
            <a:spLocks noGrp="1"/>
          </p:cNvSpPr>
          <p:nvPr>
            <p:ph type="pic" sz="quarter" idx="32" hasCustomPrompt="1"/>
          </p:nvPr>
        </p:nvSpPr>
        <p:spPr>
          <a:xfrm>
            <a:off x="3319574" y="4310407"/>
            <a:ext cx="579277" cy="555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 i="1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cs-CZ" err="1"/>
              <a:t>Icon</a:t>
            </a:r>
            <a:endParaRPr lang="cs-CZ"/>
          </a:p>
        </p:txBody>
      </p:sp>
      <p:pic>
        <p:nvPicPr>
          <p:cNvPr id="12" name="Picture 11" descr="A picture containing text, monitor, electronics, microwave&#10;&#10;Description automatically generated">
            <a:extLst>
              <a:ext uri="{FF2B5EF4-FFF2-40B4-BE49-F238E27FC236}">
                <a16:creationId xmlns:a16="http://schemas.microsoft.com/office/drawing/2014/main" id="{E71C1BDE-1060-D40E-CE43-9CC5C5B83E6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371215" y="465507"/>
            <a:ext cx="5188890" cy="5929376"/>
          </a:xfrm>
          <a:prstGeom prst="rect">
            <a:avLst/>
          </a:prstGeom>
        </p:spPr>
      </p:pic>
      <p:sp>
        <p:nvSpPr>
          <p:cNvPr id="13" name="Picture Placeholder 1">
            <a:extLst>
              <a:ext uri="{FF2B5EF4-FFF2-40B4-BE49-F238E27FC236}">
                <a16:creationId xmlns:a16="http://schemas.microsoft.com/office/drawing/2014/main" id="{B28667F5-F899-435E-D5B5-7A1B774EB0E3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7568695" y="773529"/>
            <a:ext cx="3716768" cy="5313334"/>
          </a:xfrm>
          <a:custGeom>
            <a:avLst/>
            <a:gdLst>
              <a:gd name="connsiteX0" fmla="*/ 84469 w 2978453"/>
              <a:gd name="connsiteY0" fmla="*/ 0 h 4257873"/>
              <a:gd name="connsiteX1" fmla="*/ 2893984 w 2978453"/>
              <a:gd name="connsiteY1" fmla="*/ 0 h 4257873"/>
              <a:gd name="connsiteX2" fmla="*/ 2978453 w 2978453"/>
              <a:gd name="connsiteY2" fmla="*/ 84469 h 4257873"/>
              <a:gd name="connsiteX3" fmla="*/ 2978453 w 2978453"/>
              <a:gd name="connsiteY3" fmla="*/ 4173404 h 4257873"/>
              <a:gd name="connsiteX4" fmla="*/ 2893984 w 2978453"/>
              <a:gd name="connsiteY4" fmla="*/ 4257873 h 4257873"/>
              <a:gd name="connsiteX5" fmla="*/ 84469 w 2978453"/>
              <a:gd name="connsiteY5" fmla="*/ 4257873 h 4257873"/>
              <a:gd name="connsiteX6" fmla="*/ 0 w 2978453"/>
              <a:gd name="connsiteY6" fmla="*/ 4173404 h 4257873"/>
              <a:gd name="connsiteX7" fmla="*/ 0 w 2978453"/>
              <a:gd name="connsiteY7" fmla="*/ 84469 h 4257873"/>
              <a:gd name="connsiteX8" fmla="*/ 84469 w 2978453"/>
              <a:gd name="connsiteY8" fmla="*/ 0 h 42578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978453" h="4257873">
                <a:moveTo>
                  <a:pt x="84469" y="0"/>
                </a:moveTo>
                <a:lnTo>
                  <a:pt x="2893984" y="0"/>
                </a:lnTo>
                <a:cubicBezTo>
                  <a:pt x="2940635" y="0"/>
                  <a:pt x="2978453" y="37818"/>
                  <a:pt x="2978453" y="84469"/>
                </a:cubicBezTo>
                <a:lnTo>
                  <a:pt x="2978453" y="4173404"/>
                </a:lnTo>
                <a:cubicBezTo>
                  <a:pt x="2978453" y="4220055"/>
                  <a:pt x="2940635" y="4257873"/>
                  <a:pt x="2893984" y="4257873"/>
                </a:cubicBezTo>
                <a:lnTo>
                  <a:pt x="84469" y="4257873"/>
                </a:lnTo>
                <a:cubicBezTo>
                  <a:pt x="37818" y="4257873"/>
                  <a:pt x="0" y="4220055"/>
                  <a:pt x="0" y="4173404"/>
                </a:cubicBezTo>
                <a:lnTo>
                  <a:pt x="0" y="84469"/>
                </a:lnTo>
                <a:cubicBezTo>
                  <a:pt x="0" y="37818"/>
                  <a:pt x="37818" y="0"/>
                  <a:pt x="84469" y="0"/>
                </a:cubicBezTo>
                <a:close/>
              </a:path>
            </a:pathLst>
          </a:custGeom>
        </p:spPr>
        <p:txBody>
          <a:bodyPr anchor="b"/>
          <a:lstStyle>
            <a:lvl1pPr marL="0" indent="0">
              <a:buNone/>
              <a:defRPr i="1">
                <a:solidFill>
                  <a:schemeClr val="tx1"/>
                </a:solidFill>
              </a:defRPr>
            </a:lvl1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cs-CZ"/>
              <a:t>iPad Screenshot</a:t>
            </a:r>
          </a:p>
        </p:txBody>
      </p:sp>
      <p:sp>
        <p:nvSpPr>
          <p:cNvPr id="16" name="Text Placeholder 30">
            <a:extLst>
              <a:ext uri="{FF2B5EF4-FFF2-40B4-BE49-F238E27FC236}">
                <a16:creationId xmlns:a16="http://schemas.microsoft.com/office/drawing/2014/main" id="{3B300353-682C-9B69-445D-9C57757C593B}"/>
              </a:ext>
            </a:extLst>
          </p:cNvPr>
          <p:cNvSpPr>
            <a:spLocks noGrp="1"/>
          </p:cNvSpPr>
          <p:nvPr>
            <p:ph type="body" sz="quarter" idx="49"/>
          </p:nvPr>
        </p:nvSpPr>
        <p:spPr>
          <a:xfrm>
            <a:off x="215366" y="3088988"/>
            <a:ext cx="2393253" cy="998458"/>
          </a:xfrm>
          <a:prstGeom prst="rect">
            <a:avLst/>
          </a:prstGeom>
        </p:spPr>
        <p:txBody>
          <a:bodyPr/>
          <a:lstStyle>
            <a:lvl1pPr marL="0" indent="0">
              <a:buFont typeface="+mj-lt"/>
              <a:buNone/>
              <a:defRPr sz="1800">
                <a:solidFill>
                  <a:schemeClr val="tx1"/>
                </a:solidFill>
                <a:latin typeface="+mn-lt"/>
              </a:defRPr>
            </a:lvl1pPr>
            <a:lvl2pPr marL="538163" indent="-182563"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+mn-lt"/>
              </a:defRPr>
            </a:lvl2pPr>
            <a:lvl3pPr marL="898525" indent="-180975">
              <a:defRPr sz="1400">
                <a:solidFill>
                  <a:schemeClr val="tx1"/>
                </a:solidFill>
              </a:defRPr>
            </a:lvl3pPr>
            <a:lvl4pPr marL="1255713" indent="-180975"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</a:defRPr>
            </a:lvl4pPr>
            <a:lvl5pPr>
              <a:defRPr sz="1200">
                <a:solidFill>
                  <a:schemeClr val="tx1"/>
                </a:solidFill>
              </a:defRPr>
            </a:lvl5pPr>
            <a:lvl7pPr marL="2743132" indent="0">
              <a:buNone/>
              <a:defRPr/>
            </a:lvl7pPr>
          </a:lstStyle>
          <a:p>
            <a:pPr lvl="0"/>
            <a:r>
              <a:rPr lang="en-US"/>
              <a:t>Click to edit Master text styles</a:t>
            </a:r>
            <a:endParaRPr lang="cs-CZ"/>
          </a:p>
          <a:p>
            <a:pPr lvl="1"/>
            <a:r>
              <a:rPr lang="en-US"/>
              <a:t>Second level</a:t>
            </a:r>
            <a:endParaRPr lang="cs-CZ"/>
          </a:p>
          <a:p>
            <a:pPr lvl="2"/>
            <a:r>
              <a:rPr lang="cs-CZ" err="1"/>
              <a:t>Third</a:t>
            </a:r>
            <a:r>
              <a:rPr lang="cs-CZ"/>
              <a:t> level</a:t>
            </a:r>
          </a:p>
          <a:p>
            <a:pPr lvl="3"/>
            <a:r>
              <a:rPr lang="cs-CZ" err="1"/>
              <a:t>Fourth</a:t>
            </a:r>
            <a:r>
              <a:rPr lang="cs-CZ"/>
              <a:t> level</a:t>
            </a:r>
            <a:endParaRPr lang="en-US"/>
          </a:p>
        </p:txBody>
      </p:sp>
      <p:sp>
        <p:nvSpPr>
          <p:cNvPr id="17" name="Text Placeholder 30">
            <a:extLst>
              <a:ext uri="{FF2B5EF4-FFF2-40B4-BE49-F238E27FC236}">
                <a16:creationId xmlns:a16="http://schemas.microsoft.com/office/drawing/2014/main" id="{D506FB4A-DCBE-427F-C9D8-31866E837050}"/>
              </a:ext>
            </a:extLst>
          </p:cNvPr>
          <p:cNvSpPr>
            <a:spLocks noGrp="1"/>
          </p:cNvSpPr>
          <p:nvPr>
            <p:ph type="body" sz="quarter" idx="50"/>
          </p:nvPr>
        </p:nvSpPr>
        <p:spPr>
          <a:xfrm>
            <a:off x="3317212" y="3088988"/>
            <a:ext cx="2393253" cy="998458"/>
          </a:xfrm>
          <a:prstGeom prst="rect">
            <a:avLst/>
          </a:prstGeom>
        </p:spPr>
        <p:txBody>
          <a:bodyPr/>
          <a:lstStyle>
            <a:lvl1pPr marL="0" indent="0">
              <a:buFont typeface="+mj-lt"/>
              <a:buNone/>
              <a:defRPr sz="1800">
                <a:solidFill>
                  <a:schemeClr val="tx1"/>
                </a:solidFill>
                <a:latin typeface="+mn-lt"/>
              </a:defRPr>
            </a:lvl1pPr>
            <a:lvl2pPr marL="538163" indent="-182563"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+mn-lt"/>
              </a:defRPr>
            </a:lvl2pPr>
            <a:lvl3pPr marL="898525" indent="-180975">
              <a:defRPr sz="1400">
                <a:solidFill>
                  <a:schemeClr val="tx1"/>
                </a:solidFill>
              </a:defRPr>
            </a:lvl3pPr>
            <a:lvl4pPr marL="1255713" indent="-180975"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</a:defRPr>
            </a:lvl4pPr>
            <a:lvl5pPr>
              <a:defRPr sz="1200">
                <a:solidFill>
                  <a:schemeClr val="tx1"/>
                </a:solidFill>
              </a:defRPr>
            </a:lvl5pPr>
            <a:lvl7pPr marL="2743132" indent="0">
              <a:buNone/>
              <a:defRPr/>
            </a:lvl7pPr>
          </a:lstStyle>
          <a:p>
            <a:pPr lvl="0"/>
            <a:r>
              <a:rPr lang="en-US"/>
              <a:t>Click to edit Master text styles</a:t>
            </a:r>
            <a:endParaRPr lang="cs-CZ"/>
          </a:p>
          <a:p>
            <a:pPr lvl="1"/>
            <a:r>
              <a:rPr lang="en-US"/>
              <a:t>Second level</a:t>
            </a:r>
            <a:endParaRPr lang="cs-CZ"/>
          </a:p>
          <a:p>
            <a:pPr lvl="2"/>
            <a:r>
              <a:rPr lang="cs-CZ" err="1"/>
              <a:t>Third</a:t>
            </a:r>
            <a:r>
              <a:rPr lang="cs-CZ"/>
              <a:t> level</a:t>
            </a:r>
          </a:p>
          <a:p>
            <a:pPr lvl="3"/>
            <a:r>
              <a:rPr lang="cs-CZ" err="1"/>
              <a:t>Fourth</a:t>
            </a:r>
            <a:r>
              <a:rPr lang="cs-CZ"/>
              <a:t> level</a:t>
            </a:r>
            <a:endParaRPr lang="en-US"/>
          </a:p>
        </p:txBody>
      </p:sp>
      <p:sp>
        <p:nvSpPr>
          <p:cNvPr id="22" name="Text Placeholder 30">
            <a:extLst>
              <a:ext uri="{FF2B5EF4-FFF2-40B4-BE49-F238E27FC236}">
                <a16:creationId xmlns:a16="http://schemas.microsoft.com/office/drawing/2014/main" id="{E061F044-78FB-FCC5-7F30-398DAC01725C}"/>
              </a:ext>
            </a:extLst>
          </p:cNvPr>
          <p:cNvSpPr>
            <a:spLocks noGrp="1"/>
          </p:cNvSpPr>
          <p:nvPr>
            <p:ph type="body" sz="quarter" idx="51"/>
          </p:nvPr>
        </p:nvSpPr>
        <p:spPr>
          <a:xfrm>
            <a:off x="223777" y="5432944"/>
            <a:ext cx="2393253" cy="998458"/>
          </a:xfrm>
          <a:prstGeom prst="rect">
            <a:avLst/>
          </a:prstGeom>
        </p:spPr>
        <p:txBody>
          <a:bodyPr/>
          <a:lstStyle>
            <a:lvl1pPr marL="0" indent="0">
              <a:buFont typeface="+mj-lt"/>
              <a:buNone/>
              <a:defRPr sz="1800">
                <a:solidFill>
                  <a:schemeClr val="tx1"/>
                </a:solidFill>
                <a:latin typeface="+mn-lt"/>
              </a:defRPr>
            </a:lvl1pPr>
            <a:lvl2pPr marL="538163" indent="-182563"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+mn-lt"/>
              </a:defRPr>
            </a:lvl2pPr>
            <a:lvl3pPr marL="898525" indent="-180975">
              <a:defRPr sz="1400">
                <a:solidFill>
                  <a:schemeClr val="tx1"/>
                </a:solidFill>
              </a:defRPr>
            </a:lvl3pPr>
            <a:lvl4pPr marL="1255713" indent="-180975"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</a:defRPr>
            </a:lvl4pPr>
            <a:lvl5pPr>
              <a:defRPr sz="1200">
                <a:solidFill>
                  <a:schemeClr val="tx1"/>
                </a:solidFill>
              </a:defRPr>
            </a:lvl5pPr>
            <a:lvl7pPr marL="2743132" indent="0">
              <a:buNone/>
              <a:defRPr/>
            </a:lvl7pPr>
          </a:lstStyle>
          <a:p>
            <a:pPr lvl="0"/>
            <a:r>
              <a:rPr lang="en-US"/>
              <a:t>Click to edit Master text styles</a:t>
            </a:r>
            <a:endParaRPr lang="cs-CZ"/>
          </a:p>
          <a:p>
            <a:pPr lvl="1"/>
            <a:r>
              <a:rPr lang="en-US"/>
              <a:t>Second level</a:t>
            </a:r>
            <a:endParaRPr lang="cs-CZ"/>
          </a:p>
          <a:p>
            <a:pPr lvl="2"/>
            <a:r>
              <a:rPr lang="cs-CZ" err="1"/>
              <a:t>Third</a:t>
            </a:r>
            <a:r>
              <a:rPr lang="cs-CZ"/>
              <a:t> level</a:t>
            </a:r>
          </a:p>
          <a:p>
            <a:pPr lvl="3"/>
            <a:r>
              <a:rPr lang="cs-CZ" err="1"/>
              <a:t>Fourth</a:t>
            </a:r>
            <a:r>
              <a:rPr lang="cs-CZ"/>
              <a:t> level</a:t>
            </a:r>
            <a:endParaRPr lang="en-US"/>
          </a:p>
        </p:txBody>
      </p:sp>
      <p:sp>
        <p:nvSpPr>
          <p:cNvPr id="24" name="Text Placeholder 30">
            <a:extLst>
              <a:ext uri="{FF2B5EF4-FFF2-40B4-BE49-F238E27FC236}">
                <a16:creationId xmlns:a16="http://schemas.microsoft.com/office/drawing/2014/main" id="{5F002AF5-1440-FF74-2A7F-D9ABB86D92BD}"/>
              </a:ext>
            </a:extLst>
          </p:cNvPr>
          <p:cNvSpPr>
            <a:spLocks noGrp="1"/>
          </p:cNvSpPr>
          <p:nvPr>
            <p:ph type="body" sz="quarter" idx="52"/>
          </p:nvPr>
        </p:nvSpPr>
        <p:spPr>
          <a:xfrm>
            <a:off x="3325623" y="5432944"/>
            <a:ext cx="2393253" cy="998458"/>
          </a:xfrm>
          <a:prstGeom prst="rect">
            <a:avLst/>
          </a:prstGeom>
        </p:spPr>
        <p:txBody>
          <a:bodyPr/>
          <a:lstStyle>
            <a:lvl1pPr marL="0" indent="0">
              <a:buFont typeface="+mj-lt"/>
              <a:buNone/>
              <a:defRPr sz="1800">
                <a:solidFill>
                  <a:schemeClr val="tx1"/>
                </a:solidFill>
                <a:latin typeface="+mn-lt"/>
              </a:defRPr>
            </a:lvl1pPr>
            <a:lvl2pPr marL="538163" indent="-182563"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+mn-lt"/>
              </a:defRPr>
            </a:lvl2pPr>
            <a:lvl3pPr marL="898525" indent="-180975">
              <a:defRPr sz="1400">
                <a:solidFill>
                  <a:schemeClr val="tx1"/>
                </a:solidFill>
              </a:defRPr>
            </a:lvl3pPr>
            <a:lvl4pPr marL="1255713" indent="-180975"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</a:defRPr>
            </a:lvl4pPr>
            <a:lvl5pPr>
              <a:defRPr sz="1200">
                <a:solidFill>
                  <a:schemeClr val="tx1"/>
                </a:solidFill>
              </a:defRPr>
            </a:lvl5pPr>
            <a:lvl7pPr marL="2743132" indent="0">
              <a:buNone/>
              <a:defRPr/>
            </a:lvl7pPr>
          </a:lstStyle>
          <a:p>
            <a:pPr lvl="0"/>
            <a:r>
              <a:rPr lang="en-US"/>
              <a:t>Click to edit Master text styles</a:t>
            </a:r>
            <a:endParaRPr lang="cs-CZ"/>
          </a:p>
          <a:p>
            <a:pPr lvl="1"/>
            <a:r>
              <a:rPr lang="en-US"/>
              <a:t>Second level</a:t>
            </a:r>
            <a:endParaRPr lang="cs-CZ"/>
          </a:p>
          <a:p>
            <a:pPr lvl="2"/>
            <a:r>
              <a:rPr lang="cs-CZ" err="1"/>
              <a:t>Third</a:t>
            </a:r>
            <a:r>
              <a:rPr lang="cs-CZ"/>
              <a:t> level</a:t>
            </a:r>
          </a:p>
          <a:p>
            <a:pPr lvl="3"/>
            <a:r>
              <a:rPr lang="cs-CZ" err="1"/>
              <a:t>Fourth</a:t>
            </a:r>
            <a:r>
              <a:rPr lang="cs-CZ"/>
              <a:t>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71369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Subtitle, Text, Laptop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AF816A1E-36D0-7DDA-FFE3-DA4DB834818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23777" y="291287"/>
            <a:ext cx="3063550" cy="1746060"/>
          </a:xfrm>
          <a:prstGeom prst="rect">
            <a:avLst/>
          </a:prstGeom>
        </p:spPr>
        <p:txBody>
          <a:bodyPr anchor="t">
            <a:noAutofit/>
          </a:bodyPr>
          <a:lstStyle>
            <a:lvl1pPr algn="l">
              <a:defRPr sz="4000" b="1">
                <a:solidFill>
                  <a:schemeClr val="tx1"/>
                </a:solidFill>
              </a:defRPr>
            </a:lvl1pPr>
          </a:lstStyle>
          <a:p>
            <a:endParaRPr lang="cs-CZ"/>
          </a:p>
        </p:txBody>
      </p:sp>
      <p:pic>
        <p:nvPicPr>
          <p:cNvPr id="3" name="Picture 2" descr="A picture containing text, monitor, electronics, indoor&#10;&#10;Description automatically generated">
            <a:extLst>
              <a:ext uri="{FF2B5EF4-FFF2-40B4-BE49-F238E27FC236}">
                <a16:creationId xmlns:a16="http://schemas.microsoft.com/office/drawing/2014/main" id="{058AC0F0-670E-CA76-D4C6-02DC1353F39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09504" y="1364539"/>
            <a:ext cx="7958128" cy="4400246"/>
          </a:xfrm>
          <a:prstGeom prst="rect">
            <a:avLst/>
          </a:prstGeom>
        </p:spPr>
      </p:pic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86372A4A-877F-A93D-F828-B99884CB19ED}"/>
              </a:ext>
            </a:extLst>
          </p:cNvPr>
          <p:cNvSpPr>
            <a:spLocks noGrp="1"/>
          </p:cNvSpPr>
          <p:nvPr>
            <p:ph type="pic" sz="quarter" idx="26" hasCustomPrompt="1"/>
          </p:nvPr>
        </p:nvSpPr>
        <p:spPr>
          <a:xfrm>
            <a:off x="4438626" y="1501991"/>
            <a:ext cx="6499861" cy="3656244"/>
          </a:xfrm>
          <a:custGeom>
            <a:avLst/>
            <a:gdLst>
              <a:gd name="connsiteX0" fmla="*/ 76474 w 6499861"/>
              <a:gd name="connsiteY0" fmla="*/ 0 h 3656244"/>
              <a:gd name="connsiteX1" fmla="*/ 2829932 w 6499861"/>
              <a:gd name="connsiteY1" fmla="*/ 0 h 3656244"/>
              <a:gd name="connsiteX2" fmla="*/ 2895938 w 6499861"/>
              <a:gd name="connsiteY2" fmla="*/ 0 h 3656244"/>
              <a:gd name="connsiteX3" fmla="*/ 2899812 w 6499861"/>
              <a:gd name="connsiteY3" fmla="*/ 1615 h 3656244"/>
              <a:gd name="connsiteX4" fmla="*/ 2906387 w 6499861"/>
              <a:gd name="connsiteY4" fmla="*/ 17571 h 3656244"/>
              <a:gd name="connsiteX5" fmla="*/ 2906387 w 6499861"/>
              <a:gd name="connsiteY5" fmla="*/ 41898 h 3656244"/>
              <a:gd name="connsiteX6" fmla="*/ 2987767 w 6499861"/>
              <a:gd name="connsiteY6" fmla="*/ 123718 h 3656244"/>
              <a:gd name="connsiteX7" fmla="*/ 3199931 w 6499861"/>
              <a:gd name="connsiteY7" fmla="*/ 123718 h 3656244"/>
              <a:gd name="connsiteX8" fmla="*/ 3517843 w 6499861"/>
              <a:gd name="connsiteY8" fmla="*/ 123718 h 3656244"/>
              <a:gd name="connsiteX9" fmla="*/ 3599224 w 6499861"/>
              <a:gd name="connsiteY9" fmla="*/ 41898 h 3656244"/>
              <a:gd name="connsiteX10" fmla="*/ 3599224 w 6499861"/>
              <a:gd name="connsiteY10" fmla="*/ 17571 h 3656244"/>
              <a:gd name="connsiteX11" fmla="*/ 3605797 w 6499861"/>
              <a:gd name="connsiteY11" fmla="*/ 1615 h 3656244"/>
              <a:gd name="connsiteX12" fmla="*/ 3609673 w 6499861"/>
              <a:gd name="connsiteY12" fmla="*/ 0 h 3656244"/>
              <a:gd name="connsiteX13" fmla="*/ 3669930 w 6499861"/>
              <a:gd name="connsiteY13" fmla="*/ 0 h 3656244"/>
              <a:gd name="connsiteX14" fmla="*/ 6423387 w 6499861"/>
              <a:gd name="connsiteY14" fmla="*/ 0 h 3656244"/>
              <a:gd name="connsiteX15" fmla="*/ 6499861 w 6499861"/>
              <a:gd name="connsiteY15" fmla="*/ 76474 h 3656244"/>
              <a:gd name="connsiteX16" fmla="*/ 6499861 w 6499861"/>
              <a:gd name="connsiteY16" fmla="*/ 2253622 h 3656244"/>
              <a:gd name="connsiteX17" fmla="*/ 6499859 w 6499861"/>
              <a:gd name="connsiteY17" fmla="*/ 2253626 h 3656244"/>
              <a:gd name="connsiteX18" fmla="*/ 6499859 w 6499861"/>
              <a:gd name="connsiteY18" fmla="*/ 3656244 h 3656244"/>
              <a:gd name="connsiteX19" fmla="*/ 2 w 6499861"/>
              <a:gd name="connsiteY19" fmla="*/ 3656244 h 3656244"/>
              <a:gd name="connsiteX20" fmla="*/ 2 w 6499861"/>
              <a:gd name="connsiteY20" fmla="*/ 2253623 h 3656244"/>
              <a:gd name="connsiteX21" fmla="*/ 0 w 6499861"/>
              <a:gd name="connsiteY21" fmla="*/ 2253622 h 3656244"/>
              <a:gd name="connsiteX22" fmla="*/ 0 w 6499861"/>
              <a:gd name="connsiteY22" fmla="*/ 76474 h 3656244"/>
              <a:gd name="connsiteX23" fmla="*/ 76474 w 6499861"/>
              <a:gd name="connsiteY23" fmla="*/ 0 h 36562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6499861" h="3656244">
                <a:moveTo>
                  <a:pt x="76474" y="0"/>
                </a:moveTo>
                <a:lnTo>
                  <a:pt x="2829932" y="0"/>
                </a:lnTo>
                <a:lnTo>
                  <a:pt x="2895938" y="0"/>
                </a:lnTo>
                <a:lnTo>
                  <a:pt x="2899812" y="1615"/>
                </a:lnTo>
                <a:cubicBezTo>
                  <a:pt x="2903875" y="5698"/>
                  <a:pt x="2906387" y="11339"/>
                  <a:pt x="2906387" y="17571"/>
                </a:cubicBezTo>
                <a:lnTo>
                  <a:pt x="2906387" y="41898"/>
                </a:lnTo>
                <a:cubicBezTo>
                  <a:pt x="2906387" y="87086"/>
                  <a:pt x="2942821" y="123718"/>
                  <a:pt x="2987767" y="123718"/>
                </a:cubicBezTo>
                <a:lnTo>
                  <a:pt x="3199931" y="123718"/>
                </a:lnTo>
                <a:lnTo>
                  <a:pt x="3517843" y="123718"/>
                </a:lnTo>
                <a:cubicBezTo>
                  <a:pt x="3562788" y="123718"/>
                  <a:pt x="3599224" y="87086"/>
                  <a:pt x="3599224" y="41898"/>
                </a:cubicBezTo>
                <a:lnTo>
                  <a:pt x="3599224" y="17571"/>
                </a:lnTo>
                <a:cubicBezTo>
                  <a:pt x="3599224" y="11339"/>
                  <a:pt x="3601736" y="5698"/>
                  <a:pt x="3605797" y="1615"/>
                </a:cubicBezTo>
                <a:lnTo>
                  <a:pt x="3609673" y="0"/>
                </a:lnTo>
                <a:lnTo>
                  <a:pt x="3669930" y="0"/>
                </a:lnTo>
                <a:lnTo>
                  <a:pt x="6423387" y="0"/>
                </a:lnTo>
                <a:cubicBezTo>
                  <a:pt x="6465622" y="0"/>
                  <a:pt x="6499861" y="34239"/>
                  <a:pt x="6499861" y="76474"/>
                </a:cubicBezTo>
                <a:lnTo>
                  <a:pt x="6499861" y="2253622"/>
                </a:lnTo>
                <a:lnTo>
                  <a:pt x="6499859" y="2253626"/>
                </a:lnTo>
                <a:lnTo>
                  <a:pt x="6499859" y="3656244"/>
                </a:lnTo>
                <a:lnTo>
                  <a:pt x="2" y="3656244"/>
                </a:lnTo>
                <a:lnTo>
                  <a:pt x="2" y="2253623"/>
                </a:lnTo>
                <a:lnTo>
                  <a:pt x="0" y="2253622"/>
                </a:lnTo>
                <a:lnTo>
                  <a:pt x="0" y="76474"/>
                </a:lnTo>
                <a:cubicBezTo>
                  <a:pt x="0" y="34239"/>
                  <a:pt x="34239" y="0"/>
                  <a:pt x="76474" y="0"/>
                </a:cubicBezTo>
                <a:close/>
              </a:path>
            </a:pathLst>
          </a:custGeom>
        </p:spPr>
        <p:txBody>
          <a:bodyPr wrap="square" anchor="b">
            <a:noAutofit/>
          </a:bodyPr>
          <a:lstStyle>
            <a:lvl1pPr marL="0" indent="0">
              <a:buFont typeface="+mj-lt"/>
              <a:buNone/>
              <a:defRPr i="1">
                <a:solidFill>
                  <a:schemeClr val="tx1"/>
                </a:solidFill>
              </a:defRPr>
            </a:lvl1pPr>
          </a:lstStyle>
          <a:p>
            <a:pPr marL="514350" marR="0" lvl="0" indent="-51435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lang="cs-CZ"/>
              <a:t>Laptop Screenshot</a:t>
            </a:r>
          </a:p>
        </p:txBody>
      </p:sp>
      <p:sp>
        <p:nvSpPr>
          <p:cNvPr id="6" name="Zástupný text 26">
            <a:extLst>
              <a:ext uri="{FF2B5EF4-FFF2-40B4-BE49-F238E27FC236}">
                <a16:creationId xmlns:a16="http://schemas.microsoft.com/office/drawing/2014/main" id="{C5086C05-803D-A2FA-56BA-658DD4ABA47A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>
            <a:off x="223777" y="3771899"/>
            <a:ext cx="3063549" cy="768016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>
              <a:buNone/>
              <a:defRPr sz="2200" b="1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Text Placeholder 30">
            <a:extLst>
              <a:ext uri="{FF2B5EF4-FFF2-40B4-BE49-F238E27FC236}">
                <a16:creationId xmlns:a16="http://schemas.microsoft.com/office/drawing/2014/main" id="{6A8992ED-B472-2821-3054-6C84EEF239E9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>
          <a:xfrm>
            <a:off x="223776" y="4661119"/>
            <a:ext cx="3063549" cy="1771077"/>
          </a:xfrm>
          <a:prstGeom prst="rect">
            <a:avLst/>
          </a:prstGeom>
        </p:spPr>
        <p:txBody>
          <a:bodyPr/>
          <a:lstStyle>
            <a:lvl1pPr marL="0" indent="0">
              <a:buFont typeface="+mj-lt"/>
              <a:buNone/>
              <a:defRPr sz="1800">
                <a:solidFill>
                  <a:schemeClr val="tx1"/>
                </a:solidFill>
                <a:latin typeface="+mn-lt"/>
              </a:defRPr>
            </a:lvl1pPr>
            <a:lvl2pPr marL="538163" indent="-182563"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+mn-lt"/>
              </a:defRPr>
            </a:lvl2pPr>
            <a:lvl3pPr marL="898525" indent="-180975">
              <a:defRPr sz="1400">
                <a:solidFill>
                  <a:schemeClr val="tx1"/>
                </a:solidFill>
              </a:defRPr>
            </a:lvl3pPr>
            <a:lvl4pPr marL="1255713" indent="-180975"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</a:defRPr>
            </a:lvl4pPr>
            <a:lvl5pPr>
              <a:defRPr sz="1200">
                <a:solidFill>
                  <a:schemeClr val="tx1"/>
                </a:solidFill>
              </a:defRPr>
            </a:lvl5pPr>
            <a:lvl7pPr marL="2743132" indent="0">
              <a:buNone/>
              <a:defRPr/>
            </a:lvl7pPr>
          </a:lstStyle>
          <a:p>
            <a:pPr lvl="0"/>
            <a:r>
              <a:rPr lang="en-US"/>
              <a:t>Click to edit Master text styles</a:t>
            </a:r>
            <a:endParaRPr lang="cs-CZ"/>
          </a:p>
          <a:p>
            <a:pPr lvl="1"/>
            <a:r>
              <a:rPr lang="en-US"/>
              <a:t>Second level</a:t>
            </a:r>
            <a:endParaRPr lang="cs-CZ"/>
          </a:p>
          <a:p>
            <a:pPr lvl="2"/>
            <a:r>
              <a:rPr lang="cs-CZ" err="1"/>
              <a:t>Third</a:t>
            </a:r>
            <a:r>
              <a:rPr lang="cs-CZ"/>
              <a:t> level</a:t>
            </a:r>
          </a:p>
          <a:p>
            <a:pPr lvl="3"/>
            <a:r>
              <a:rPr lang="cs-CZ" err="1"/>
              <a:t>Fourth</a:t>
            </a:r>
            <a:r>
              <a:rPr lang="cs-CZ"/>
              <a:t>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8474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4x Icon, 4x Title, 4x Text, Laptop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Zástupný text 5">
            <a:extLst>
              <a:ext uri="{FF2B5EF4-FFF2-40B4-BE49-F238E27FC236}">
                <a16:creationId xmlns:a16="http://schemas.microsoft.com/office/drawing/2014/main" id="{FCA2DDB4-36A5-1632-9107-7502395FBA88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>
          <a:xfrm>
            <a:off x="223775" y="5002092"/>
            <a:ext cx="2393255" cy="411163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>
              <a:buNone/>
              <a:defRPr sz="2200" b="1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endParaRPr lang="cs-CZ"/>
          </a:p>
        </p:txBody>
      </p:sp>
      <p:sp>
        <p:nvSpPr>
          <p:cNvPr id="9" name="Picture Placeholder 4">
            <a:extLst>
              <a:ext uri="{FF2B5EF4-FFF2-40B4-BE49-F238E27FC236}">
                <a16:creationId xmlns:a16="http://schemas.microsoft.com/office/drawing/2014/main" id="{466EF69C-3462-AE34-993C-7E0C50CAE24E}"/>
              </a:ext>
            </a:extLst>
          </p:cNvPr>
          <p:cNvSpPr>
            <a:spLocks noGrp="1"/>
          </p:cNvSpPr>
          <p:nvPr>
            <p:ph type="pic" sz="quarter" idx="31" hasCustomPrompt="1"/>
          </p:nvPr>
        </p:nvSpPr>
        <p:spPr>
          <a:xfrm>
            <a:off x="223775" y="4330055"/>
            <a:ext cx="579277" cy="555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 i="1">
                <a:solidFill>
                  <a:schemeClr val="tx1"/>
                </a:solidFill>
              </a:defRPr>
            </a:lvl1pPr>
          </a:lstStyle>
          <a:p>
            <a:r>
              <a:rPr lang="cs-CZ" err="1"/>
              <a:t>Icon</a:t>
            </a:r>
            <a:endParaRPr lang="cs-CZ"/>
          </a:p>
        </p:txBody>
      </p:sp>
      <p:sp>
        <p:nvSpPr>
          <p:cNvPr id="13" name="Zástupný text 5">
            <a:extLst>
              <a:ext uri="{FF2B5EF4-FFF2-40B4-BE49-F238E27FC236}">
                <a16:creationId xmlns:a16="http://schemas.microsoft.com/office/drawing/2014/main" id="{8129151C-834C-D929-E3CF-A1447C8722CE}"/>
              </a:ext>
            </a:extLst>
          </p:cNvPr>
          <p:cNvSpPr>
            <a:spLocks noGrp="1"/>
          </p:cNvSpPr>
          <p:nvPr>
            <p:ph type="body" sz="quarter" idx="32"/>
          </p:nvPr>
        </p:nvSpPr>
        <p:spPr>
          <a:xfrm>
            <a:off x="3320971" y="5002092"/>
            <a:ext cx="2393255" cy="411163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>
              <a:buNone/>
              <a:defRPr sz="2200" b="1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endParaRPr lang="cs-CZ"/>
          </a:p>
        </p:txBody>
      </p:sp>
      <p:sp>
        <p:nvSpPr>
          <p:cNvPr id="18" name="Picture Placeholder 4">
            <a:extLst>
              <a:ext uri="{FF2B5EF4-FFF2-40B4-BE49-F238E27FC236}">
                <a16:creationId xmlns:a16="http://schemas.microsoft.com/office/drawing/2014/main" id="{1CD948D1-B3D1-A2B4-558B-F7558600AE7B}"/>
              </a:ext>
            </a:extLst>
          </p:cNvPr>
          <p:cNvSpPr>
            <a:spLocks noGrp="1"/>
          </p:cNvSpPr>
          <p:nvPr>
            <p:ph type="pic" sz="quarter" idx="34" hasCustomPrompt="1"/>
          </p:nvPr>
        </p:nvSpPr>
        <p:spPr>
          <a:xfrm>
            <a:off x="3320971" y="4330055"/>
            <a:ext cx="579277" cy="555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 i="1">
                <a:solidFill>
                  <a:schemeClr val="tx1"/>
                </a:solidFill>
              </a:defRPr>
            </a:lvl1pPr>
          </a:lstStyle>
          <a:p>
            <a:r>
              <a:rPr lang="cs-CZ" err="1"/>
              <a:t>Icon</a:t>
            </a:r>
            <a:endParaRPr lang="cs-CZ"/>
          </a:p>
        </p:txBody>
      </p:sp>
      <p:sp>
        <p:nvSpPr>
          <p:cNvPr id="23" name="Zástupný text 5">
            <a:extLst>
              <a:ext uri="{FF2B5EF4-FFF2-40B4-BE49-F238E27FC236}">
                <a16:creationId xmlns:a16="http://schemas.microsoft.com/office/drawing/2014/main" id="{39533D14-B0A0-0E33-76A3-59C24219D169}"/>
              </a:ext>
            </a:extLst>
          </p:cNvPr>
          <p:cNvSpPr>
            <a:spLocks noGrp="1"/>
          </p:cNvSpPr>
          <p:nvPr>
            <p:ph type="body" sz="quarter" idx="35"/>
          </p:nvPr>
        </p:nvSpPr>
        <p:spPr>
          <a:xfrm>
            <a:off x="6418166" y="5002092"/>
            <a:ext cx="2393255" cy="411163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>
              <a:buNone/>
              <a:defRPr sz="2200" b="1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endParaRPr lang="cs-CZ"/>
          </a:p>
        </p:txBody>
      </p:sp>
      <p:sp>
        <p:nvSpPr>
          <p:cNvPr id="26" name="Picture Placeholder 4">
            <a:extLst>
              <a:ext uri="{FF2B5EF4-FFF2-40B4-BE49-F238E27FC236}">
                <a16:creationId xmlns:a16="http://schemas.microsoft.com/office/drawing/2014/main" id="{9432034E-D5DE-71B5-53C4-99EF13045D54}"/>
              </a:ext>
            </a:extLst>
          </p:cNvPr>
          <p:cNvSpPr>
            <a:spLocks noGrp="1"/>
          </p:cNvSpPr>
          <p:nvPr>
            <p:ph type="pic" sz="quarter" idx="37" hasCustomPrompt="1"/>
          </p:nvPr>
        </p:nvSpPr>
        <p:spPr>
          <a:xfrm>
            <a:off x="6418166" y="4330055"/>
            <a:ext cx="579277" cy="555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 i="1">
                <a:solidFill>
                  <a:schemeClr val="tx1"/>
                </a:solidFill>
              </a:defRPr>
            </a:lvl1pPr>
          </a:lstStyle>
          <a:p>
            <a:r>
              <a:rPr lang="cs-CZ" err="1"/>
              <a:t>Icon</a:t>
            </a:r>
            <a:endParaRPr lang="cs-CZ"/>
          </a:p>
        </p:txBody>
      </p:sp>
      <p:sp>
        <p:nvSpPr>
          <p:cNvPr id="40" name="Zástupný text 5">
            <a:extLst>
              <a:ext uri="{FF2B5EF4-FFF2-40B4-BE49-F238E27FC236}">
                <a16:creationId xmlns:a16="http://schemas.microsoft.com/office/drawing/2014/main" id="{5037D449-3A4B-BD70-AA45-13CFB9136583}"/>
              </a:ext>
            </a:extLst>
          </p:cNvPr>
          <p:cNvSpPr>
            <a:spLocks noGrp="1"/>
          </p:cNvSpPr>
          <p:nvPr>
            <p:ph type="body" sz="quarter" idx="38"/>
          </p:nvPr>
        </p:nvSpPr>
        <p:spPr>
          <a:xfrm>
            <a:off x="9515363" y="5002092"/>
            <a:ext cx="2393255" cy="411163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>
              <a:buNone/>
              <a:defRPr sz="2200" b="1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endParaRPr lang="cs-CZ"/>
          </a:p>
        </p:txBody>
      </p:sp>
      <p:sp>
        <p:nvSpPr>
          <p:cNvPr id="42" name="Picture Placeholder 4">
            <a:extLst>
              <a:ext uri="{FF2B5EF4-FFF2-40B4-BE49-F238E27FC236}">
                <a16:creationId xmlns:a16="http://schemas.microsoft.com/office/drawing/2014/main" id="{6F0888A7-316B-4205-50A7-F1D749F07C43}"/>
              </a:ext>
            </a:extLst>
          </p:cNvPr>
          <p:cNvSpPr>
            <a:spLocks noGrp="1"/>
          </p:cNvSpPr>
          <p:nvPr>
            <p:ph type="pic" sz="quarter" idx="40" hasCustomPrompt="1"/>
          </p:nvPr>
        </p:nvSpPr>
        <p:spPr>
          <a:xfrm>
            <a:off x="9515363" y="4330055"/>
            <a:ext cx="579277" cy="555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 i="1">
                <a:solidFill>
                  <a:schemeClr val="tx1"/>
                </a:solidFill>
              </a:defRPr>
            </a:lvl1pPr>
          </a:lstStyle>
          <a:p>
            <a:r>
              <a:rPr lang="cs-CZ" err="1"/>
              <a:t>Icon</a:t>
            </a:r>
            <a:endParaRPr lang="cs-CZ"/>
          </a:p>
        </p:txBody>
      </p:sp>
      <p:sp>
        <p:nvSpPr>
          <p:cNvPr id="45" name="Nadpis 1">
            <a:extLst>
              <a:ext uri="{FF2B5EF4-FFF2-40B4-BE49-F238E27FC236}">
                <a16:creationId xmlns:a16="http://schemas.microsoft.com/office/drawing/2014/main" id="{F2612BEA-399F-DA88-B54D-80358E362EA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23776" y="291287"/>
            <a:ext cx="3515657" cy="1886920"/>
          </a:xfrm>
          <a:prstGeom prst="rect">
            <a:avLst/>
          </a:prstGeom>
        </p:spPr>
        <p:txBody>
          <a:bodyPr anchor="t">
            <a:noAutofit/>
          </a:bodyPr>
          <a:lstStyle>
            <a:lvl1pPr algn="l">
              <a:defRPr sz="4000" b="1">
                <a:solidFill>
                  <a:schemeClr val="tx1"/>
                </a:solidFill>
              </a:defRPr>
            </a:lvl1pPr>
          </a:lstStyle>
          <a:p>
            <a:endParaRPr lang="cs-CZ"/>
          </a:p>
        </p:txBody>
      </p:sp>
      <p:pic>
        <p:nvPicPr>
          <p:cNvPr id="2" name="Picture 1" descr="A picture containing text, monitor, electronics, indoor&#10;&#10;Description automatically generated">
            <a:extLst>
              <a:ext uri="{FF2B5EF4-FFF2-40B4-BE49-F238E27FC236}">
                <a16:creationId xmlns:a16="http://schemas.microsoft.com/office/drawing/2014/main" id="{77BD8620-5E66-EAB4-D317-329CAE082E0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31318" y="233843"/>
            <a:ext cx="7190506" cy="3975808"/>
          </a:xfrm>
          <a:prstGeom prst="rect">
            <a:avLst/>
          </a:prstGeom>
        </p:spPr>
      </p:pic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1150FCE-9950-0F1F-7527-247D89241900}"/>
              </a:ext>
            </a:extLst>
          </p:cNvPr>
          <p:cNvSpPr>
            <a:spLocks noGrp="1"/>
          </p:cNvSpPr>
          <p:nvPr>
            <p:ph type="pic" sz="quarter" idx="26" hasCustomPrompt="1"/>
          </p:nvPr>
        </p:nvSpPr>
        <p:spPr>
          <a:xfrm>
            <a:off x="4790110" y="360293"/>
            <a:ext cx="5872900" cy="3303570"/>
          </a:xfrm>
          <a:custGeom>
            <a:avLst/>
            <a:gdLst>
              <a:gd name="connsiteX0" fmla="*/ 76474 w 6499861"/>
              <a:gd name="connsiteY0" fmla="*/ 0 h 3656244"/>
              <a:gd name="connsiteX1" fmla="*/ 2829932 w 6499861"/>
              <a:gd name="connsiteY1" fmla="*/ 0 h 3656244"/>
              <a:gd name="connsiteX2" fmla="*/ 2895938 w 6499861"/>
              <a:gd name="connsiteY2" fmla="*/ 0 h 3656244"/>
              <a:gd name="connsiteX3" fmla="*/ 2899812 w 6499861"/>
              <a:gd name="connsiteY3" fmla="*/ 1615 h 3656244"/>
              <a:gd name="connsiteX4" fmla="*/ 2906387 w 6499861"/>
              <a:gd name="connsiteY4" fmla="*/ 17571 h 3656244"/>
              <a:gd name="connsiteX5" fmla="*/ 2906387 w 6499861"/>
              <a:gd name="connsiteY5" fmla="*/ 41898 h 3656244"/>
              <a:gd name="connsiteX6" fmla="*/ 2987767 w 6499861"/>
              <a:gd name="connsiteY6" fmla="*/ 123718 h 3656244"/>
              <a:gd name="connsiteX7" fmla="*/ 3199931 w 6499861"/>
              <a:gd name="connsiteY7" fmla="*/ 123718 h 3656244"/>
              <a:gd name="connsiteX8" fmla="*/ 3517843 w 6499861"/>
              <a:gd name="connsiteY8" fmla="*/ 123718 h 3656244"/>
              <a:gd name="connsiteX9" fmla="*/ 3599224 w 6499861"/>
              <a:gd name="connsiteY9" fmla="*/ 41898 h 3656244"/>
              <a:gd name="connsiteX10" fmla="*/ 3599224 w 6499861"/>
              <a:gd name="connsiteY10" fmla="*/ 17571 h 3656244"/>
              <a:gd name="connsiteX11" fmla="*/ 3605797 w 6499861"/>
              <a:gd name="connsiteY11" fmla="*/ 1615 h 3656244"/>
              <a:gd name="connsiteX12" fmla="*/ 3609673 w 6499861"/>
              <a:gd name="connsiteY12" fmla="*/ 0 h 3656244"/>
              <a:gd name="connsiteX13" fmla="*/ 3669930 w 6499861"/>
              <a:gd name="connsiteY13" fmla="*/ 0 h 3656244"/>
              <a:gd name="connsiteX14" fmla="*/ 6423387 w 6499861"/>
              <a:gd name="connsiteY14" fmla="*/ 0 h 3656244"/>
              <a:gd name="connsiteX15" fmla="*/ 6499861 w 6499861"/>
              <a:gd name="connsiteY15" fmla="*/ 76474 h 3656244"/>
              <a:gd name="connsiteX16" fmla="*/ 6499861 w 6499861"/>
              <a:gd name="connsiteY16" fmla="*/ 2253622 h 3656244"/>
              <a:gd name="connsiteX17" fmla="*/ 6499859 w 6499861"/>
              <a:gd name="connsiteY17" fmla="*/ 2253626 h 3656244"/>
              <a:gd name="connsiteX18" fmla="*/ 6499859 w 6499861"/>
              <a:gd name="connsiteY18" fmla="*/ 3656244 h 3656244"/>
              <a:gd name="connsiteX19" fmla="*/ 2 w 6499861"/>
              <a:gd name="connsiteY19" fmla="*/ 3656244 h 3656244"/>
              <a:gd name="connsiteX20" fmla="*/ 2 w 6499861"/>
              <a:gd name="connsiteY20" fmla="*/ 2253623 h 3656244"/>
              <a:gd name="connsiteX21" fmla="*/ 0 w 6499861"/>
              <a:gd name="connsiteY21" fmla="*/ 2253622 h 3656244"/>
              <a:gd name="connsiteX22" fmla="*/ 0 w 6499861"/>
              <a:gd name="connsiteY22" fmla="*/ 76474 h 3656244"/>
              <a:gd name="connsiteX23" fmla="*/ 76474 w 6499861"/>
              <a:gd name="connsiteY23" fmla="*/ 0 h 36562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6499861" h="3656244">
                <a:moveTo>
                  <a:pt x="76474" y="0"/>
                </a:moveTo>
                <a:lnTo>
                  <a:pt x="2829932" y="0"/>
                </a:lnTo>
                <a:lnTo>
                  <a:pt x="2895938" y="0"/>
                </a:lnTo>
                <a:lnTo>
                  <a:pt x="2899812" y="1615"/>
                </a:lnTo>
                <a:cubicBezTo>
                  <a:pt x="2903875" y="5698"/>
                  <a:pt x="2906387" y="11339"/>
                  <a:pt x="2906387" y="17571"/>
                </a:cubicBezTo>
                <a:lnTo>
                  <a:pt x="2906387" y="41898"/>
                </a:lnTo>
                <a:cubicBezTo>
                  <a:pt x="2906387" y="87086"/>
                  <a:pt x="2942821" y="123718"/>
                  <a:pt x="2987767" y="123718"/>
                </a:cubicBezTo>
                <a:lnTo>
                  <a:pt x="3199931" y="123718"/>
                </a:lnTo>
                <a:lnTo>
                  <a:pt x="3517843" y="123718"/>
                </a:lnTo>
                <a:cubicBezTo>
                  <a:pt x="3562788" y="123718"/>
                  <a:pt x="3599224" y="87086"/>
                  <a:pt x="3599224" y="41898"/>
                </a:cubicBezTo>
                <a:lnTo>
                  <a:pt x="3599224" y="17571"/>
                </a:lnTo>
                <a:cubicBezTo>
                  <a:pt x="3599224" y="11339"/>
                  <a:pt x="3601736" y="5698"/>
                  <a:pt x="3605797" y="1615"/>
                </a:cubicBezTo>
                <a:lnTo>
                  <a:pt x="3609673" y="0"/>
                </a:lnTo>
                <a:lnTo>
                  <a:pt x="3669930" y="0"/>
                </a:lnTo>
                <a:lnTo>
                  <a:pt x="6423387" y="0"/>
                </a:lnTo>
                <a:cubicBezTo>
                  <a:pt x="6465622" y="0"/>
                  <a:pt x="6499861" y="34239"/>
                  <a:pt x="6499861" y="76474"/>
                </a:cubicBezTo>
                <a:lnTo>
                  <a:pt x="6499861" y="2253622"/>
                </a:lnTo>
                <a:lnTo>
                  <a:pt x="6499859" y="2253626"/>
                </a:lnTo>
                <a:lnTo>
                  <a:pt x="6499859" y="3656244"/>
                </a:lnTo>
                <a:lnTo>
                  <a:pt x="2" y="3656244"/>
                </a:lnTo>
                <a:lnTo>
                  <a:pt x="2" y="2253623"/>
                </a:lnTo>
                <a:lnTo>
                  <a:pt x="0" y="2253622"/>
                </a:lnTo>
                <a:lnTo>
                  <a:pt x="0" y="76474"/>
                </a:lnTo>
                <a:cubicBezTo>
                  <a:pt x="0" y="34239"/>
                  <a:pt x="34239" y="0"/>
                  <a:pt x="76474" y="0"/>
                </a:cubicBezTo>
                <a:close/>
              </a:path>
            </a:pathLst>
          </a:custGeom>
        </p:spPr>
        <p:txBody>
          <a:bodyPr wrap="square" anchor="b">
            <a:noAutofit/>
          </a:bodyPr>
          <a:lstStyle>
            <a:lvl1pPr marL="0" indent="0">
              <a:buFont typeface="+mj-lt"/>
              <a:buNone/>
              <a:defRPr i="1">
                <a:solidFill>
                  <a:schemeClr val="tx1"/>
                </a:solidFill>
              </a:defRPr>
            </a:lvl1pPr>
          </a:lstStyle>
          <a:p>
            <a:pPr marL="514350" marR="0" lvl="0" indent="-51435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lang="cs-CZ"/>
              <a:t>Laptop Screenshot</a:t>
            </a:r>
          </a:p>
        </p:txBody>
      </p:sp>
      <p:sp>
        <p:nvSpPr>
          <p:cNvPr id="15" name="Text Placeholder 30">
            <a:extLst>
              <a:ext uri="{FF2B5EF4-FFF2-40B4-BE49-F238E27FC236}">
                <a16:creationId xmlns:a16="http://schemas.microsoft.com/office/drawing/2014/main" id="{B5C868D4-6F84-650B-D516-34B61DC4A867}"/>
              </a:ext>
            </a:extLst>
          </p:cNvPr>
          <p:cNvSpPr>
            <a:spLocks noGrp="1"/>
          </p:cNvSpPr>
          <p:nvPr>
            <p:ph type="body" sz="quarter" idx="46"/>
          </p:nvPr>
        </p:nvSpPr>
        <p:spPr>
          <a:xfrm>
            <a:off x="3320972" y="5452592"/>
            <a:ext cx="2393253" cy="998458"/>
          </a:xfrm>
          <a:prstGeom prst="rect">
            <a:avLst/>
          </a:prstGeom>
        </p:spPr>
        <p:txBody>
          <a:bodyPr/>
          <a:lstStyle>
            <a:lvl1pPr marL="0" indent="0">
              <a:buFont typeface="+mj-lt"/>
              <a:buNone/>
              <a:defRPr sz="1800">
                <a:solidFill>
                  <a:schemeClr val="tx1"/>
                </a:solidFill>
                <a:latin typeface="+mn-lt"/>
              </a:defRPr>
            </a:lvl1pPr>
            <a:lvl2pPr marL="538163" indent="-182563"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+mn-lt"/>
              </a:defRPr>
            </a:lvl2pPr>
            <a:lvl3pPr marL="898525" indent="-180975">
              <a:defRPr sz="1400">
                <a:solidFill>
                  <a:schemeClr val="tx1"/>
                </a:solidFill>
              </a:defRPr>
            </a:lvl3pPr>
            <a:lvl4pPr marL="1255713" indent="-180975"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</a:defRPr>
            </a:lvl4pPr>
            <a:lvl5pPr>
              <a:defRPr sz="1200">
                <a:solidFill>
                  <a:schemeClr val="tx1"/>
                </a:solidFill>
              </a:defRPr>
            </a:lvl5pPr>
            <a:lvl7pPr marL="2743132" indent="0">
              <a:buNone/>
              <a:defRPr/>
            </a:lvl7pPr>
          </a:lstStyle>
          <a:p>
            <a:pPr lvl="0"/>
            <a:r>
              <a:rPr lang="en-US"/>
              <a:t>Click to edit Master text styles</a:t>
            </a:r>
            <a:endParaRPr lang="cs-CZ"/>
          </a:p>
          <a:p>
            <a:pPr lvl="1"/>
            <a:r>
              <a:rPr lang="en-US"/>
              <a:t>Second level</a:t>
            </a:r>
            <a:endParaRPr lang="cs-CZ"/>
          </a:p>
          <a:p>
            <a:pPr lvl="2"/>
            <a:r>
              <a:rPr lang="cs-CZ" err="1"/>
              <a:t>Third</a:t>
            </a:r>
            <a:r>
              <a:rPr lang="cs-CZ"/>
              <a:t> level</a:t>
            </a:r>
          </a:p>
          <a:p>
            <a:pPr lvl="3"/>
            <a:r>
              <a:rPr lang="cs-CZ" err="1"/>
              <a:t>Fourth</a:t>
            </a:r>
            <a:r>
              <a:rPr lang="cs-CZ"/>
              <a:t> level</a:t>
            </a:r>
            <a:endParaRPr lang="en-US"/>
          </a:p>
        </p:txBody>
      </p:sp>
      <p:sp>
        <p:nvSpPr>
          <p:cNvPr id="16" name="Text Placeholder 30">
            <a:extLst>
              <a:ext uri="{FF2B5EF4-FFF2-40B4-BE49-F238E27FC236}">
                <a16:creationId xmlns:a16="http://schemas.microsoft.com/office/drawing/2014/main" id="{E5880657-5848-5AD2-C49E-43990B1FEB33}"/>
              </a:ext>
            </a:extLst>
          </p:cNvPr>
          <p:cNvSpPr>
            <a:spLocks noGrp="1"/>
          </p:cNvSpPr>
          <p:nvPr>
            <p:ph type="body" sz="quarter" idx="47"/>
          </p:nvPr>
        </p:nvSpPr>
        <p:spPr>
          <a:xfrm>
            <a:off x="6418166" y="5452592"/>
            <a:ext cx="2393253" cy="998458"/>
          </a:xfrm>
          <a:prstGeom prst="rect">
            <a:avLst/>
          </a:prstGeom>
        </p:spPr>
        <p:txBody>
          <a:bodyPr/>
          <a:lstStyle>
            <a:lvl1pPr marL="0" indent="0">
              <a:buFont typeface="+mj-lt"/>
              <a:buNone/>
              <a:defRPr sz="1800">
                <a:solidFill>
                  <a:schemeClr val="tx1"/>
                </a:solidFill>
                <a:latin typeface="+mn-lt"/>
              </a:defRPr>
            </a:lvl1pPr>
            <a:lvl2pPr marL="538163" indent="-182563"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+mn-lt"/>
              </a:defRPr>
            </a:lvl2pPr>
            <a:lvl3pPr marL="898525" indent="-180975">
              <a:defRPr sz="1400">
                <a:solidFill>
                  <a:schemeClr val="tx1"/>
                </a:solidFill>
              </a:defRPr>
            </a:lvl3pPr>
            <a:lvl4pPr marL="1255713" indent="-180975"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</a:defRPr>
            </a:lvl4pPr>
            <a:lvl5pPr>
              <a:defRPr sz="1200">
                <a:solidFill>
                  <a:schemeClr val="tx1"/>
                </a:solidFill>
              </a:defRPr>
            </a:lvl5pPr>
            <a:lvl7pPr marL="2743132" indent="0">
              <a:buNone/>
              <a:defRPr/>
            </a:lvl7pPr>
          </a:lstStyle>
          <a:p>
            <a:pPr lvl="0"/>
            <a:r>
              <a:rPr lang="en-US"/>
              <a:t>Click to edit Master text styles</a:t>
            </a:r>
            <a:endParaRPr lang="cs-CZ"/>
          </a:p>
          <a:p>
            <a:pPr lvl="1"/>
            <a:r>
              <a:rPr lang="en-US"/>
              <a:t>Second level</a:t>
            </a:r>
            <a:endParaRPr lang="cs-CZ"/>
          </a:p>
          <a:p>
            <a:pPr lvl="2"/>
            <a:r>
              <a:rPr lang="cs-CZ" err="1"/>
              <a:t>Third</a:t>
            </a:r>
            <a:r>
              <a:rPr lang="cs-CZ"/>
              <a:t> level</a:t>
            </a:r>
          </a:p>
          <a:p>
            <a:pPr lvl="3"/>
            <a:r>
              <a:rPr lang="cs-CZ" err="1"/>
              <a:t>Fourth</a:t>
            </a:r>
            <a:r>
              <a:rPr lang="cs-CZ"/>
              <a:t> level</a:t>
            </a:r>
            <a:endParaRPr lang="en-US"/>
          </a:p>
        </p:txBody>
      </p:sp>
      <p:sp>
        <p:nvSpPr>
          <p:cNvPr id="17" name="Text Placeholder 30">
            <a:extLst>
              <a:ext uri="{FF2B5EF4-FFF2-40B4-BE49-F238E27FC236}">
                <a16:creationId xmlns:a16="http://schemas.microsoft.com/office/drawing/2014/main" id="{86310025-4843-3DF5-4244-4C52EBA713DA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>
          <a:xfrm>
            <a:off x="9515364" y="5452592"/>
            <a:ext cx="2393253" cy="998458"/>
          </a:xfrm>
          <a:prstGeom prst="rect">
            <a:avLst/>
          </a:prstGeom>
        </p:spPr>
        <p:txBody>
          <a:bodyPr/>
          <a:lstStyle>
            <a:lvl1pPr marL="0" indent="0">
              <a:buFont typeface="+mj-lt"/>
              <a:buNone/>
              <a:defRPr sz="1800">
                <a:solidFill>
                  <a:schemeClr val="tx1"/>
                </a:solidFill>
                <a:latin typeface="+mn-lt"/>
              </a:defRPr>
            </a:lvl1pPr>
            <a:lvl2pPr marL="538163" indent="-182563"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+mn-lt"/>
              </a:defRPr>
            </a:lvl2pPr>
            <a:lvl3pPr marL="898525" indent="-180975">
              <a:defRPr sz="1400">
                <a:solidFill>
                  <a:schemeClr val="tx1"/>
                </a:solidFill>
              </a:defRPr>
            </a:lvl3pPr>
            <a:lvl4pPr marL="1255713" indent="-180975"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</a:defRPr>
            </a:lvl4pPr>
            <a:lvl5pPr>
              <a:defRPr sz="1200">
                <a:solidFill>
                  <a:schemeClr val="tx1"/>
                </a:solidFill>
              </a:defRPr>
            </a:lvl5pPr>
            <a:lvl7pPr marL="2743132" indent="0">
              <a:buNone/>
              <a:defRPr/>
            </a:lvl7pPr>
          </a:lstStyle>
          <a:p>
            <a:pPr lvl="0"/>
            <a:r>
              <a:rPr lang="en-US"/>
              <a:t>Click to edit Master text styles</a:t>
            </a:r>
            <a:endParaRPr lang="cs-CZ"/>
          </a:p>
          <a:p>
            <a:pPr lvl="1"/>
            <a:r>
              <a:rPr lang="en-US"/>
              <a:t>Second level</a:t>
            </a:r>
            <a:endParaRPr lang="cs-CZ"/>
          </a:p>
          <a:p>
            <a:pPr lvl="2"/>
            <a:r>
              <a:rPr lang="cs-CZ" err="1"/>
              <a:t>Third</a:t>
            </a:r>
            <a:r>
              <a:rPr lang="cs-CZ"/>
              <a:t> level</a:t>
            </a:r>
          </a:p>
          <a:p>
            <a:pPr lvl="3"/>
            <a:r>
              <a:rPr lang="cs-CZ" err="1"/>
              <a:t>Fourth</a:t>
            </a:r>
            <a:r>
              <a:rPr lang="cs-CZ"/>
              <a:t> level</a:t>
            </a:r>
            <a:endParaRPr lang="en-US"/>
          </a:p>
        </p:txBody>
      </p:sp>
      <p:sp>
        <p:nvSpPr>
          <p:cNvPr id="19" name="Text Placeholder 30">
            <a:extLst>
              <a:ext uri="{FF2B5EF4-FFF2-40B4-BE49-F238E27FC236}">
                <a16:creationId xmlns:a16="http://schemas.microsoft.com/office/drawing/2014/main" id="{E56FAF51-631C-243A-58AB-34CA11E74CD5}"/>
              </a:ext>
            </a:extLst>
          </p:cNvPr>
          <p:cNvSpPr>
            <a:spLocks noGrp="1"/>
          </p:cNvSpPr>
          <p:nvPr>
            <p:ph type="body" sz="quarter" idx="49"/>
          </p:nvPr>
        </p:nvSpPr>
        <p:spPr>
          <a:xfrm>
            <a:off x="227031" y="5452592"/>
            <a:ext cx="2393253" cy="998458"/>
          </a:xfrm>
          <a:prstGeom prst="rect">
            <a:avLst/>
          </a:prstGeom>
        </p:spPr>
        <p:txBody>
          <a:bodyPr/>
          <a:lstStyle>
            <a:lvl1pPr marL="0" indent="0">
              <a:buFont typeface="+mj-lt"/>
              <a:buNone/>
              <a:defRPr sz="1800">
                <a:solidFill>
                  <a:schemeClr val="tx1"/>
                </a:solidFill>
                <a:latin typeface="+mn-lt"/>
              </a:defRPr>
            </a:lvl1pPr>
            <a:lvl2pPr marL="538163" indent="-182563"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+mn-lt"/>
              </a:defRPr>
            </a:lvl2pPr>
            <a:lvl3pPr marL="898525" indent="-180975">
              <a:defRPr sz="1400">
                <a:solidFill>
                  <a:schemeClr val="tx1"/>
                </a:solidFill>
              </a:defRPr>
            </a:lvl3pPr>
            <a:lvl4pPr marL="1255713" indent="-180975"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</a:defRPr>
            </a:lvl4pPr>
            <a:lvl5pPr>
              <a:defRPr sz="1200">
                <a:solidFill>
                  <a:schemeClr val="tx1"/>
                </a:solidFill>
              </a:defRPr>
            </a:lvl5pPr>
            <a:lvl7pPr marL="2743132" indent="0">
              <a:buNone/>
              <a:defRPr/>
            </a:lvl7pPr>
          </a:lstStyle>
          <a:p>
            <a:pPr lvl="0"/>
            <a:r>
              <a:rPr lang="en-US"/>
              <a:t>Click to edit Master text styles</a:t>
            </a:r>
            <a:endParaRPr lang="cs-CZ"/>
          </a:p>
          <a:p>
            <a:pPr lvl="1"/>
            <a:r>
              <a:rPr lang="en-US"/>
              <a:t>Second level</a:t>
            </a:r>
            <a:endParaRPr lang="cs-CZ"/>
          </a:p>
          <a:p>
            <a:pPr lvl="2"/>
            <a:r>
              <a:rPr lang="cs-CZ" err="1"/>
              <a:t>Third</a:t>
            </a:r>
            <a:r>
              <a:rPr lang="cs-CZ"/>
              <a:t> level</a:t>
            </a:r>
          </a:p>
          <a:p>
            <a:pPr lvl="3"/>
            <a:r>
              <a:rPr lang="cs-CZ" err="1"/>
              <a:t>Fourth</a:t>
            </a:r>
            <a:r>
              <a:rPr lang="cs-CZ"/>
              <a:t>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02404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Space for ma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1">
            <a:extLst>
              <a:ext uri="{FF2B5EF4-FFF2-40B4-BE49-F238E27FC236}">
                <a16:creationId xmlns:a16="http://schemas.microsoft.com/office/drawing/2014/main" id="{C5CFB99A-DC4F-A292-080F-74222C6E7DE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23778" y="291287"/>
            <a:ext cx="5486688" cy="1269731"/>
          </a:xfrm>
          <a:prstGeom prst="rect">
            <a:avLst/>
          </a:prstGeom>
        </p:spPr>
        <p:txBody>
          <a:bodyPr anchor="t">
            <a:noAutofit/>
          </a:bodyPr>
          <a:lstStyle>
            <a:lvl1pPr algn="l">
              <a:defRPr sz="4000" b="1">
                <a:solidFill>
                  <a:schemeClr val="tx1"/>
                </a:solidFill>
              </a:defRPr>
            </a:lvl1pPr>
          </a:lstStyle>
          <a:p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1857874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gional Map + Local Representativ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1">
            <a:extLst>
              <a:ext uri="{FF2B5EF4-FFF2-40B4-BE49-F238E27FC236}">
                <a16:creationId xmlns:a16="http://schemas.microsoft.com/office/drawing/2014/main" id="{C5CFB99A-DC4F-A292-080F-74222C6E7DE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23778" y="291287"/>
            <a:ext cx="5486688" cy="1269731"/>
          </a:xfrm>
          <a:prstGeom prst="rect">
            <a:avLst/>
          </a:prstGeom>
        </p:spPr>
        <p:txBody>
          <a:bodyPr anchor="t">
            <a:noAutofit/>
          </a:bodyPr>
          <a:lstStyle>
            <a:lvl1pPr algn="l">
              <a:defRPr sz="4000" b="1">
                <a:solidFill>
                  <a:schemeClr val="tx1"/>
                </a:solidFill>
              </a:defRPr>
            </a:lvl1pPr>
          </a:lstStyle>
          <a:p>
            <a:endParaRPr lang="cs-CZ"/>
          </a:p>
        </p:txBody>
      </p:sp>
      <p:sp>
        <p:nvSpPr>
          <p:cNvPr id="43" name="Picture Placeholder 34">
            <a:extLst>
              <a:ext uri="{FF2B5EF4-FFF2-40B4-BE49-F238E27FC236}">
                <a16:creationId xmlns:a16="http://schemas.microsoft.com/office/drawing/2014/main" id="{5B88E1DB-C0A0-0DA2-11FD-D8A92866BD45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290233" y="2047874"/>
            <a:ext cx="802800" cy="802800"/>
          </a:xfrm>
          <a:prstGeom prst="roundRect">
            <a:avLst>
              <a:gd name="adj" fmla="val 15820"/>
            </a:avLst>
          </a:prstGeom>
        </p:spPr>
        <p:txBody>
          <a:bodyPr/>
          <a:lstStyle>
            <a:lvl1pPr marL="0" indent="0">
              <a:buNone/>
              <a:defRPr sz="1400" i="1">
                <a:solidFill>
                  <a:schemeClr val="tx1"/>
                </a:solidFill>
              </a:defRPr>
            </a:lvl1pPr>
          </a:lstStyle>
          <a:p>
            <a:r>
              <a:rPr lang="cs-CZ"/>
              <a:t>Foto</a:t>
            </a:r>
            <a:endParaRPr lang="en-US"/>
          </a:p>
        </p:txBody>
      </p:sp>
      <p:sp>
        <p:nvSpPr>
          <p:cNvPr id="44" name="Picture Placeholder 34">
            <a:extLst>
              <a:ext uri="{FF2B5EF4-FFF2-40B4-BE49-F238E27FC236}">
                <a16:creationId xmlns:a16="http://schemas.microsoft.com/office/drawing/2014/main" id="{C5F3000C-3CAB-7BAB-AD4C-C9D30890A542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318362" y="3286398"/>
            <a:ext cx="802800" cy="802800"/>
          </a:xfrm>
          <a:prstGeom prst="roundRect">
            <a:avLst>
              <a:gd name="adj" fmla="val 15820"/>
            </a:avLst>
          </a:prstGeom>
        </p:spPr>
        <p:txBody>
          <a:bodyPr/>
          <a:lstStyle>
            <a:lvl1pPr marL="0" indent="0">
              <a:buNone/>
              <a:defRPr sz="1400" i="1">
                <a:solidFill>
                  <a:schemeClr val="tx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cs-CZ"/>
              <a:t>Foto</a:t>
            </a:r>
          </a:p>
        </p:txBody>
      </p:sp>
      <p:sp>
        <p:nvSpPr>
          <p:cNvPr id="45" name="Picture Placeholder 34">
            <a:extLst>
              <a:ext uri="{FF2B5EF4-FFF2-40B4-BE49-F238E27FC236}">
                <a16:creationId xmlns:a16="http://schemas.microsoft.com/office/drawing/2014/main" id="{6F5C20E8-DEFE-466D-E6C2-F98B1EBA02AE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326853" y="4531414"/>
            <a:ext cx="802800" cy="802800"/>
          </a:xfrm>
          <a:prstGeom prst="roundRect">
            <a:avLst>
              <a:gd name="adj" fmla="val 15820"/>
            </a:avLst>
          </a:prstGeom>
        </p:spPr>
        <p:txBody>
          <a:bodyPr/>
          <a:lstStyle>
            <a:lvl1pPr marL="0" indent="0">
              <a:buNone/>
              <a:defRPr sz="1400" i="1">
                <a:solidFill>
                  <a:schemeClr val="tx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cs-CZ"/>
              <a:t>Foto</a:t>
            </a:r>
          </a:p>
        </p:txBody>
      </p:sp>
      <p:sp>
        <p:nvSpPr>
          <p:cNvPr id="46" name="Picture Placeholder 34">
            <a:extLst>
              <a:ext uri="{FF2B5EF4-FFF2-40B4-BE49-F238E27FC236}">
                <a16:creationId xmlns:a16="http://schemas.microsoft.com/office/drawing/2014/main" id="{5A7C9827-6A96-6F88-BCF8-1735F36FF8AC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322213" y="5763913"/>
            <a:ext cx="802800" cy="802800"/>
          </a:xfrm>
          <a:prstGeom prst="roundRect">
            <a:avLst>
              <a:gd name="adj" fmla="val 15820"/>
            </a:avLst>
          </a:prstGeom>
        </p:spPr>
        <p:txBody>
          <a:bodyPr/>
          <a:lstStyle>
            <a:lvl1pPr marL="0" indent="0">
              <a:buNone/>
              <a:defRPr sz="1400" i="1">
                <a:solidFill>
                  <a:schemeClr val="tx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cs-CZ"/>
              <a:t>Foto</a:t>
            </a:r>
          </a:p>
        </p:txBody>
      </p:sp>
      <p:sp>
        <p:nvSpPr>
          <p:cNvPr id="47" name="Picture Placeholder 34">
            <a:extLst>
              <a:ext uri="{FF2B5EF4-FFF2-40B4-BE49-F238E27FC236}">
                <a16:creationId xmlns:a16="http://schemas.microsoft.com/office/drawing/2014/main" id="{403148BA-263E-3151-7A88-F9FFA5919F42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2947617" y="2047406"/>
            <a:ext cx="802800" cy="802800"/>
          </a:xfrm>
          <a:prstGeom prst="roundRect">
            <a:avLst>
              <a:gd name="adj" fmla="val 15820"/>
            </a:avLst>
          </a:prstGeom>
        </p:spPr>
        <p:txBody>
          <a:bodyPr/>
          <a:lstStyle>
            <a:lvl1pPr marL="0" indent="0">
              <a:buNone/>
              <a:defRPr sz="1400" i="1">
                <a:solidFill>
                  <a:schemeClr val="tx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cs-CZ"/>
              <a:t>Foto</a:t>
            </a:r>
          </a:p>
        </p:txBody>
      </p:sp>
      <p:sp>
        <p:nvSpPr>
          <p:cNvPr id="48" name="Picture Placeholder 34">
            <a:extLst>
              <a:ext uri="{FF2B5EF4-FFF2-40B4-BE49-F238E27FC236}">
                <a16:creationId xmlns:a16="http://schemas.microsoft.com/office/drawing/2014/main" id="{637710CC-F8BF-BD2B-A190-135CF0FEC2A5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2975746" y="3285930"/>
            <a:ext cx="802800" cy="802800"/>
          </a:xfrm>
          <a:prstGeom prst="roundRect">
            <a:avLst>
              <a:gd name="adj" fmla="val 15820"/>
            </a:avLst>
          </a:prstGeom>
        </p:spPr>
        <p:txBody>
          <a:bodyPr/>
          <a:lstStyle>
            <a:lvl1pPr marL="0" indent="0">
              <a:buNone/>
              <a:defRPr sz="1400" i="1">
                <a:solidFill>
                  <a:schemeClr val="tx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cs-CZ"/>
              <a:t>Foto</a:t>
            </a:r>
          </a:p>
          <a:p>
            <a:endParaRPr lang="en-US"/>
          </a:p>
        </p:txBody>
      </p:sp>
      <p:sp>
        <p:nvSpPr>
          <p:cNvPr id="49" name="Picture Placeholder 34">
            <a:extLst>
              <a:ext uri="{FF2B5EF4-FFF2-40B4-BE49-F238E27FC236}">
                <a16:creationId xmlns:a16="http://schemas.microsoft.com/office/drawing/2014/main" id="{99EEA1F0-F065-3766-7416-36AB2DA9783F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2984237" y="4530946"/>
            <a:ext cx="802800" cy="802800"/>
          </a:xfrm>
          <a:prstGeom prst="roundRect">
            <a:avLst>
              <a:gd name="adj" fmla="val 15820"/>
            </a:avLst>
          </a:prstGeom>
        </p:spPr>
        <p:txBody>
          <a:bodyPr/>
          <a:lstStyle>
            <a:lvl1pPr marL="0" indent="0">
              <a:buNone/>
              <a:defRPr sz="1400" i="1">
                <a:solidFill>
                  <a:schemeClr val="tx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cs-CZ"/>
              <a:t>Foto</a:t>
            </a:r>
          </a:p>
        </p:txBody>
      </p:sp>
      <p:sp>
        <p:nvSpPr>
          <p:cNvPr id="73" name="Picture Placeholder 34">
            <a:extLst>
              <a:ext uri="{FF2B5EF4-FFF2-40B4-BE49-F238E27FC236}">
                <a16:creationId xmlns:a16="http://schemas.microsoft.com/office/drawing/2014/main" id="{DD4D7E96-395C-E47D-EDF2-17B26D9C7788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2975746" y="5763913"/>
            <a:ext cx="802800" cy="802800"/>
          </a:xfrm>
          <a:prstGeom prst="roundRect">
            <a:avLst>
              <a:gd name="adj" fmla="val 15820"/>
            </a:avLst>
          </a:prstGeom>
        </p:spPr>
        <p:txBody>
          <a:bodyPr/>
          <a:lstStyle>
            <a:lvl1pPr marL="0" indent="0">
              <a:buNone/>
              <a:defRPr sz="1400" i="1">
                <a:solidFill>
                  <a:schemeClr val="tx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cs-CZ"/>
              <a:t>Foto</a:t>
            </a:r>
          </a:p>
        </p:txBody>
      </p:sp>
    </p:spTree>
    <p:extLst>
      <p:ext uri="{BB962C8B-B14F-4D97-AF65-F5344CB8AC3E}">
        <p14:creationId xmlns:p14="http://schemas.microsoft.com/office/powerpoint/2010/main" val="12821870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062618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Outro Slide - Image, Title 2 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Zástupný symbol obrázku 10">
            <a:extLst>
              <a:ext uri="{FF2B5EF4-FFF2-40B4-BE49-F238E27FC236}">
                <a16:creationId xmlns:a16="http://schemas.microsoft.com/office/drawing/2014/main" id="{C8412F74-3BB2-8BD5-842A-05AE602D078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150" t="4282" r="710" b="61578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Nadpis 1">
            <a:extLst>
              <a:ext uri="{FF2B5EF4-FFF2-40B4-BE49-F238E27FC236}">
                <a16:creationId xmlns:a16="http://schemas.microsoft.com/office/drawing/2014/main" id="{889E65D7-CB10-A673-8D11-60065E8BB5F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23128" y="2777810"/>
            <a:ext cx="9096522" cy="1842353"/>
          </a:xfrm>
          <a:prstGeom prst="rect">
            <a:avLst/>
          </a:prstGeom>
        </p:spPr>
        <p:txBody>
          <a:bodyPr anchor="b"/>
          <a:lstStyle>
            <a:lvl1pPr algn="l">
              <a:defRPr sz="6000" b="1">
                <a:solidFill>
                  <a:schemeClr val="bg1"/>
                </a:solidFill>
              </a:defRPr>
            </a:lvl1pPr>
          </a:lstStyle>
          <a:p>
            <a:endParaRPr lang="cs-CZ"/>
          </a:p>
        </p:txBody>
      </p:sp>
      <p:pic>
        <p:nvPicPr>
          <p:cNvPr id="11" name="Obrázek 10">
            <a:extLst>
              <a:ext uri="{FF2B5EF4-FFF2-40B4-BE49-F238E27FC236}">
                <a16:creationId xmlns:a16="http://schemas.microsoft.com/office/drawing/2014/main" id="{9D269A3E-79A3-D9CA-0EBD-4AEC0E83F23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72344" y="345760"/>
            <a:ext cx="764082" cy="360000"/>
          </a:xfrm>
          <a:prstGeom prst="rect">
            <a:avLst/>
          </a:prstGeom>
        </p:spPr>
      </p:pic>
      <p:sp>
        <p:nvSpPr>
          <p:cNvPr id="12" name="Podnadpis 2">
            <a:extLst>
              <a:ext uri="{FF2B5EF4-FFF2-40B4-BE49-F238E27FC236}">
                <a16:creationId xmlns:a16="http://schemas.microsoft.com/office/drawing/2014/main" id="{3407AF17-C80B-4757-3194-4184C8BF5AC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23128" y="4630054"/>
            <a:ext cx="9082008" cy="1030515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 algn="l">
              <a:buNone/>
              <a:defRPr sz="18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endParaRPr lang="cs-CZ"/>
          </a:p>
        </p:txBody>
      </p:sp>
      <p:sp>
        <p:nvSpPr>
          <p:cNvPr id="4" name="Obdélník 11">
            <a:extLst>
              <a:ext uri="{FF2B5EF4-FFF2-40B4-BE49-F238E27FC236}">
                <a16:creationId xmlns:a16="http://schemas.microsoft.com/office/drawing/2014/main" id="{BD2C00E3-5021-B174-A7D5-06762A404CEE}"/>
              </a:ext>
            </a:extLst>
          </p:cNvPr>
          <p:cNvSpPr/>
          <p:nvPr userDrawn="1"/>
        </p:nvSpPr>
        <p:spPr>
          <a:xfrm>
            <a:off x="10598098" y="6434578"/>
            <a:ext cx="1472380" cy="423422"/>
          </a:xfrm>
          <a:prstGeom prst="rect">
            <a:avLst/>
          </a:prstGeom>
        </p:spPr>
        <p:txBody>
          <a:bodyPr wrap="square" anchor="ctr">
            <a:noAutofit/>
          </a:bodyPr>
          <a:lstStyle/>
          <a:p>
            <a:pPr algn="r"/>
            <a:r>
              <a:rPr lang="cs-CZ" sz="1400">
                <a:solidFill>
                  <a:schemeClr val="bg1"/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rPr>
              <a:t> www.2n.com</a:t>
            </a:r>
          </a:p>
        </p:txBody>
      </p:sp>
    </p:spTree>
    <p:extLst>
      <p:ext uri="{BB962C8B-B14F-4D97-AF65-F5344CB8AC3E}">
        <p14:creationId xmlns:p14="http://schemas.microsoft.com/office/powerpoint/2010/main" val="41438011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ntro Slide - No Image, Title 2 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Obrázek 9">
            <a:extLst>
              <a:ext uri="{FF2B5EF4-FFF2-40B4-BE49-F238E27FC236}">
                <a16:creationId xmlns:a16="http://schemas.microsoft.com/office/drawing/2014/main" id="{28E1849B-958F-A559-C5AF-DA9BF783B9B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55092" y="345760"/>
            <a:ext cx="789960" cy="372192"/>
          </a:xfrm>
          <a:prstGeom prst="rect">
            <a:avLst/>
          </a:prstGeom>
        </p:spPr>
      </p:pic>
      <p:sp>
        <p:nvSpPr>
          <p:cNvPr id="2" name="Nadpis 1">
            <a:extLst>
              <a:ext uri="{FF2B5EF4-FFF2-40B4-BE49-F238E27FC236}">
                <a16:creationId xmlns:a16="http://schemas.microsoft.com/office/drawing/2014/main" id="{AF816A1E-36D0-7DDA-FFE3-DA4DB834818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23775" y="2777811"/>
            <a:ext cx="9144000" cy="1842353"/>
          </a:xfrm>
          <a:prstGeom prst="rect">
            <a:avLst/>
          </a:prstGeom>
        </p:spPr>
        <p:txBody>
          <a:bodyPr anchor="t">
            <a:noAutofit/>
          </a:bodyPr>
          <a:lstStyle>
            <a:lvl1pPr algn="l">
              <a:defRPr sz="6000" b="1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cs-CZ"/>
          </a:p>
        </p:txBody>
      </p:sp>
      <p:sp>
        <p:nvSpPr>
          <p:cNvPr id="3" name="Podnadpis 2">
            <a:extLst>
              <a:ext uri="{FF2B5EF4-FFF2-40B4-BE49-F238E27FC236}">
                <a16:creationId xmlns:a16="http://schemas.microsoft.com/office/drawing/2014/main" id="{FF1417A6-C4A3-8243-AEF3-CAB737511F33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223775" y="4639214"/>
            <a:ext cx="9082008" cy="365125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  <a:latin typeface="+mn-lt"/>
              </a:defRPr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cs-CZ"/>
              <a:t>Name </a:t>
            </a:r>
            <a:r>
              <a:rPr lang="cs-CZ" err="1"/>
              <a:t>Surname</a:t>
            </a:r>
            <a:endParaRPr lang="cs-CZ"/>
          </a:p>
        </p:txBody>
      </p:sp>
      <p:sp>
        <p:nvSpPr>
          <p:cNvPr id="27" name="Zástupný text 26">
            <a:extLst>
              <a:ext uri="{FF2B5EF4-FFF2-40B4-BE49-F238E27FC236}">
                <a16:creationId xmlns:a16="http://schemas.microsoft.com/office/drawing/2014/main" id="{19AAFAF6-BD8A-391D-FC01-20BE407902E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23775" y="4919876"/>
            <a:ext cx="9082008" cy="365125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>
              <a:buNone/>
              <a:defRPr sz="180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cs-CZ" err="1"/>
              <a:t>Date</a:t>
            </a: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3734767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Subtitle, Text,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Zástupný objekt grafu 8">
            <a:extLst>
              <a:ext uri="{FF2B5EF4-FFF2-40B4-BE49-F238E27FC236}">
                <a16:creationId xmlns:a16="http://schemas.microsoft.com/office/drawing/2014/main" id="{237D7716-34DF-F72F-ADC5-AC5C6345E41F}"/>
              </a:ext>
            </a:extLst>
          </p:cNvPr>
          <p:cNvSpPr>
            <a:spLocks noGrp="1"/>
          </p:cNvSpPr>
          <p:nvPr>
            <p:ph type="chart" sz="quarter" idx="15" hasCustomPrompt="1"/>
          </p:nvPr>
        </p:nvSpPr>
        <p:spPr>
          <a:xfrm>
            <a:off x="3771901" y="281765"/>
            <a:ext cx="8267700" cy="614963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i="1">
                <a:solidFill>
                  <a:schemeClr val="tx1"/>
                </a:solidFill>
              </a:defRPr>
            </a:lvl1pPr>
          </a:lstStyle>
          <a:p>
            <a:r>
              <a:rPr lang="cs-CZ"/>
              <a:t>Chart</a:t>
            </a:r>
          </a:p>
        </p:txBody>
      </p:sp>
      <p:sp>
        <p:nvSpPr>
          <p:cNvPr id="8" name="Zástupný text 26">
            <a:extLst>
              <a:ext uri="{FF2B5EF4-FFF2-40B4-BE49-F238E27FC236}">
                <a16:creationId xmlns:a16="http://schemas.microsoft.com/office/drawing/2014/main" id="{4C05CF46-1E8F-FD0E-DFDD-CDDFA8EC5031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223777" y="3285053"/>
            <a:ext cx="3114987" cy="768015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>
              <a:buNone/>
              <a:defRPr sz="2200" b="1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5" name="Nadpis 1">
            <a:extLst>
              <a:ext uri="{FF2B5EF4-FFF2-40B4-BE49-F238E27FC236}">
                <a16:creationId xmlns:a16="http://schemas.microsoft.com/office/drawing/2014/main" id="{DDA0CE27-B816-2432-E492-8ACC0F2E5E1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23778" y="291287"/>
            <a:ext cx="3114985" cy="1746060"/>
          </a:xfrm>
          <a:prstGeom prst="rect">
            <a:avLst/>
          </a:prstGeom>
        </p:spPr>
        <p:txBody>
          <a:bodyPr anchor="t">
            <a:noAutofit/>
          </a:bodyPr>
          <a:lstStyle>
            <a:lvl1pPr algn="l">
              <a:defRPr sz="4000" b="1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cs-CZ"/>
          </a:p>
        </p:txBody>
      </p:sp>
      <p:sp>
        <p:nvSpPr>
          <p:cNvPr id="2" name="Text Placeholder 30">
            <a:extLst>
              <a:ext uri="{FF2B5EF4-FFF2-40B4-BE49-F238E27FC236}">
                <a16:creationId xmlns:a16="http://schemas.microsoft.com/office/drawing/2014/main" id="{9E39FAB1-3CE3-552B-DEBE-85AB4C4FAB71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223776" y="4174271"/>
            <a:ext cx="3114987" cy="2257925"/>
          </a:xfrm>
          <a:prstGeom prst="rect">
            <a:avLst/>
          </a:prstGeom>
        </p:spPr>
        <p:txBody>
          <a:bodyPr/>
          <a:lstStyle>
            <a:lvl1pPr marL="0" indent="0">
              <a:buFont typeface="+mj-lt"/>
              <a:buNone/>
              <a:defRPr sz="1800">
                <a:solidFill>
                  <a:schemeClr val="tx1"/>
                </a:solidFill>
                <a:latin typeface="+mn-lt"/>
              </a:defRPr>
            </a:lvl1pPr>
            <a:lvl2pPr marL="538163" indent="-182563"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+mn-lt"/>
              </a:defRPr>
            </a:lvl2pPr>
            <a:lvl3pPr marL="898525" indent="-180975">
              <a:defRPr sz="1400">
                <a:solidFill>
                  <a:schemeClr val="tx1"/>
                </a:solidFill>
              </a:defRPr>
            </a:lvl3pPr>
            <a:lvl4pPr marL="1255713" indent="-180975"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</a:defRPr>
            </a:lvl4pPr>
            <a:lvl5pPr>
              <a:defRPr sz="1200">
                <a:solidFill>
                  <a:schemeClr val="tx1"/>
                </a:solidFill>
              </a:defRPr>
            </a:lvl5pPr>
            <a:lvl7pPr marL="2743132" indent="0">
              <a:buNone/>
              <a:defRPr/>
            </a:lvl7pPr>
          </a:lstStyle>
          <a:p>
            <a:pPr lvl="0"/>
            <a:r>
              <a:rPr lang="en-US"/>
              <a:t>Click to edit Master text styles</a:t>
            </a:r>
            <a:endParaRPr lang="cs-CZ"/>
          </a:p>
          <a:p>
            <a:pPr lvl="1"/>
            <a:r>
              <a:rPr lang="en-US"/>
              <a:t>Second level</a:t>
            </a:r>
            <a:endParaRPr lang="cs-CZ"/>
          </a:p>
          <a:p>
            <a:pPr lvl="2"/>
            <a:r>
              <a:rPr lang="cs-CZ" err="1"/>
              <a:t>Third</a:t>
            </a:r>
            <a:r>
              <a:rPr lang="cs-CZ"/>
              <a:t> level</a:t>
            </a:r>
          </a:p>
          <a:p>
            <a:pPr lvl="3"/>
            <a:r>
              <a:rPr lang="cs-CZ" err="1"/>
              <a:t>Fourth</a:t>
            </a:r>
            <a:r>
              <a:rPr lang="cs-CZ"/>
              <a:t>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4563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Subtitle, Text, 1/3 Imag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AF816A1E-36D0-7DDA-FFE3-DA4DB834818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23775" y="291287"/>
            <a:ext cx="7652899" cy="1746060"/>
          </a:xfrm>
          <a:prstGeom prst="rect">
            <a:avLst/>
          </a:prstGeom>
        </p:spPr>
        <p:txBody>
          <a:bodyPr anchor="t">
            <a:noAutofit/>
          </a:bodyPr>
          <a:lstStyle>
            <a:lvl1pPr algn="l">
              <a:defRPr sz="4000" b="1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cs-CZ"/>
          </a:p>
        </p:txBody>
      </p:sp>
      <p:sp>
        <p:nvSpPr>
          <p:cNvPr id="3" name="Zástupný symbol obrázku 4">
            <a:extLst>
              <a:ext uri="{FF2B5EF4-FFF2-40B4-BE49-F238E27FC236}">
                <a16:creationId xmlns:a16="http://schemas.microsoft.com/office/drawing/2014/main" id="{4C426573-76AE-9B04-AC0C-6BA29B5B51A4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8309813" y="0"/>
            <a:ext cx="3882187" cy="6858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i="1">
                <a:solidFill>
                  <a:schemeClr val="tx1"/>
                </a:solidFill>
              </a:defRPr>
            </a:lvl1pPr>
          </a:lstStyle>
          <a:p>
            <a:r>
              <a:rPr lang="cs-CZ"/>
              <a:t>1/3 Image Picture</a:t>
            </a:r>
          </a:p>
        </p:txBody>
      </p:sp>
      <p:sp>
        <p:nvSpPr>
          <p:cNvPr id="6" name="Zástupný text 26">
            <a:extLst>
              <a:ext uri="{FF2B5EF4-FFF2-40B4-BE49-F238E27FC236}">
                <a16:creationId xmlns:a16="http://schemas.microsoft.com/office/drawing/2014/main" id="{D32DA639-378A-268A-1638-1C0A7EEC9568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223775" y="3771900"/>
            <a:ext cx="7652899" cy="768015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>
              <a:buNone/>
              <a:defRPr sz="2200" b="1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30">
            <a:extLst>
              <a:ext uri="{FF2B5EF4-FFF2-40B4-BE49-F238E27FC236}">
                <a16:creationId xmlns:a16="http://schemas.microsoft.com/office/drawing/2014/main" id="{5A91B9D8-B958-78CE-3143-E07DB64181A4}"/>
              </a:ext>
            </a:extLst>
          </p:cNvPr>
          <p:cNvSpPr>
            <a:spLocks noGrp="1"/>
          </p:cNvSpPr>
          <p:nvPr>
            <p:ph type="body" sz="quarter" idx="49"/>
          </p:nvPr>
        </p:nvSpPr>
        <p:spPr>
          <a:xfrm>
            <a:off x="223775" y="4661117"/>
            <a:ext cx="7652894" cy="1770283"/>
          </a:xfrm>
          <a:prstGeom prst="rect">
            <a:avLst/>
          </a:prstGeom>
        </p:spPr>
        <p:txBody>
          <a:bodyPr/>
          <a:lstStyle>
            <a:lvl1pPr marL="0" indent="0">
              <a:buFont typeface="+mj-lt"/>
              <a:buNone/>
              <a:defRPr sz="1800">
                <a:solidFill>
                  <a:schemeClr val="tx1"/>
                </a:solidFill>
                <a:latin typeface="+mn-lt"/>
              </a:defRPr>
            </a:lvl1pPr>
            <a:lvl2pPr marL="538163" indent="-182563"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+mn-lt"/>
              </a:defRPr>
            </a:lvl2pPr>
            <a:lvl3pPr marL="898525" indent="-180975">
              <a:defRPr sz="1400">
                <a:solidFill>
                  <a:schemeClr val="tx1"/>
                </a:solidFill>
              </a:defRPr>
            </a:lvl3pPr>
            <a:lvl4pPr marL="1255713" indent="-180975"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</a:defRPr>
            </a:lvl4pPr>
            <a:lvl5pPr>
              <a:defRPr sz="1200">
                <a:solidFill>
                  <a:schemeClr val="tx1"/>
                </a:solidFill>
              </a:defRPr>
            </a:lvl5pPr>
            <a:lvl7pPr marL="2743132" indent="0">
              <a:buNone/>
              <a:defRPr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33237518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Subtitle, Text, 1/3 Imag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AF816A1E-36D0-7DDA-FFE3-DA4DB834818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097610" y="291287"/>
            <a:ext cx="7805631" cy="1746060"/>
          </a:xfrm>
          <a:prstGeom prst="rect">
            <a:avLst/>
          </a:prstGeom>
        </p:spPr>
        <p:txBody>
          <a:bodyPr anchor="t">
            <a:noAutofit/>
          </a:bodyPr>
          <a:lstStyle>
            <a:lvl1pPr algn="l">
              <a:defRPr sz="4000" b="1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cs-CZ"/>
          </a:p>
        </p:txBody>
      </p:sp>
      <p:sp>
        <p:nvSpPr>
          <p:cNvPr id="4" name="Zástupný symbol obrázku 4">
            <a:extLst>
              <a:ext uri="{FF2B5EF4-FFF2-40B4-BE49-F238E27FC236}">
                <a16:creationId xmlns:a16="http://schemas.microsoft.com/office/drawing/2014/main" id="{28A3042E-F94B-7183-8784-78016C12C884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0" y="0"/>
            <a:ext cx="3882187" cy="6858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i="1">
                <a:solidFill>
                  <a:schemeClr val="tx1"/>
                </a:solidFill>
              </a:defRPr>
            </a:lvl1pPr>
          </a:lstStyle>
          <a:p>
            <a:r>
              <a:rPr lang="cs-CZ"/>
              <a:t>1/3 Image Picture</a:t>
            </a:r>
          </a:p>
        </p:txBody>
      </p:sp>
      <p:sp>
        <p:nvSpPr>
          <p:cNvPr id="6" name="Zástupný text 26">
            <a:extLst>
              <a:ext uri="{FF2B5EF4-FFF2-40B4-BE49-F238E27FC236}">
                <a16:creationId xmlns:a16="http://schemas.microsoft.com/office/drawing/2014/main" id="{59C78AD5-8A1D-4D63-6640-5F199C89A9CC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4097610" y="3771900"/>
            <a:ext cx="7805636" cy="768015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>
              <a:buNone/>
              <a:defRPr sz="2200" b="1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30">
            <a:extLst>
              <a:ext uri="{FF2B5EF4-FFF2-40B4-BE49-F238E27FC236}">
                <a16:creationId xmlns:a16="http://schemas.microsoft.com/office/drawing/2014/main" id="{97DA9DD5-93FE-BCC5-A27C-798E6787BA32}"/>
              </a:ext>
            </a:extLst>
          </p:cNvPr>
          <p:cNvSpPr>
            <a:spLocks noGrp="1"/>
          </p:cNvSpPr>
          <p:nvPr>
            <p:ph type="body" sz="quarter" idx="49"/>
          </p:nvPr>
        </p:nvSpPr>
        <p:spPr>
          <a:xfrm>
            <a:off x="4097604" y="4661117"/>
            <a:ext cx="7805636" cy="1770283"/>
          </a:xfrm>
          <a:prstGeom prst="rect">
            <a:avLst/>
          </a:prstGeom>
        </p:spPr>
        <p:txBody>
          <a:bodyPr/>
          <a:lstStyle>
            <a:lvl1pPr marL="0" indent="0">
              <a:buFont typeface="+mj-lt"/>
              <a:buNone/>
              <a:defRPr sz="1800">
                <a:solidFill>
                  <a:schemeClr val="tx1"/>
                </a:solidFill>
                <a:latin typeface="+mn-lt"/>
              </a:defRPr>
            </a:lvl1pPr>
            <a:lvl2pPr marL="538163" indent="-182563"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+mn-lt"/>
              </a:defRPr>
            </a:lvl2pPr>
            <a:lvl3pPr marL="898525" indent="-180975">
              <a:defRPr sz="1400">
                <a:solidFill>
                  <a:schemeClr val="tx1"/>
                </a:solidFill>
              </a:defRPr>
            </a:lvl3pPr>
            <a:lvl4pPr marL="1255713" indent="-180975"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</a:defRPr>
            </a:lvl4pPr>
            <a:lvl5pPr>
              <a:defRPr sz="1200">
                <a:solidFill>
                  <a:schemeClr val="tx1"/>
                </a:solidFill>
              </a:defRPr>
            </a:lvl5pPr>
            <a:lvl7pPr marL="2743132" indent="0">
              <a:buNone/>
              <a:defRPr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669585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Subtitle, Text,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Zástupný objekt grafu 8">
            <a:extLst>
              <a:ext uri="{FF2B5EF4-FFF2-40B4-BE49-F238E27FC236}">
                <a16:creationId xmlns:a16="http://schemas.microsoft.com/office/drawing/2014/main" id="{237D7716-34DF-F72F-ADC5-AC5C6345E41F}"/>
              </a:ext>
            </a:extLst>
          </p:cNvPr>
          <p:cNvSpPr>
            <a:spLocks noGrp="1"/>
          </p:cNvSpPr>
          <p:nvPr>
            <p:ph type="chart" sz="quarter" idx="15" hasCustomPrompt="1"/>
          </p:nvPr>
        </p:nvSpPr>
        <p:spPr>
          <a:xfrm>
            <a:off x="3771900" y="281763"/>
            <a:ext cx="8267700" cy="614963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i="1">
                <a:solidFill>
                  <a:schemeClr val="tx1"/>
                </a:solidFill>
              </a:defRPr>
            </a:lvl1pPr>
          </a:lstStyle>
          <a:p>
            <a:r>
              <a:rPr lang="cs-CZ"/>
              <a:t>Chart</a:t>
            </a:r>
          </a:p>
        </p:txBody>
      </p:sp>
      <p:sp>
        <p:nvSpPr>
          <p:cNvPr id="15" name="Nadpis 1">
            <a:extLst>
              <a:ext uri="{FF2B5EF4-FFF2-40B4-BE49-F238E27FC236}">
                <a16:creationId xmlns:a16="http://schemas.microsoft.com/office/drawing/2014/main" id="{DDA0CE27-B816-2432-E492-8ACC0F2E5E1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23777" y="291287"/>
            <a:ext cx="3114985" cy="1746060"/>
          </a:xfrm>
          <a:prstGeom prst="rect">
            <a:avLst/>
          </a:prstGeom>
        </p:spPr>
        <p:txBody>
          <a:bodyPr anchor="t">
            <a:noAutofit/>
          </a:bodyPr>
          <a:lstStyle>
            <a:lvl1pPr algn="l">
              <a:defRPr sz="4000" b="1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cs-CZ"/>
          </a:p>
        </p:txBody>
      </p:sp>
      <p:sp>
        <p:nvSpPr>
          <p:cNvPr id="6" name="Zástupný text 26">
            <a:extLst>
              <a:ext uri="{FF2B5EF4-FFF2-40B4-BE49-F238E27FC236}">
                <a16:creationId xmlns:a16="http://schemas.microsoft.com/office/drawing/2014/main" id="{51F3617B-B526-F8BF-7F90-3737F4ED1AE2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223777" y="3285051"/>
            <a:ext cx="3114985" cy="768015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>
              <a:buNone/>
              <a:defRPr sz="2200" b="1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Text Placeholder 30">
            <a:extLst>
              <a:ext uri="{FF2B5EF4-FFF2-40B4-BE49-F238E27FC236}">
                <a16:creationId xmlns:a16="http://schemas.microsoft.com/office/drawing/2014/main" id="{AD45DED1-36AE-7A2E-2CB1-4A8EEB361E84}"/>
              </a:ext>
            </a:extLst>
          </p:cNvPr>
          <p:cNvSpPr>
            <a:spLocks noGrp="1"/>
          </p:cNvSpPr>
          <p:nvPr>
            <p:ph type="body" sz="quarter" idx="49"/>
          </p:nvPr>
        </p:nvSpPr>
        <p:spPr>
          <a:xfrm>
            <a:off x="223773" y="4174269"/>
            <a:ext cx="3114983" cy="2257132"/>
          </a:xfrm>
          <a:prstGeom prst="rect">
            <a:avLst/>
          </a:prstGeom>
        </p:spPr>
        <p:txBody>
          <a:bodyPr/>
          <a:lstStyle>
            <a:lvl1pPr marL="0" indent="0">
              <a:buFont typeface="+mj-lt"/>
              <a:buNone/>
              <a:defRPr sz="1800">
                <a:solidFill>
                  <a:schemeClr val="tx1"/>
                </a:solidFill>
                <a:latin typeface="+mn-lt"/>
              </a:defRPr>
            </a:lvl1pPr>
            <a:lvl2pPr marL="538163" indent="-182563"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+mn-lt"/>
              </a:defRPr>
            </a:lvl2pPr>
            <a:lvl3pPr marL="898525" indent="-180975">
              <a:defRPr sz="1400">
                <a:solidFill>
                  <a:schemeClr val="tx1"/>
                </a:solidFill>
              </a:defRPr>
            </a:lvl3pPr>
            <a:lvl4pPr marL="1255713" indent="-180975"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</a:defRPr>
            </a:lvl4pPr>
            <a:lvl5pPr>
              <a:defRPr sz="1200">
                <a:solidFill>
                  <a:schemeClr val="tx1"/>
                </a:solidFill>
              </a:defRPr>
            </a:lvl5pPr>
            <a:lvl7pPr marL="2743132" indent="0">
              <a:buNone/>
              <a:defRPr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5975863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Fullscreen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ástupný symbol obrázku 4">
            <a:extLst>
              <a:ext uri="{FF2B5EF4-FFF2-40B4-BE49-F238E27FC236}">
                <a16:creationId xmlns:a16="http://schemas.microsoft.com/office/drawing/2014/main" id="{3CB4A063-304F-C574-B27E-C8A3BE59F46F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i="1">
                <a:solidFill>
                  <a:schemeClr val="tx1"/>
                </a:solidFill>
              </a:defRPr>
            </a:lvl1pPr>
          </a:lstStyle>
          <a:p>
            <a:r>
              <a:rPr lang="cs-CZ"/>
              <a:t>Picture (</a:t>
            </a:r>
            <a:r>
              <a:rPr lang="cs-CZ" err="1"/>
              <a:t>recommend</a:t>
            </a:r>
            <a:r>
              <a:rPr lang="cs-CZ"/>
              <a:t> to </a:t>
            </a:r>
            <a:r>
              <a:rPr lang="cs-CZ" err="1"/>
              <a:t>choose</a:t>
            </a:r>
            <a:r>
              <a:rPr lang="cs-CZ"/>
              <a:t> </a:t>
            </a:r>
            <a:r>
              <a:rPr lang="cs-CZ" err="1"/>
              <a:t>bright</a:t>
            </a:r>
            <a:r>
              <a:rPr lang="cs-CZ"/>
              <a:t> </a:t>
            </a:r>
            <a:r>
              <a:rPr lang="cs-CZ" err="1"/>
              <a:t>images</a:t>
            </a:r>
            <a:r>
              <a:rPr lang="cs-CZ"/>
              <a:t>)</a:t>
            </a:r>
          </a:p>
        </p:txBody>
      </p:sp>
      <p:pic>
        <p:nvPicPr>
          <p:cNvPr id="11" name="Obrázek 10">
            <a:extLst>
              <a:ext uri="{FF2B5EF4-FFF2-40B4-BE49-F238E27FC236}">
                <a16:creationId xmlns:a16="http://schemas.microsoft.com/office/drawing/2014/main" id="{BEEAFE66-DD90-838B-A2BD-58EFD44FFAC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72344" y="345760"/>
            <a:ext cx="764082" cy="360000"/>
          </a:xfrm>
          <a:prstGeom prst="rect">
            <a:avLst/>
          </a:prstGeom>
        </p:spPr>
      </p:pic>
      <p:pic>
        <p:nvPicPr>
          <p:cNvPr id="8" name="Obrázek 7">
            <a:extLst>
              <a:ext uri="{FF2B5EF4-FFF2-40B4-BE49-F238E27FC236}">
                <a16:creationId xmlns:a16="http://schemas.microsoft.com/office/drawing/2014/main" id="{AB8FE81B-C52E-F08A-86D8-146CE7FA555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72344" y="345760"/>
            <a:ext cx="764082" cy="360000"/>
          </a:xfrm>
          <a:prstGeom prst="rect">
            <a:avLst/>
          </a:prstGeom>
        </p:spPr>
      </p:pic>
      <p:pic>
        <p:nvPicPr>
          <p:cNvPr id="13" name="Obrázek 12">
            <a:extLst>
              <a:ext uri="{FF2B5EF4-FFF2-40B4-BE49-F238E27FC236}">
                <a16:creationId xmlns:a16="http://schemas.microsoft.com/office/drawing/2014/main" id="{2E61A94F-4AFE-4304-7C57-160E2449B12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55092" y="345760"/>
            <a:ext cx="789960" cy="372192"/>
          </a:xfrm>
          <a:prstGeom prst="rect">
            <a:avLst/>
          </a:prstGeom>
        </p:spPr>
      </p:pic>
      <p:sp>
        <p:nvSpPr>
          <p:cNvPr id="3" name="Nadpis 1">
            <a:extLst>
              <a:ext uri="{FF2B5EF4-FFF2-40B4-BE49-F238E27FC236}">
                <a16:creationId xmlns:a16="http://schemas.microsoft.com/office/drawing/2014/main" id="{A4E14F02-5DCE-8269-04FF-9E67B5D6E9D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23774" y="2507824"/>
            <a:ext cx="9095875" cy="1842353"/>
          </a:xfrm>
          <a:prstGeom prst="rect">
            <a:avLst/>
          </a:prstGeom>
        </p:spPr>
        <p:txBody>
          <a:bodyPr anchor="ctr"/>
          <a:lstStyle>
            <a:lvl1pPr algn="l">
              <a:defRPr sz="6000" b="1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6510727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486523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8.xml"/><Relationship Id="rId3" Type="http://schemas.openxmlformats.org/officeDocument/2006/relationships/slideLayout" Target="../slideLayouts/slideLayout23.xml"/><Relationship Id="rId7" Type="http://schemas.openxmlformats.org/officeDocument/2006/relationships/slideLayout" Target="../slideLayouts/slideLayout27.xml"/><Relationship Id="rId2" Type="http://schemas.openxmlformats.org/officeDocument/2006/relationships/slideLayout" Target="../slideLayouts/slideLayout22.xml"/><Relationship Id="rId1" Type="http://schemas.openxmlformats.org/officeDocument/2006/relationships/slideLayout" Target="../slideLayouts/slideLayout21.xml"/><Relationship Id="rId6" Type="http://schemas.openxmlformats.org/officeDocument/2006/relationships/slideLayout" Target="../slideLayouts/slideLayout26.xml"/><Relationship Id="rId5" Type="http://schemas.openxmlformats.org/officeDocument/2006/relationships/slideLayout" Target="../slideLayouts/slideLayout25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24.xml"/><Relationship Id="rId9" Type="http://schemas.openxmlformats.org/officeDocument/2006/relationships/slideLayout" Target="../slideLayouts/slideLayout29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2.xml"/><Relationship Id="rId2" Type="http://schemas.openxmlformats.org/officeDocument/2006/relationships/slideLayout" Target="../slideLayouts/slideLayout31.xml"/><Relationship Id="rId1" Type="http://schemas.openxmlformats.org/officeDocument/2006/relationships/slideLayout" Target="../slideLayouts/slideLayout30.xml"/><Relationship Id="rId4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0.xml"/><Relationship Id="rId3" Type="http://schemas.openxmlformats.org/officeDocument/2006/relationships/slideLayout" Target="../slideLayouts/slideLayout35.xml"/><Relationship Id="rId7" Type="http://schemas.openxmlformats.org/officeDocument/2006/relationships/slideLayout" Target="../slideLayouts/slideLayout39.xml"/><Relationship Id="rId2" Type="http://schemas.openxmlformats.org/officeDocument/2006/relationships/slideLayout" Target="../slideLayouts/slideLayout34.xml"/><Relationship Id="rId1" Type="http://schemas.openxmlformats.org/officeDocument/2006/relationships/slideLayout" Target="../slideLayouts/slideLayout33.xml"/><Relationship Id="rId6" Type="http://schemas.openxmlformats.org/officeDocument/2006/relationships/slideLayout" Target="../slideLayouts/slideLayout38.xml"/><Relationship Id="rId11" Type="http://schemas.openxmlformats.org/officeDocument/2006/relationships/theme" Target="../theme/theme4.xml"/><Relationship Id="rId5" Type="http://schemas.openxmlformats.org/officeDocument/2006/relationships/slideLayout" Target="../slideLayouts/slideLayout37.xml"/><Relationship Id="rId10" Type="http://schemas.openxmlformats.org/officeDocument/2006/relationships/slideLayout" Target="../slideLayouts/slideLayout42.xml"/><Relationship Id="rId4" Type="http://schemas.openxmlformats.org/officeDocument/2006/relationships/slideLayout" Target="../slideLayouts/slideLayout36.xml"/><Relationship Id="rId9" Type="http://schemas.openxmlformats.org/officeDocument/2006/relationships/slideLayout" Target="../slideLayouts/slideLayout41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5.xml"/><Relationship Id="rId2" Type="http://schemas.openxmlformats.org/officeDocument/2006/relationships/slideLayout" Target="../slideLayouts/slideLayout44.xml"/><Relationship Id="rId1" Type="http://schemas.openxmlformats.org/officeDocument/2006/relationships/slideLayout" Target="../slideLayouts/slideLayout43.xml"/><Relationship Id="rId4" Type="http://schemas.openxmlformats.org/officeDocument/2006/relationships/theme" Target="../theme/theme5.xml"/></Relationships>
</file>

<file path=ppt/slideMasters/_rels/slideMaster6.xml.rels><?xml version="1.0" encoding="UTF-8" standalone="yes"?>
<Relationships xmlns="http://schemas.openxmlformats.org/package/2006/relationships"><Relationship Id="rId2" Type="http://schemas.openxmlformats.org/officeDocument/2006/relationships/theme" Target="../theme/theme6.xml"/><Relationship Id="rId1" Type="http://schemas.openxmlformats.org/officeDocument/2006/relationships/slideLayout" Target="../slideLayouts/slideLayout46.xml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theme" Target="../theme/theme7.xml"/><Relationship Id="rId2" Type="http://schemas.openxmlformats.org/officeDocument/2006/relationships/slideLayout" Target="../slideLayouts/slideLayout48.xml"/><Relationship Id="rId1" Type="http://schemas.openxmlformats.org/officeDocument/2006/relationships/slideLayout" Target="../slideLayouts/slideLayout4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délník 11">
            <a:extLst>
              <a:ext uri="{FF2B5EF4-FFF2-40B4-BE49-F238E27FC236}">
                <a16:creationId xmlns:a16="http://schemas.microsoft.com/office/drawing/2014/main" id="{A7602EFD-5A12-3B5E-CCE7-9FBD67A2B8EC}"/>
              </a:ext>
            </a:extLst>
          </p:cNvPr>
          <p:cNvSpPr/>
          <p:nvPr userDrawn="1"/>
        </p:nvSpPr>
        <p:spPr>
          <a:xfrm>
            <a:off x="10598098" y="6434578"/>
            <a:ext cx="1472380" cy="423422"/>
          </a:xfrm>
          <a:prstGeom prst="rect">
            <a:avLst/>
          </a:prstGeom>
        </p:spPr>
        <p:txBody>
          <a:bodyPr wrap="square" anchor="ctr">
            <a:noAutofit/>
          </a:bodyPr>
          <a:lstStyle/>
          <a:p>
            <a:pPr algn="r"/>
            <a:r>
              <a:rPr lang="cs-CZ" sz="1400">
                <a:latin typeface="Segoe UI Semilight" panose="020B0402040204020203" pitchFamily="34" charset="0"/>
                <a:cs typeface="Segoe UI Semilight" panose="020B0402040204020203" pitchFamily="34" charset="0"/>
              </a:rPr>
              <a:t> www.2n.com</a:t>
            </a:r>
          </a:p>
        </p:txBody>
      </p:sp>
    </p:spTree>
    <p:extLst>
      <p:ext uri="{BB962C8B-B14F-4D97-AF65-F5344CB8AC3E}">
        <p14:creationId xmlns:p14="http://schemas.microsoft.com/office/powerpoint/2010/main" val="32555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4" r:id="rId1"/>
    <p:sldLayoutId id="2147483775" r:id="rId2"/>
    <p:sldLayoutId id="2147483776" r:id="rId3"/>
    <p:sldLayoutId id="2147483777" r:id="rId4"/>
    <p:sldLayoutId id="2147483778" r:id="rId5"/>
    <p:sldLayoutId id="2147483779" r:id="rId6"/>
    <p:sldLayoutId id="2147483802" r:id="rId7"/>
    <p:sldLayoutId id="2147483803" r:id="rId8"/>
    <p:sldLayoutId id="2147483961" r:id="rId9"/>
    <p:sldLayoutId id="2147483962" r:id="rId10"/>
    <p:sldLayoutId id="2147483963" r:id="rId11"/>
    <p:sldLayoutId id="2147483964" r:id="rId12"/>
    <p:sldLayoutId id="2147483965" r:id="rId13"/>
    <p:sldLayoutId id="2147483966" r:id="rId14"/>
    <p:sldLayoutId id="2147483967" r:id="rId15"/>
    <p:sldLayoutId id="2147483968" r:id="rId16"/>
    <p:sldLayoutId id="2147483969" r:id="rId17"/>
    <p:sldLayoutId id="2147483970" r:id="rId18"/>
    <p:sldLayoutId id="2147483971" r:id="rId19"/>
    <p:sldLayoutId id="2147483972" r:id="rId20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bg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bg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bg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délník 11">
            <a:extLst>
              <a:ext uri="{FF2B5EF4-FFF2-40B4-BE49-F238E27FC236}">
                <a16:creationId xmlns:a16="http://schemas.microsoft.com/office/drawing/2014/main" id="{A7602EFD-5A12-3B5E-CCE7-9FBD67A2B8EC}"/>
              </a:ext>
            </a:extLst>
          </p:cNvPr>
          <p:cNvSpPr/>
          <p:nvPr userDrawn="1"/>
        </p:nvSpPr>
        <p:spPr>
          <a:xfrm>
            <a:off x="10598098" y="6434578"/>
            <a:ext cx="1472380" cy="423422"/>
          </a:xfrm>
          <a:prstGeom prst="rect">
            <a:avLst/>
          </a:prstGeom>
        </p:spPr>
        <p:txBody>
          <a:bodyPr wrap="square" anchor="ctr">
            <a:noAutofit/>
          </a:bodyPr>
          <a:lstStyle/>
          <a:p>
            <a:pPr algn="r"/>
            <a:r>
              <a:rPr lang="cs-CZ" sz="1400">
                <a:latin typeface="Segoe UI Semilight" panose="020B0402040204020203" pitchFamily="34" charset="0"/>
                <a:cs typeface="Segoe UI Semilight" panose="020B0402040204020203" pitchFamily="34" charset="0"/>
              </a:rPr>
              <a:t> www.2n.com</a:t>
            </a:r>
          </a:p>
        </p:txBody>
      </p:sp>
    </p:spTree>
    <p:extLst>
      <p:ext uri="{BB962C8B-B14F-4D97-AF65-F5344CB8AC3E}">
        <p14:creationId xmlns:p14="http://schemas.microsoft.com/office/powerpoint/2010/main" val="7089890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5" r:id="rId1"/>
    <p:sldLayoutId id="2147483816" r:id="rId2"/>
    <p:sldLayoutId id="2147483817" r:id="rId3"/>
    <p:sldLayoutId id="2147483818" r:id="rId4"/>
    <p:sldLayoutId id="2147483819" r:id="rId5"/>
    <p:sldLayoutId id="2147483820" r:id="rId6"/>
    <p:sldLayoutId id="2147483821" r:id="rId7"/>
    <p:sldLayoutId id="2147483822" r:id="rId8"/>
    <p:sldLayoutId id="2147483823" r:id="rId9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bg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bg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bg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délník 11">
            <a:extLst>
              <a:ext uri="{FF2B5EF4-FFF2-40B4-BE49-F238E27FC236}">
                <a16:creationId xmlns:a16="http://schemas.microsoft.com/office/drawing/2014/main" id="{A7602EFD-5A12-3B5E-CCE7-9FBD67A2B8EC}"/>
              </a:ext>
            </a:extLst>
          </p:cNvPr>
          <p:cNvSpPr/>
          <p:nvPr userDrawn="1"/>
        </p:nvSpPr>
        <p:spPr>
          <a:xfrm>
            <a:off x="10598098" y="6434578"/>
            <a:ext cx="1472380" cy="423422"/>
          </a:xfrm>
          <a:prstGeom prst="rect">
            <a:avLst/>
          </a:prstGeom>
        </p:spPr>
        <p:txBody>
          <a:bodyPr wrap="square" anchor="ctr">
            <a:noAutofit/>
          </a:bodyPr>
          <a:lstStyle/>
          <a:p>
            <a:pPr algn="r"/>
            <a:r>
              <a:rPr lang="cs-CZ" sz="1400">
                <a:latin typeface="Segoe UI Semilight" panose="020B0402040204020203" pitchFamily="34" charset="0"/>
                <a:cs typeface="Segoe UI Semilight" panose="020B0402040204020203" pitchFamily="34" charset="0"/>
              </a:rPr>
              <a:t> www.2n.com</a:t>
            </a:r>
          </a:p>
        </p:txBody>
      </p:sp>
    </p:spTree>
    <p:extLst>
      <p:ext uri="{BB962C8B-B14F-4D97-AF65-F5344CB8AC3E}">
        <p14:creationId xmlns:p14="http://schemas.microsoft.com/office/powerpoint/2010/main" val="16965700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59" r:id="rId1"/>
    <p:sldLayoutId id="2147483860" r:id="rId2"/>
    <p:sldLayoutId id="2147483861" r:id="rId3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bg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bg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bg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délník 11">
            <a:extLst>
              <a:ext uri="{FF2B5EF4-FFF2-40B4-BE49-F238E27FC236}">
                <a16:creationId xmlns:a16="http://schemas.microsoft.com/office/drawing/2014/main" id="{A7602EFD-5A12-3B5E-CCE7-9FBD67A2B8EC}"/>
              </a:ext>
            </a:extLst>
          </p:cNvPr>
          <p:cNvSpPr/>
          <p:nvPr userDrawn="1"/>
        </p:nvSpPr>
        <p:spPr>
          <a:xfrm>
            <a:off x="10598098" y="6434578"/>
            <a:ext cx="1472380" cy="423422"/>
          </a:xfrm>
          <a:prstGeom prst="rect">
            <a:avLst/>
          </a:prstGeom>
        </p:spPr>
        <p:txBody>
          <a:bodyPr wrap="square" anchor="ctr">
            <a:noAutofit/>
          </a:bodyPr>
          <a:lstStyle/>
          <a:p>
            <a:pPr algn="r"/>
            <a:r>
              <a:rPr lang="cs-CZ" sz="1400">
                <a:latin typeface="Segoe UI Semilight" panose="020B0402040204020203" pitchFamily="34" charset="0"/>
                <a:cs typeface="Segoe UI Semilight" panose="020B0402040204020203" pitchFamily="34" charset="0"/>
              </a:rPr>
              <a:t> www.2n.com</a:t>
            </a:r>
          </a:p>
        </p:txBody>
      </p:sp>
    </p:spTree>
    <p:extLst>
      <p:ext uri="{BB962C8B-B14F-4D97-AF65-F5344CB8AC3E}">
        <p14:creationId xmlns:p14="http://schemas.microsoft.com/office/powerpoint/2010/main" val="4997269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97" r:id="rId1"/>
    <p:sldLayoutId id="2147483898" r:id="rId2"/>
    <p:sldLayoutId id="2147483899" r:id="rId3"/>
    <p:sldLayoutId id="2147483900" r:id="rId4"/>
    <p:sldLayoutId id="2147483901" r:id="rId5"/>
    <p:sldLayoutId id="2147483902" r:id="rId6"/>
    <p:sldLayoutId id="2147483903" r:id="rId7"/>
    <p:sldLayoutId id="2147483904" r:id="rId8"/>
    <p:sldLayoutId id="2147483905" r:id="rId9"/>
    <p:sldLayoutId id="2147483906" r:id="rId10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bg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bg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bg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128672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5" r:id="rId2"/>
    <p:sldLayoutId id="2147483724" r:id="rId3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bg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bg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bg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délník 11">
            <a:extLst>
              <a:ext uri="{FF2B5EF4-FFF2-40B4-BE49-F238E27FC236}">
                <a16:creationId xmlns:a16="http://schemas.microsoft.com/office/drawing/2014/main" id="{A7602EFD-5A12-3B5E-CCE7-9FBD67A2B8EC}"/>
              </a:ext>
            </a:extLst>
          </p:cNvPr>
          <p:cNvSpPr/>
          <p:nvPr userDrawn="1"/>
        </p:nvSpPr>
        <p:spPr>
          <a:xfrm>
            <a:off x="10598098" y="6434578"/>
            <a:ext cx="1472380" cy="423422"/>
          </a:xfrm>
          <a:prstGeom prst="rect">
            <a:avLst/>
          </a:prstGeom>
        </p:spPr>
        <p:txBody>
          <a:bodyPr wrap="square" anchor="ctr">
            <a:noAutofit/>
          </a:bodyPr>
          <a:lstStyle/>
          <a:p>
            <a:pPr algn="r"/>
            <a:r>
              <a:rPr lang="cs-CZ" sz="1400">
                <a:latin typeface="Segoe UI Semilight" panose="020B0402040204020203" pitchFamily="34" charset="0"/>
                <a:cs typeface="Segoe UI Semilight" panose="020B0402040204020203" pitchFamily="34" charset="0"/>
              </a:rPr>
              <a:t> www.2n.com</a:t>
            </a:r>
          </a:p>
        </p:txBody>
      </p:sp>
    </p:spTree>
    <p:extLst>
      <p:ext uri="{BB962C8B-B14F-4D97-AF65-F5344CB8AC3E}">
        <p14:creationId xmlns:p14="http://schemas.microsoft.com/office/powerpoint/2010/main" val="12878536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44" r:id="rId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bg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bg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bg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délník 11">
            <a:extLst>
              <a:ext uri="{FF2B5EF4-FFF2-40B4-BE49-F238E27FC236}">
                <a16:creationId xmlns:a16="http://schemas.microsoft.com/office/drawing/2014/main" id="{A7602EFD-5A12-3B5E-CCE7-9FBD67A2B8EC}"/>
              </a:ext>
            </a:extLst>
          </p:cNvPr>
          <p:cNvSpPr/>
          <p:nvPr/>
        </p:nvSpPr>
        <p:spPr>
          <a:xfrm>
            <a:off x="10598099" y="6434578"/>
            <a:ext cx="1472380" cy="423423"/>
          </a:xfrm>
          <a:prstGeom prst="rect">
            <a:avLst/>
          </a:prstGeom>
        </p:spPr>
        <p:txBody>
          <a:bodyPr wrap="square" anchor="ctr">
            <a:noAutofit/>
          </a:bodyPr>
          <a:lstStyle/>
          <a:p>
            <a:pPr algn="r"/>
            <a:r>
              <a:rPr lang="cs-CZ" sz="1400">
                <a:latin typeface="Segoe UI Semilight" panose="020B0402040204020203" pitchFamily="34" charset="0"/>
                <a:cs typeface="Segoe UI Semilight" panose="020B0402040204020203" pitchFamily="34" charset="0"/>
              </a:rPr>
              <a:t> www.2n.com</a:t>
            </a:r>
          </a:p>
        </p:txBody>
      </p:sp>
      <p:sp>
        <p:nvSpPr>
          <p:cNvPr id="2" name="Obdélník 11">
            <a:extLst>
              <a:ext uri="{FF2B5EF4-FFF2-40B4-BE49-F238E27FC236}">
                <a16:creationId xmlns:a16="http://schemas.microsoft.com/office/drawing/2014/main" id="{D78B0274-5576-675D-0AC0-9FE567D2D5BB}"/>
              </a:ext>
            </a:extLst>
          </p:cNvPr>
          <p:cNvSpPr/>
          <p:nvPr userDrawn="1"/>
        </p:nvSpPr>
        <p:spPr>
          <a:xfrm>
            <a:off x="10598098" y="6434578"/>
            <a:ext cx="1472380" cy="423422"/>
          </a:xfrm>
          <a:prstGeom prst="rect">
            <a:avLst/>
          </a:prstGeom>
        </p:spPr>
        <p:txBody>
          <a:bodyPr wrap="square" anchor="ctr">
            <a:noAutofit/>
          </a:bodyPr>
          <a:lstStyle/>
          <a:p>
            <a:pPr algn="r"/>
            <a:r>
              <a:rPr lang="cs-CZ" sz="1400">
                <a:latin typeface="Segoe UI Semilight" panose="020B0402040204020203" pitchFamily="34" charset="0"/>
                <a:cs typeface="Segoe UI Semilight" panose="020B0402040204020203" pitchFamily="34" charset="0"/>
              </a:rPr>
              <a:t> www.2n.com</a:t>
            </a:r>
          </a:p>
        </p:txBody>
      </p:sp>
    </p:spTree>
    <p:extLst>
      <p:ext uri="{BB962C8B-B14F-4D97-AF65-F5344CB8AC3E}">
        <p14:creationId xmlns:p14="http://schemas.microsoft.com/office/powerpoint/2010/main" val="36815877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47" r:id="rId1"/>
    <p:sldLayoutId id="2147483948" r:id="rId2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914377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bg1"/>
          </a:solidFill>
          <a:latin typeface="+mn-lt"/>
          <a:ea typeface="+mn-ea"/>
          <a:cs typeface="+mn-cs"/>
        </a:defRPr>
      </a:lvl1pPr>
      <a:lvl2pPr marL="68578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bg1"/>
          </a:solidFill>
          <a:latin typeface="+mn-lt"/>
          <a:ea typeface="+mn-ea"/>
          <a:cs typeface="+mn-cs"/>
        </a:defRPr>
      </a:lvl2pPr>
      <a:lvl3pPr marL="1142971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bg1"/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slideLayout" Target="../slideLayouts/slideLayout18.xml"/><Relationship Id="rId1" Type="http://schemas.openxmlformats.org/officeDocument/2006/relationships/video" Target="https://www.youtube.com/embed/5D72drdW480?feature=oembed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9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51.svg"/><Relationship Id="rId5" Type="http://schemas.openxmlformats.org/officeDocument/2006/relationships/image" Target="../media/image50.png"/><Relationship Id="rId4" Type="http://schemas.openxmlformats.org/officeDocument/2006/relationships/image" Target="../media/image4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13.jpeg"/><Relationship Id="rId7" Type="http://schemas.openxmlformats.org/officeDocument/2006/relationships/diagramColors" Target="../diagrams/colors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5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svg"/><Relationship Id="rId13" Type="http://schemas.openxmlformats.org/officeDocument/2006/relationships/image" Target="../media/image24.png"/><Relationship Id="rId18" Type="http://schemas.openxmlformats.org/officeDocument/2006/relationships/image" Target="../media/image29.svg"/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12" Type="http://schemas.openxmlformats.org/officeDocument/2006/relationships/image" Target="../media/image23.svg"/><Relationship Id="rId17" Type="http://schemas.openxmlformats.org/officeDocument/2006/relationships/image" Target="../media/image28.png"/><Relationship Id="rId2" Type="http://schemas.openxmlformats.org/officeDocument/2006/relationships/notesSlide" Target="../notesSlides/notesSlide4.xml"/><Relationship Id="rId16" Type="http://schemas.openxmlformats.org/officeDocument/2006/relationships/image" Target="../media/image27.sv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7.svg"/><Relationship Id="rId11" Type="http://schemas.openxmlformats.org/officeDocument/2006/relationships/image" Target="../media/image22.png"/><Relationship Id="rId5" Type="http://schemas.openxmlformats.org/officeDocument/2006/relationships/image" Target="../media/image16.png"/><Relationship Id="rId15" Type="http://schemas.openxmlformats.org/officeDocument/2006/relationships/image" Target="../media/image26.png"/><Relationship Id="rId10" Type="http://schemas.openxmlformats.org/officeDocument/2006/relationships/image" Target="../media/image21.svg"/><Relationship Id="rId4" Type="http://schemas.openxmlformats.org/officeDocument/2006/relationships/image" Target="../media/image15.svg"/><Relationship Id="rId9" Type="http://schemas.openxmlformats.org/officeDocument/2006/relationships/image" Target="../media/image20.png"/><Relationship Id="rId14" Type="http://schemas.openxmlformats.org/officeDocument/2006/relationships/image" Target="../media/image25.sv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svg"/><Relationship Id="rId3" Type="http://schemas.openxmlformats.org/officeDocument/2006/relationships/image" Target="../media/image30.png"/><Relationship Id="rId7" Type="http://schemas.openxmlformats.org/officeDocument/2006/relationships/image" Target="../media/image1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4.xml"/><Relationship Id="rId6" Type="http://schemas.microsoft.com/office/2007/relationships/hdphoto" Target="../media/hdphoto1.wdp"/><Relationship Id="rId5" Type="http://schemas.openxmlformats.org/officeDocument/2006/relationships/image" Target="../media/image32.png"/><Relationship Id="rId10" Type="http://schemas.openxmlformats.org/officeDocument/2006/relationships/image" Target="../media/image34.svg"/><Relationship Id="rId4" Type="http://schemas.openxmlformats.org/officeDocument/2006/relationships/image" Target="../media/image31.jpeg"/><Relationship Id="rId9" Type="http://schemas.openxmlformats.org/officeDocument/2006/relationships/image" Target="../media/image33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png"/><Relationship Id="rId3" Type="http://schemas.openxmlformats.org/officeDocument/2006/relationships/image" Target="../media/image35.png"/><Relationship Id="rId7" Type="http://schemas.openxmlformats.org/officeDocument/2006/relationships/image" Target="../media/image39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38.png"/><Relationship Id="rId5" Type="http://schemas.openxmlformats.org/officeDocument/2006/relationships/image" Target="../media/image37.png"/><Relationship Id="rId4" Type="http://schemas.openxmlformats.org/officeDocument/2006/relationships/image" Target="../media/image36.png"/><Relationship Id="rId9" Type="http://schemas.openxmlformats.org/officeDocument/2006/relationships/image" Target="../media/image4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4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.xml"/><Relationship Id="rId1" Type="http://schemas.openxmlformats.org/officeDocument/2006/relationships/video" Target="https://www.youtube.com/embed/65_4p3WVc1g?feature=oembed" TargetMode="External"/><Relationship Id="rId4" Type="http://schemas.openxmlformats.org/officeDocument/2006/relationships/image" Target="../media/image4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0">
            <a:extLst>
              <a:ext uri="{FF2B5EF4-FFF2-40B4-BE49-F238E27FC236}">
                <a16:creationId xmlns:a16="http://schemas.microsoft.com/office/drawing/2014/main" id="{DD33F956-271C-BC80-8733-19B21FFCA64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23774" y="1925053"/>
            <a:ext cx="9894915" cy="2663026"/>
          </a:xfrm>
        </p:spPr>
        <p:txBody>
          <a:bodyPr lIns="91440" tIns="45720" rIns="91440" bIns="45720" anchor="b">
            <a:noAutofit/>
          </a:bodyPr>
          <a:lstStyle/>
          <a:p>
            <a:pPr algn="l"/>
            <a:r>
              <a:rPr lang="en-US">
                <a:latin typeface="Segoe UI"/>
                <a:ea typeface="Segoe UI Black"/>
                <a:cs typeface="Segoe UI"/>
              </a:rPr>
              <a:t>Don't</a:t>
            </a:r>
            <a:r>
              <a:rPr lang="en-US" sz="6000" b="1">
                <a:latin typeface="Segoe UI"/>
                <a:ea typeface="Segoe UI Black"/>
                <a:cs typeface="Segoe UI"/>
              </a:rPr>
              <a:t> replace your old access solution, elevate it</a:t>
            </a:r>
          </a:p>
        </p:txBody>
      </p:sp>
      <p:sp>
        <p:nvSpPr>
          <p:cNvPr id="12" name="Subtitle 11">
            <a:extLst>
              <a:ext uri="{FF2B5EF4-FFF2-40B4-BE49-F238E27FC236}">
                <a16:creationId xmlns:a16="http://schemas.microsoft.com/office/drawing/2014/main" id="{65531237-7F56-7D47-1033-01B1ABD6499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algn="l"/>
            <a:r>
              <a:rPr lang="en-US" sz="1800">
                <a:latin typeface="Segoe UI" panose="020B0502040204020203" pitchFamily="34" charset="0"/>
                <a:cs typeface="Segoe UI" panose="020B0502040204020203" pitchFamily="34" charset="0"/>
              </a:rPr>
              <a:t>The answer to your retrofit problems brings more than just calling</a:t>
            </a:r>
          </a:p>
        </p:txBody>
      </p:sp>
    </p:spTree>
    <p:extLst>
      <p:ext uri="{BB962C8B-B14F-4D97-AF65-F5344CB8AC3E}">
        <p14:creationId xmlns:p14="http://schemas.microsoft.com/office/powerpoint/2010/main" val="19031116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F68C30-B1C7-463C-9443-F64B1162C31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308917" y="291287"/>
            <a:ext cx="5752074" cy="1746060"/>
          </a:xfrm>
        </p:spPr>
        <p:txBody>
          <a:bodyPr/>
          <a:lstStyle/>
          <a:p>
            <a:r>
              <a:rPr lang="en-US"/>
              <a:t>What is the My2N Management platform?</a:t>
            </a:r>
          </a:p>
        </p:txBody>
      </p:sp>
      <p:pic>
        <p:nvPicPr>
          <p:cNvPr id="13" name="Zástupný symbol obrázku 12">
            <a:extLst>
              <a:ext uri="{FF2B5EF4-FFF2-40B4-BE49-F238E27FC236}">
                <a16:creationId xmlns:a16="http://schemas.microsoft.com/office/drawing/2014/main" id="{A9AE7246-AC9A-6AB0-52D3-0424F0ADCAB4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0232"/>
          <a:stretch/>
        </p:blipFill>
        <p:spPr>
          <a:xfrm>
            <a:off x="0" y="0"/>
            <a:ext cx="7012858" cy="6858000"/>
          </a:xfrm>
        </p:spPr>
      </p:pic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1931CCC2-8691-4797-3751-FA3D1CF2E7C1}"/>
              </a:ext>
            </a:extLst>
          </p:cNvPr>
          <p:cNvSpPr txBox="1">
            <a:spLocks/>
          </p:cNvSpPr>
          <p:nvPr/>
        </p:nvSpPr>
        <p:spPr>
          <a:xfrm>
            <a:off x="7360796" y="2846439"/>
            <a:ext cx="3693121" cy="3526311"/>
          </a:xfrm>
          <a:prstGeom prst="rect">
            <a:avLst/>
          </a:prstGeom>
        </p:spPr>
        <p:txBody>
          <a:bodyPr lIns="91440" tIns="45720" rIns="91440" bIns="45720" anchor="b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200" b="1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b="0"/>
              <a:t>My2N is a cloud platform that enables the system integrator </a:t>
            </a:r>
            <a:r>
              <a:rPr lang="en-US" sz="1800">
                <a:solidFill>
                  <a:schemeClr val="accent1"/>
                </a:solidFill>
              </a:rPr>
              <a:t>manage the entire installation remotely </a:t>
            </a:r>
            <a:r>
              <a:rPr lang="en-US" sz="1800" b="0"/>
              <a:t>including configuration, cloud calling, access control credentials, product diagnosis, logs and more.</a:t>
            </a:r>
          </a:p>
        </p:txBody>
      </p:sp>
      <p:sp>
        <p:nvSpPr>
          <p:cNvPr id="3" name="Obdélník 2">
            <a:extLst>
              <a:ext uri="{FF2B5EF4-FFF2-40B4-BE49-F238E27FC236}">
                <a16:creationId xmlns:a16="http://schemas.microsoft.com/office/drawing/2014/main" id="{97CB5EC9-E5B9-C356-8991-1FD7A2720694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10942918" y="6526306"/>
            <a:ext cx="1105647" cy="24503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65819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Online Media 5" title="Get remote IP door entry set up with the My2N Management Platform">
            <a:hlinkClick r:id="" action="ppaction://media"/>
            <a:extLst>
              <a:ext uri="{FF2B5EF4-FFF2-40B4-BE49-F238E27FC236}">
                <a16:creationId xmlns:a16="http://schemas.microsoft.com/office/drawing/2014/main" id="{3BA2329F-956C-57AC-2EBE-CEB449AF9A11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 rotWithShape="1">
          <a:blip r:embed="rId3"/>
          <a:srcRect t="442"/>
          <a:stretch/>
        </p:blipFill>
        <p:spPr>
          <a:xfrm>
            <a:off x="20" y="10"/>
            <a:ext cx="12191980" cy="685799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629650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D95BBA2-157A-4FEB-6271-19E5DF5B2D7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F9CE7B7-7AB8-E0DE-B53A-D58963B5267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43926" y="291287"/>
            <a:ext cx="4069464" cy="1367032"/>
          </a:xfrm>
        </p:spPr>
        <p:txBody>
          <a:bodyPr/>
          <a:lstStyle/>
          <a:p>
            <a:r>
              <a:rPr lang="en-GB"/>
              <a:t>New My2N pricing model</a:t>
            </a:r>
          </a:p>
        </p:txBody>
      </p:sp>
      <p:pic>
        <p:nvPicPr>
          <p:cNvPr id="13" name="Zástupný symbol obrázku 12">
            <a:extLst>
              <a:ext uri="{FF2B5EF4-FFF2-40B4-BE49-F238E27FC236}">
                <a16:creationId xmlns:a16="http://schemas.microsoft.com/office/drawing/2014/main" id="{AE372E08-3A40-52CC-189D-616DCB559544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089"/>
          <a:stretch/>
        </p:blipFill>
        <p:spPr>
          <a:xfrm>
            <a:off x="4284407" y="0"/>
            <a:ext cx="7907594" cy="6858000"/>
          </a:xfrm>
        </p:spPr>
      </p:pic>
      <p:sp>
        <p:nvSpPr>
          <p:cNvPr id="4" name="Zástupný text 3">
            <a:extLst>
              <a:ext uri="{FF2B5EF4-FFF2-40B4-BE49-F238E27FC236}">
                <a16:creationId xmlns:a16="http://schemas.microsoft.com/office/drawing/2014/main" id="{F3E908DC-47D5-204D-A06C-A0C52B6EA834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343926" y="5103799"/>
            <a:ext cx="5752074" cy="1477662"/>
          </a:xfrm>
        </p:spPr>
        <p:txBody>
          <a:bodyPr lIns="91440" tIns="45720" rIns="91440" bIns="45720" anchor="t"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/>
              <a:t>One-off payment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/>
              <a:t>200</a:t>
            </a:r>
            <a:r>
              <a:rPr lang="en-GB" sz="1800"/>
              <a:t> EUR (MSRP</a:t>
            </a:r>
            <a:r>
              <a:rPr lang="en-GB"/>
              <a:t>) per apartment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>
                <a:cs typeface="Segoe UI"/>
              </a:rPr>
              <a:t>10 years</a:t>
            </a:r>
          </a:p>
          <a:p>
            <a:endParaRPr lang="en-GB" sz="1800" b="1">
              <a:cs typeface="Segoe UI"/>
            </a:endParaRPr>
          </a:p>
        </p:txBody>
      </p:sp>
    </p:spTree>
    <p:extLst>
      <p:ext uri="{BB962C8B-B14F-4D97-AF65-F5344CB8AC3E}">
        <p14:creationId xmlns:p14="http://schemas.microsoft.com/office/powerpoint/2010/main" val="41159613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5C9BB9-F950-49CB-9461-737EADD4D92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98287" y="312749"/>
            <a:ext cx="9345098" cy="770895"/>
          </a:xfrm>
        </p:spPr>
        <p:txBody>
          <a:bodyPr/>
          <a:lstStyle/>
          <a:p>
            <a:r>
              <a:rPr lang="en-GB"/>
              <a:t>Pricing example (one-off payment)</a:t>
            </a: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34180B48-F32E-B071-5FAA-C7214C1A4BD5}"/>
              </a:ext>
            </a:extLst>
          </p:cNvPr>
          <p:cNvGraphicFramePr>
            <a:graphicFrameLocks noGrp="1"/>
          </p:cNvGraphicFramePr>
          <p:nvPr/>
        </p:nvGraphicFramePr>
        <p:xfrm>
          <a:off x="393831" y="1607390"/>
          <a:ext cx="11595167" cy="45537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902994">
                  <a:extLst>
                    <a:ext uri="{9D8B030D-6E8A-4147-A177-3AD203B41FA5}">
                      <a16:colId xmlns:a16="http://schemas.microsoft.com/office/drawing/2014/main" val="1841868067"/>
                    </a:ext>
                  </a:extLst>
                </a:gridCol>
                <a:gridCol w="1897391">
                  <a:extLst>
                    <a:ext uri="{9D8B030D-6E8A-4147-A177-3AD203B41FA5}">
                      <a16:colId xmlns:a16="http://schemas.microsoft.com/office/drawing/2014/main" val="411976043"/>
                    </a:ext>
                  </a:extLst>
                </a:gridCol>
                <a:gridCol w="1897391">
                  <a:extLst>
                    <a:ext uri="{9D8B030D-6E8A-4147-A177-3AD203B41FA5}">
                      <a16:colId xmlns:a16="http://schemas.microsoft.com/office/drawing/2014/main" val="348224483"/>
                    </a:ext>
                  </a:extLst>
                </a:gridCol>
                <a:gridCol w="1897391">
                  <a:extLst>
                    <a:ext uri="{9D8B030D-6E8A-4147-A177-3AD203B41FA5}">
                      <a16:colId xmlns:a16="http://schemas.microsoft.com/office/drawing/2014/main" val="3430041497"/>
                    </a:ext>
                  </a:extLst>
                </a:gridCol>
              </a:tblGrid>
              <a:tr h="505971">
                <a:tc>
                  <a:txBody>
                    <a:bodyPr/>
                    <a:lstStyle/>
                    <a:p>
                      <a:pPr algn="l"/>
                      <a:r>
                        <a:rPr lang="en-GB" sz="1900" noProof="0" dirty="0"/>
                        <a:t>Product</a:t>
                      </a:r>
                    </a:p>
                  </a:txBody>
                  <a:tcPr marL="107097" marR="107097" marT="53549" marB="53549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900" noProof="0" dirty="0"/>
                        <a:t>Quantity</a:t>
                      </a:r>
                    </a:p>
                  </a:txBody>
                  <a:tcPr marL="107097" marR="107097" marT="53549" marB="53549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900" noProof="0" dirty="0"/>
                        <a:t>PVP (EUR)</a:t>
                      </a:r>
                    </a:p>
                  </a:txBody>
                  <a:tcPr marL="107097" marR="107097" marT="53549" marB="53549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900" noProof="0" dirty="0"/>
                        <a:t>Total (EUR)</a:t>
                      </a:r>
                    </a:p>
                  </a:txBody>
                  <a:tcPr marL="107097" marR="107097" marT="53549" marB="53549" anchor="ctr"/>
                </a:tc>
                <a:extLst>
                  <a:ext uri="{0D108BD9-81ED-4DB2-BD59-A6C34878D82A}">
                    <a16:rowId xmlns:a16="http://schemas.microsoft.com/office/drawing/2014/main" val="355742669"/>
                  </a:ext>
                </a:extLst>
              </a:tr>
              <a:tr h="505971">
                <a:tc>
                  <a:txBody>
                    <a:bodyPr/>
                    <a:lstStyle/>
                    <a:p>
                      <a:pPr algn="l"/>
                      <a:r>
                        <a:rPr lang="en-GB" sz="1900" noProof="0" dirty="0"/>
                        <a:t>2N LTE Verso – Main unit with camera</a:t>
                      </a:r>
                    </a:p>
                  </a:txBody>
                  <a:tcPr marL="107097" marR="107097" marT="53549" marB="53549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900" noProof="0" dirty="0"/>
                        <a:t>1</a:t>
                      </a:r>
                    </a:p>
                  </a:txBody>
                  <a:tcPr marL="107097" marR="107097" marT="53549" marB="53549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GB" sz="1900" kern="1200" noProof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1,241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1900" kern="1200" noProof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1,241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2570523331"/>
                  </a:ext>
                </a:extLst>
              </a:tr>
              <a:tr h="505971">
                <a:tc>
                  <a:txBody>
                    <a:bodyPr/>
                    <a:lstStyle/>
                    <a:p>
                      <a:pPr algn="l"/>
                      <a:r>
                        <a:rPr lang="en-GB" sz="1900" noProof="0" dirty="0"/>
                        <a:t>Touch display module</a:t>
                      </a:r>
                    </a:p>
                  </a:txBody>
                  <a:tcPr marL="107097" marR="107097" marT="53549" marB="53549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900" noProof="0" dirty="0"/>
                        <a:t>1</a:t>
                      </a:r>
                    </a:p>
                  </a:txBody>
                  <a:tcPr marL="107097" marR="107097" marT="53549" marB="53549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GB" sz="1900" kern="1200" noProof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889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1900" kern="1200" noProof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889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3443406725"/>
                  </a:ext>
                </a:extLst>
              </a:tr>
              <a:tr h="505971">
                <a:tc>
                  <a:txBody>
                    <a:bodyPr/>
                    <a:lstStyle/>
                    <a:p>
                      <a:pPr algn="l"/>
                      <a:r>
                        <a:rPr lang="en-GB" sz="1900" noProof="0" dirty="0"/>
                        <a:t>Bluetooth &amp; RFID reader</a:t>
                      </a:r>
                    </a:p>
                  </a:txBody>
                  <a:tcPr marL="107097" marR="107097" marT="53549" marB="53549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900" noProof="0" dirty="0"/>
                        <a:t>1</a:t>
                      </a:r>
                    </a:p>
                  </a:txBody>
                  <a:tcPr marL="107097" marR="107097" marT="53549" marB="53549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GB" sz="1900" kern="1200" noProof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596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1900" kern="1200" noProof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596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3086558907"/>
                  </a:ext>
                </a:extLst>
              </a:tr>
              <a:tr h="505971">
                <a:tc>
                  <a:txBody>
                    <a:bodyPr/>
                    <a:lstStyle/>
                    <a:p>
                      <a:pPr algn="l"/>
                      <a:r>
                        <a:rPr lang="en-GB" sz="1900" noProof="0" dirty="0"/>
                        <a:t>LTE external antenna</a:t>
                      </a:r>
                    </a:p>
                  </a:txBody>
                  <a:tcPr marL="107097" marR="107097" marT="53549" marB="53549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900" noProof="0" dirty="0"/>
                        <a:t>1</a:t>
                      </a:r>
                    </a:p>
                  </a:txBody>
                  <a:tcPr marL="107097" marR="107097" marT="53549" marB="53549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GB" sz="1900" kern="1200" noProof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24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1900" kern="1200" noProof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24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1870569993"/>
                  </a:ext>
                </a:extLst>
              </a:tr>
              <a:tr h="505971">
                <a:tc>
                  <a:txBody>
                    <a:bodyPr/>
                    <a:lstStyle/>
                    <a:p>
                      <a:pPr algn="l"/>
                      <a:r>
                        <a:rPr lang="en-GB" sz="1900" noProof="0" dirty="0"/>
                        <a:t>Frame for surface installation</a:t>
                      </a:r>
                    </a:p>
                  </a:txBody>
                  <a:tcPr marL="107097" marR="107097" marT="53549" marB="53549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900" noProof="0" dirty="0"/>
                        <a:t>1</a:t>
                      </a:r>
                    </a:p>
                  </a:txBody>
                  <a:tcPr marL="107097" marR="107097" marT="53549" marB="53549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GB" sz="1900" kern="1200" noProof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87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1900" kern="1200" noProof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87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2454287465"/>
                  </a:ext>
                </a:extLst>
              </a:tr>
              <a:tr h="505971">
                <a:tc>
                  <a:txBody>
                    <a:bodyPr/>
                    <a:lstStyle/>
                    <a:p>
                      <a:pPr algn="l"/>
                      <a:r>
                        <a:rPr lang="en-GB" sz="1900" noProof="0" dirty="0"/>
                        <a:t>12 V power supply </a:t>
                      </a:r>
                    </a:p>
                  </a:txBody>
                  <a:tcPr marL="107097" marR="107097" marT="53549" marB="53549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900" noProof="0" dirty="0"/>
                        <a:t>1</a:t>
                      </a:r>
                    </a:p>
                  </a:txBody>
                  <a:tcPr marL="107097" marR="107097" marT="53549" marB="53549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GB" sz="1900" kern="1200" noProof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34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1900" kern="1200" noProof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34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1257131846"/>
                  </a:ext>
                </a:extLst>
              </a:tr>
              <a:tr h="505971">
                <a:tc>
                  <a:txBody>
                    <a:bodyPr/>
                    <a:lstStyle/>
                    <a:p>
                      <a:pPr algn="l"/>
                      <a:r>
                        <a:rPr lang="en-GB" sz="1900" noProof="0" dirty="0"/>
                        <a:t>My2N app (36 EUR × 10 years)</a:t>
                      </a:r>
                    </a:p>
                  </a:txBody>
                  <a:tcPr marL="107097" marR="107097" marT="53549" marB="53549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900" noProof="0" dirty="0"/>
                        <a:t>20</a:t>
                      </a:r>
                    </a:p>
                  </a:txBody>
                  <a:tcPr marL="107097" marR="107097" marT="53549" marB="53549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GB" sz="1900" kern="1200" noProof="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360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1900" kern="1200" noProof="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7,200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263655358"/>
                  </a:ext>
                </a:extLst>
              </a:tr>
              <a:tr h="505971">
                <a:tc>
                  <a:txBody>
                    <a:bodyPr/>
                    <a:lstStyle/>
                    <a:p>
                      <a:pPr algn="l"/>
                      <a:r>
                        <a:rPr lang="en-GB" sz="1900" b="1" noProof="0" dirty="0"/>
                        <a:t>Total</a:t>
                      </a:r>
                    </a:p>
                  </a:txBody>
                  <a:tcPr marL="107097" marR="107097" marT="53549" marB="53549" anchor="ctr"/>
                </a:tc>
                <a:tc>
                  <a:txBody>
                    <a:bodyPr/>
                    <a:lstStyle/>
                    <a:p>
                      <a:pPr algn="ctr"/>
                      <a:endParaRPr lang="en-GB" sz="1900" b="1" noProof="0" dirty="0"/>
                    </a:p>
                  </a:txBody>
                  <a:tcPr marL="107097" marR="107097" marT="53549" marB="53549" anchor="ctr"/>
                </a:tc>
                <a:tc>
                  <a:txBody>
                    <a:bodyPr/>
                    <a:lstStyle/>
                    <a:p>
                      <a:pPr algn="ctr"/>
                      <a:endParaRPr lang="en-GB" sz="1900" b="1" noProof="0" dirty="0">
                        <a:solidFill>
                          <a:srgbClr val="FF0000"/>
                        </a:solidFill>
                      </a:endParaRPr>
                    </a:p>
                  </a:txBody>
                  <a:tcPr marL="107097" marR="107097" marT="53549" marB="53549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900" b="1" noProof="0" dirty="0">
                          <a:solidFill>
                            <a:srgbClr val="FF0000"/>
                          </a:solidFill>
                        </a:rPr>
                        <a:t>10,071</a:t>
                      </a:r>
                    </a:p>
                  </a:txBody>
                  <a:tcPr marL="107097" marR="107097" marT="53549" marB="53549" anchor="ctr"/>
                </a:tc>
                <a:extLst>
                  <a:ext uri="{0D108BD9-81ED-4DB2-BD59-A6C34878D82A}">
                    <a16:rowId xmlns:a16="http://schemas.microsoft.com/office/drawing/2014/main" val="4097849399"/>
                  </a:ext>
                </a:extLst>
              </a:tr>
            </a:tbl>
          </a:graphicData>
        </a:graphic>
      </p:graphicFrame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68F0C8D0-3AFB-799B-DDDD-79855A1F0B08}"/>
              </a:ext>
            </a:extLst>
          </p:cNvPr>
          <p:cNvGraphicFramePr>
            <a:graphicFrameLocks noGrp="1"/>
          </p:cNvGraphicFramePr>
          <p:nvPr/>
        </p:nvGraphicFramePr>
        <p:xfrm>
          <a:off x="393830" y="1607390"/>
          <a:ext cx="11595167" cy="45537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902994">
                  <a:extLst>
                    <a:ext uri="{9D8B030D-6E8A-4147-A177-3AD203B41FA5}">
                      <a16:colId xmlns:a16="http://schemas.microsoft.com/office/drawing/2014/main" val="1841868067"/>
                    </a:ext>
                  </a:extLst>
                </a:gridCol>
                <a:gridCol w="1897391">
                  <a:extLst>
                    <a:ext uri="{9D8B030D-6E8A-4147-A177-3AD203B41FA5}">
                      <a16:colId xmlns:a16="http://schemas.microsoft.com/office/drawing/2014/main" val="411976043"/>
                    </a:ext>
                  </a:extLst>
                </a:gridCol>
                <a:gridCol w="1897391">
                  <a:extLst>
                    <a:ext uri="{9D8B030D-6E8A-4147-A177-3AD203B41FA5}">
                      <a16:colId xmlns:a16="http://schemas.microsoft.com/office/drawing/2014/main" val="348224483"/>
                    </a:ext>
                  </a:extLst>
                </a:gridCol>
                <a:gridCol w="1897391">
                  <a:extLst>
                    <a:ext uri="{9D8B030D-6E8A-4147-A177-3AD203B41FA5}">
                      <a16:colId xmlns:a16="http://schemas.microsoft.com/office/drawing/2014/main" val="3430041497"/>
                    </a:ext>
                  </a:extLst>
                </a:gridCol>
              </a:tblGrid>
              <a:tr h="505971">
                <a:tc>
                  <a:txBody>
                    <a:bodyPr/>
                    <a:lstStyle/>
                    <a:p>
                      <a:pPr algn="l"/>
                      <a:r>
                        <a:rPr lang="en-GB" sz="1900" noProof="0" dirty="0"/>
                        <a:t>Product</a:t>
                      </a:r>
                    </a:p>
                  </a:txBody>
                  <a:tcPr marL="107097" marR="107097" marT="53549" marB="53549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900" noProof="0" dirty="0"/>
                        <a:t>Quantity</a:t>
                      </a:r>
                    </a:p>
                  </a:txBody>
                  <a:tcPr marL="107097" marR="107097" marT="53549" marB="53549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900" noProof="0"/>
                        <a:t>PVP (EUR)</a:t>
                      </a:r>
                    </a:p>
                  </a:txBody>
                  <a:tcPr marL="107097" marR="107097" marT="53549" marB="53549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900" noProof="0" dirty="0"/>
                        <a:t>Total (EUR)</a:t>
                      </a:r>
                    </a:p>
                  </a:txBody>
                  <a:tcPr marL="107097" marR="107097" marT="53549" marB="53549" anchor="ctr"/>
                </a:tc>
                <a:extLst>
                  <a:ext uri="{0D108BD9-81ED-4DB2-BD59-A6C34878D82A}">
                    <a16:rowId xmlns:a16="http://schemas.microsoft.com/office/drawing/2014/main" val="355742669"/>
                  </a:ext>
                </a:extLst>
              </a:tr>
              <a:tr h="505971">
                <a:tc>
                  <a:txBody>
                    <a:bodyPr/>
                    <a:lstStyle/>
                    <a:p>
                      <a:pPr algn="l"/>
                      <a:r>
                        <a:rPr lang="en-GB" sz="1900" noProof="0" dirty="0"/>
                        <a:t>2N LTE Verso – Main unit with camera</a:t>
                      </a:r>
                    </a:p>
                  </a:txBody>
                  <a:tcPr marL="107097" marR="107097" marT="53549" marB="53549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900" noProof="0" dirty="0"/>
                        <a:t>1</a:t>
                      </a:r>
                    </a:p>
                  </a:txBody>
                  <a:tcPr marL="107097" marR="107097" marT="53549" marB="53549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GB" sz="19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r>
                        <a:rPr lang="cs-CZ" sz="19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,</a:t>
                      </a:r>
                      <a:r>
                        <a:rPr lang="en-GB" sz="19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241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19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r>
                        <a:rPr lang="cs-CZ" sz="19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,</a:t>
                      </a:r>
                      <a:r>
                        <a:rPr lang="en-GB" sz="19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241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2570523331"/>
                  </a:ext>
                </a:extLst>
              </a:tr>
              <a:tr h="505971">
                <a:tc>
                  <a:txBody>
                    <a:bodyPr/>
                    <a:lstStyle/>
                    <a:p>
                      <a:pPr algn="l"/>
                      <a:r>
                        <a:rPr lang="en-GB" sz="1900" noProof="0"/>
                        <a:t>Touch display module</a:t>
                      </a:r>
                    </a:p>
                  </a:txBody>
                  <a:tcPr marL="107097" marR="107097" marT="53549" marB="53549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900" noProof="0" dirty="0"/>
                        <a:t>1</a:t>
                      </a:r>
                    </a:p>
                  </a:txBody>
                  <a:tcPr marL="107097" marR="107097" marT="53549" marB="53549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GB" sz="19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889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19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889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3443406725"/>
                  </a:ext>
                </a:extLst>
              </a:tr>
              <a:tr h="505971">
                <a:tc>
                  <a:txBody>
                    <a:bodyPr/>
                    <a:lstStyle/>
                    <a:p>
                      <a:pPr algn="l"/>
                      <a:r>
                        <a:rPr lang="en-GB" sz="1900" noProof="0"/>
                        <a:t>Bluetooth &amp; RFID reader</a:t>
                      </a:r>
                    </a:p>
                  </a:txBody>
                  <a:tcPr marL="107097" marR="107097" marT="53549" marB="53549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900" noProof="0" dirty="0"/>
                        <a:t>1</a:t>
                      </a:r>
                    </a:p>
                  </a:txBody>
                  <a:tcPr marL="107097" marR="107097" marT="53549" marB="53549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GB" sz="19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596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19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596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3086558907"/>
                  </a:ext>
                </a:extLst>
              </a:tr>
              <a:tr h="505971">
                <a:tc>
                  <a:txBody>
                    <a:bodyPr/>
                    <a:lstStyle/>
                    <a:p>
                      <a:pPr algn="l"/>
                      <a:r>
                        <a:rPr lang="en-GB" sz="1900" noProof="0"/>
                        <a:t>LTE external antenna</a:t>
                      </a:r>
                    </a:p>
                  </a:txBody>
                  <a:tcPr marL="107097" marR="107097" marT="53549" marB="53549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900" noProof="0" dirty="0"/>
                        <a:t>1</a:t>
                      </a:r>
                    </a:p>
                  </a:txBody>
                  <a:tcPr marL="107097" marR="107097" marT="53549" marB="53549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GB" sz="19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24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19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24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1870569993"/>
                  </a:ext>
                </a:extLst>
              </a:tr>
              <a:tr h="505971">
                <a:tc>
                  <a:txBody>
                    <a:bodyPr/>
                    <a:lstStyle/>
                    <a:p>
                      <a:pPr algn="l"/>
                      <a:r>
                        <a:rPr lang="en-GB" sz="1900" noProof="0"/>
                        <a:t>Frame for surface installation</a:t>
                      </a:r>
                    </a:p>
                  </a:txBody>
                  <a:tcPr marL="107097" marR="107097" marT="53549" marB="53549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900" noProof="0" dirty="0"/>
                        <a:t>1</a:t>
                      </a:r>
                    </a:p>
                  </a:txBody>
                  <a:tcPr marL="107097" marR="107097" marT="53549" marB="53549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GB" sz="19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87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19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87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2454287465"/>
                  </a:ext>
                </a:extLst>
              </a:tr>
              <a:tr h="505971">
                <a:tc>
                  <a:txBody>
                    <a:bodyPr/>
                    <a:lstStyle/>
                    <a:p>
                      <a:pPr algn="l"/>
                      <a:r>
                        <a:rPr lang="en-GB" sz="1900" noProof="0"/>
                        <a:t>12 V power supply </a:t>
                      </a:r>
                    </a:p>
                  </a:txBody>
                  <a:tcPr marL="107097" marR="107097" marT="53549" marB="53549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900" noProof="0" dirty="0"/>
                        <a:t>1</a:t>
                      </a:r>
                    </a:p>
                  </a:txBody>
                  <a:tcPr marL="107097" marR="107097" marT="53549" marB="53549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GB" sz="19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34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19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34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1257131846"/>
                  </a:ext>
                </a:extLst>
              </a:tr>
              <a:tr h="505971">
                <a:tc>
                  <a:txBody>
                    <a:bodyPr/>
                    <a:lstStyle/>
                    <a:p>
                      <a:pPr algn="l"/>
                      <a:r>
                        <a:rPr lang="en-GB" sz="1900" noProof="0"/>
                        <a:t> My2N app (one-off payment for 10 years)</a:t>
                      </a:r>
                    </a:p>
                  </a:txBody>
                  <a:tcPr marL="107097" marR="107097" marT="53549" marB="53549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900" noProof="0" dirty="0"/>
                        <a:t>20</a:t>
                      </a:r>
                    </a:p>
                  </a:txBody>
                  <a:tcPr marL="107097" marR="107097" marT="53549" marB="53549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GB" sz="19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200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19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4</a:t>
                      </a:r>
                      <a:r>
                        <a:rPr lang="cs-CZ" sz="19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,</a:t>
                      </a:r>
                      <a:r>
                        <a:rPr lang="en-GB" sz="19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000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263655358"/>
                  </a:ext>
                </a:extLst>
              </a:tr>
              <a:tr h="505971">
                <a:tc>
                  <a:txBody>
                    <a:bodyPr/>
                    <a:lstStyle/>
                    <a:p>
                      <a:pPr algn="l"/>
                      <a:r>
                        <a:rPr lang="en-GB" sz="1900" b="1" noProof="0" dirty="0"/>
                        <a:t>Total</a:t>
                      </a:r>
                    </a:p>
                  </a:txBody>
                  <a:tcPr marL="107097" marR="107097" marT="53549" marB="53549" anchor="ctr"/>
                </a:tc>
                <a:tc>
                  <a:txBody>
                    <a:bodyPr/>
                    <a:lstStyle/>
                    <a:p>
                      <a:pPr algn="ctr"/>
                      <a:endParaRPr lang="en-GB" sz="1900" b="1" noProof="0"/>
                    </a:p>
                  </a:txBody>
                  <a:tcPr marL="107097" marR="107097" marT="53549" marB="53549" anchor="ctr"/>
                </a:tc>
                <a:tc>
                  <a:txBody>
                    <a:bodyPr/>
                    <a:lstStyle/>
                    <a:p>
                      <a:pPr algn="ctr"/>
                      <a:endParaRPr lang="en-GB" sz="1900" b="1" noProof="0">
                        <a:solidFill>
                          <a:schemeClr val="tx1"/>
                        </a:solidFill>
                      </a:endParaRPr>
                    </a:p>
                  </a:txBody>
                  <a:tcPr marL="107097" marR="107097" marT="53549" marB="53549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900" b="1" noProof="0" dirty="0">
                          <a:solidFill>
                            <a:schemeClr val="tx1"/>
                          </a:solidFill>
                        </a:rPr>
                        <a:t>6,871</a:t>
                      </a:r>
                      <a:endParaRPr lang="en-GB" sz="1900" b="1" noProof="0" dirty="0">
                        <a:solidFill>
                          <a:schemeClr val="tx1"/>
                        </a:solidFill>
                      </a:endParaRPr>
                    </a:p>
                  </a:txBody>
                  <a:tcPr marL="107097" marR="107097" marT="53549" marB="53549" anchor="ctr"/>
                </a:tc>
                <a:extLst>
                  <a:ext uri="{0D108BD9-81ED-4DB2-BD59-A6C34878D82A}">
                    <a16:rowId xmlns:a16="http://schemas.microsoft.com/office/drawing/2014/main" val="4097849399"/>
                  </a:ext>
                </a:extLst>
              </a:tr>
            </a:tbl>
          </a:graphicData>
        </a:graphic>
      </p:graphicFrame>
      <p:sp>
        <p:nvSpPr>
          <p:cNvPr id="5" name="Zástupný text 4">
            <a:extLst>
              <a:ext uri="{FF2B5EF4-FFF2-40B4-BE49-F238E27FC236}">
                <a16:creationId xmlns:a16="http://schemas.microsoft.com/office/drawing/2014/main" id="{9C33C01E-B314-4102-95E3-560C4A27310D}"/>
              </a:ext>
            </a:extLst>
          </p:cNvPr>
          <p:cNvSpPr txBox="1">
            <a:spLocks/>
          </p:cNvSpPr>
          <p:nvPr/>
        </p:nvSpPr>
        <p:spPr>
          <a:xfrm>
            <a:off x="298287" y="999949"/>
            <a:ext cx="8005825" cy="475673"/>
          </a:xfrm>
          <a:prstGeom prst="rect">
            <a:avLst/>
          </a:prstGeom>
        </p:spPr>
        <p:txBody>
          <a:bodyPr anchor="t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1800" b="0" i="0" u="none" strike="noStrike" kern="1200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Based on 20 apartment buildings</a:t>
            </a:r>
          </a:p>
        </p:txBody>
      </p:sp>
      <p:sp>
        <p:nvSpPr>
          <p:cNvPr id="4" name="Obdélník 3">
            <a:extLst>
              <a:ext uri="{FF2B5EF4-FFF2-40B4-BE49-F238E27FC236}">
                <a16:creationId xmlns:a16="http://schemas.microsoft.com/office/drawing/2014/main" id="{C9022A1A-5DF9-081A-F0E8-9A972F477267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10942918" y="6526306"/>
            <a:ext cx="1105647" cy="24503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672090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Obdélník 11"/>
          <p:cNvSpPr/>
          <p:nvPr/>
        </p:nvSpPr>
        <p:spPr>
          <a:xfrm>
            <a:off x="1026585" y="1612901"/>
            <a:ext cx="61383" cy="4502151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09585" fontAlgn="base">
              <a:spcBef>
                <a:spcPct val="0"/>
              </a:spcBef>
              <a:spcAft>
                <a:spcPct val="0"/>
              </a:spcAft>
              <a:defRPr/>
            </a:pPr>
            <a:endParaRPr lang="cs-CZ" sz="240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8" name="Obdélník 4">
            <a:extLst>
              <a:ext uri="{FF2B5EF4-FFF2-40B4-BE49-F238E27FC236}">
                <a16:creationId xmlns:a16="http://schemas.microsoft.com/office/drawing/2014/main" id="{E903D65D-0308-4A68-BC67-1A31D8C34D15}"/>
              </a:ext>
            </a:extLst>
          </p:cNvPr>
          <p:cNvSpPr/>
          <p:nvPr/>
        </p:nvSpPr>
        <p:spPr>
          <a:xfrm>
            <a:off x="2140735" y="2940645"/>
            <a:ext cx="9560204" cy="18156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07469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3733" cap="all">
                <a:solidFill>
                  <a:srgbClr val="FFFFFF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The INTERCOM and access control for the residential projects of the future</a:t>
            </a:r>
            <a:endParaRPr lang="es-ES" sz="3733" cap="all">
              <a:solidFill>
                <a:srgbClr val="FFFFFF"/>
              </a:solidFill>
              <a:latin typeface="Verdana" panose="020B0604030504040204" pitchFamily="34" charset="0"/>
              <a:ea typeface="Verdana" panose="020B0604030504040204" pitchFamily="34" charset="0"/>
              <a:cs typeface="Arial" pitchFamily="34" charset="0"/>
            </a:endParaRPr>
          </a:p>
        </p:txBody>
      </p:sp>
      <p:pic>
        <p:nvPicPr>
          <p:cNvPr id="3" name="Picture 2" descr="A picture containing icon&#10;&#10;Description automatically generated">
            <a:extLst>
              <a:ext uri="{FF2B5EF4-FFF2-40B4-BE49-F238E27FC236}">
                <a16:creationId xmlns:a16="http://schemas.microsoft.com/office/drawing/2014/main" id="{980E7827-FD9E-4EA3-86DA-758696E0000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44635" y="1612901"/>
            <a:ext cx="1547283" cy="896495"/>
          </a:xfrm>
          <a:prstGeom prst="rect">
            <a:avLst/>
          </a:prstGeom>
        </p:spPr>
      </p:pic>
      <p:pic>
        <p:nvPicPr>
          <p:cNvPr id="7" name="Zástupný symbol obrázku 10" descr="Obsah obrázku text&#10;&#10;Popis byl vytvořen automaticky">
            <a:extLst>
              <a:ext uri="{FF2B5EF4-FFF2-40B4-BE49-F238E27FC236}">
                <a16:creationId xmlns:a16="http://schemas.microsoft.com/office/drawing/2014/main" id="{E05D22ED-8F79-4BBC-81E4-4BFF25BD87AB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Obrázek 11">
            <a:extLst>
              <a:ext uri="{FF2B5EF4-FFF2-40B4-BE49-F238E27FC236}">
                <a16:creationId xmlns:a16="http://schemas.microsoft.com/office/drawing/2014/main" id="{160970F8-B341-48DE-ADAD-260921D2C7C8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/>
        </p:blipFill>
        <p:spPr>
          <a:xfrm>
            <a:off x="11055094" y="345760"/>
            <a:ext cx="789957" cy="372192"/>
          </a:xfrm>
          <a:prstGeom prst="rect">
            <a:avLst/>
          </a:prstGeom>
        </p:spPr>
      </p:pic>
      <p:sp>
        <p:nvSpPr>
          <p:cNvPr id="11" name="Obdélník 11">
            <a:extLst>
              <a:ext uri="{FF2B5EF4-FFF2-40B4-BE49-F238E27FC236}">
                <a16:creationId xmlns:a16="http://schemas.microsoft.com/office/drawing/2014/main" id="{D4574DD9-DAE2-4CD8-951D-7E0A0460ABAF}"/>
              </a:ext>
            </a:extLst>
          </p:cNvPr>
          <p:cNvSpPr/>
          <p:nvPr/>
        </p:nvSpPr>
        <p:spPr>
          <a:xfrm>
            <a:off x="10598099" y="6434578"/>
            <a:ext cx="1472380" cy="423423"/>
          </a:xfrm>
          <a:prstGeom prst="rect">
            <a:avLst/>
          </a:prstGeom>
        </p:spPr>
        <p:txBody>
          <a:bodyPr wrap="square" anchor="ctr">
            <a:noAutofit/>
          </a:bodyPr>
          <a:lstStyle/>
          <a:p>
            <a:pPr algn="r" defTabSz="607469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cs-CZ" sz="1400">
                <a:solidFill>
                  <a:prstClr val="white"/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rPr>
              <a:t> www.2n.com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C53765C8-612F-32EC-6ADC-0D7989C41A12}"/>
              </a:ext>
            </a:extLst>
          </p:cNvPr>
          <p:cNvSpPr txBox="1"/>
          <p:nvPr/>
        </p:nvSpPr>
        <p:spPr>
          <a:xfrm>
            <a:off x="491060" y="2329400"/>
            <a:ext cx="10384757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sz="48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Segoe UI"/>
                <a:ea typeface="+mj-ea"/>
                <a:cs typeface="+mj-cs"/>
              </a:rPr>
              <a:t>Offer innovative solution</a:t>
            </a:r>
            <a:r>
              <a:rPr lang="en-US" sz="4800" b="1">
                <a:solidFill>
                  <a:schemeClr val="bg1"/>
                </a:solidFill>
                <a:latin typeface="Segoe UI"/>
                <a:ea typeface="+mj-ea"/>
                <a:cs typeface="+mj-cs"/>
              </a:rPr>
              <a:t>s to your residents while making your work more efficient</a:t>
            </a:r>
            <a:endParaRPr lang="en-US" sz="480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0340820"/>
      </p:ext>
    </p:extLst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5113A9E-855F-298F-89FC-9CD7B022D0B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724247-2623-E1B9-0AC1-62368D775A2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23776" y="291286"/>
            <a:ext cx="4225007" cy="2043351"/>
          </a:xfrm>
        </p:spPr>
        <p:txBody>
          <a:bodyPr/>
          <a:lstStyle/>
          <a:p>
            <a:r>
              <a:rPr lang="en-US" noProof="0"/>
              <a:t>Retrofit installations</a:t>
            </a:r>
          </a:p>
        </p:txBody>
      </p:sp>
      <p:pic>
        <p:nvPicPr>
          <p:cNvPr id="15" name="Zástupný symbol obrázku 14">
            <a:extLst>
              <a:ext uri="{FF2B5EF4-FFF2-40B4-BE49-F238E27FC236}">
                <a16:creationId xmlns:a16="http://schemas.microsoft.com/office/drawing/2014/main" id="{52327533-97FE-6E01-3E98-5FCA22DD5033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81" r="21708"/>
          <a:stretch/>
        </p:blipFill>
        <p:spPr>
          <a:xfrm>
            <a:off x="4655713" y="0"/>
            <a:ext cx="7536287" cy="6858000"/>
          </a:xfrm>
        </p:spPr>
      </p:pic>
      <p:sp>
        <p:nvSpPr>
          <p:cNvPr id="4" name="Zástupný text 3">
            <a:extLst>
              <a:ext uri="{FF2B5EF4-FFF2-40B4-BE49-F238E27FC236}">
                <a16:creationId xmlns:a16="http://schemas.microsoft.com/office/drawing/2014/main" id="{5E533283-8904-18AE-2E9A-DF836C97E279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223775" y="4228289"/>
            <a:ext cx="4023970" cy="2203113"/>
          </a:xfrm>
        </p:spPr>
        <p:txBody>
          <a:bodyPr lIns="91440" tIns="45720" rIns="91440" bIns="45720" anchor="b"/>
          <a:lstStyle/>
          <a:p>
            <a:r>
              <a:rPr lang="en-GB"/>
              <a:t>Simply replacing an intercom with another one isn't the best approach to retrofit projects. </a:t>
            </a:r>
            <a:r>
              <a:rPr lang="en-GB" noProof="0"/>
              <a:t>There</a:t>
            </a:r>
            <a:r>
              <a:rPr lang="en-GB"/>
              <a:t>’</a:t>
            </a:r>
            <a:r>
              <a:rPr lang="en-GB" noProof="0"/>
              <a:t>s a </a:t>
            </a:r>
            <a:r>
              <a:rPr lang="en-GB" b="1" noProof="0">
                <a:solidFill>
                  <a:schemeClr val="accent1"/>
                </a:solidFill>
              </a:rPr>
              <a:t>different way</a:t>
            </a:r>
            <a:r>
              <a:rPr lang="en-GB" b="1">
                <a:solidFill>
                  <a:schemeClr val="accent1"/>
                </a:solidFill>
              </a:rPr>
              <a:t>:</a:t>
            </a:r>
            <a:r>
              <a:rPr lang="en-GB"/>
              <a:t> </a:t>
            </a:r>
            <a:r>
              <a:rPr lang="en-GB" b="1" noProof="0">
                <a:solidFill>
                  <a:schemeClr val="accent1"/>
                </a:solidFill>
              </a:rPr>
              <a:t>innovative solutions</a:t>
            </a:r>
            <a:r>
              <a:rPr lang="en-GB" noProof="0">
                <a:solidFill>
                  <a:schemeClr val="accent1"/>
                </a:solidFill>
              </a:rPr>
              <a:t> </a:t>
            </a:r>
            <a:r>
              <a:rPr lang="en-GB" noProof="0"/>
              <a:t>that </a:t>
            </a:r>
            <a:r>
              <a:rPr lang="en-GB"/>
              <a:t>make</a:t>
            </a:r>
            <a:r>
              <a:rPr lang="en-GB" noProof="0"/>
              <a:t> your </a:t>
            </a:r>
            <a:r>
              <a:rPr lang="en-GB" b="1" noProof="0">
                <a:solidFill>
                  <a:schemeClr val="accent1"/>
                </a:solidFill>
              </a:rPr>
              <a:t>work</a:t>
            </a:r>
            <a:r>
              <a:rPr lang="en-GB" b="1" noProof="0">
                <a:solidFill>
                  <a:schemeClr val="tx2">
                    <a:lumMod val="60000"/>
                    <a:lumOff val="40000"/>
                  </a:schemeClr>
                </a:solidFill>
              </a:rPr>
              <a:t> </a:t>
            </a:r>
            <a:r>
              <a:rPr lang="en-GB" b="1" noProof="0">
                <a:solidFill>
                  <a:schemeClr val="accent1"/>
                </a:solidFill>
              </a:rPr>
              <a:t>easier</a:t>
            </a:r>
            <a:r>
              <a:rPr lang="en-GB"/>
              <a:t>!</a:t>
            </a:r>
            <a:endParaRPr lang="en-GB" noProof="0"/>
          </a:p>
        </p:txBody>
      </p:sp>
    </p:spTree>
    <p:extLst>
      <p:ext uri="{BB962C8B-B14F-4D97-AF65-F5344CB8AC3E}">
        <p14:creationId xmlns:p14="http://schemas.microsoft.com/office/powerpoint/2010/main" val="20718567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93B811-989E-8B01-A051-74759A11EC3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Access_vizu_1.jpg">
            <a:extLst>
              <a:ext uri="{FF2B5EF4-FFF2-40B4-BE49-F238E27FC236}">
                <a16:creationId xmlns:a16="http://schemas.microsoft.com/office/drawing/2014/main" id="{8E3294B9-BC85-1D07-161D-0F74A2F81BDC}"/>
              </a:ext>
            </a:extLst>
          </p:cNvPr>
          <p:cNvPicPr>
            <a:picLocks noGrp="1" noChangeAspect="1"/>
          </p:cNvPicPr>
          <p:nvPr>
            <p:ph type="pic" sz="quarter" idx="17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93" t="7397" r="15789"/>
          <a:stretch/>
        </p:blipFill>
        <p:spPr>
          <a:xfrm>
            <a:off x="247842" y="1748413"/>
            <a:ext cx="3577389" cy="2446834"/>
          </a:xfrm>
        </p:spPr>
      </p:pic>
      <p:sp>
        <p:nvSpPr>
          <p:cNvPr id="4" name="Zástupný text 3">
            <a:extLst>
              <a:ext uri="{FF2B5EF4-FFF2-40B4-BE49-F238E27FC236}">
                <a16:creationId xmlns:a16="http://schemas.microsoft.com/office/drawing/2014/main" id="{E1009D72-AA95-10C9-3544-3FF74AA79BB0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4570247" y="4382642"/>
            <a:ext cx="3007255" cy="1798803"/>
          </a:xfrm>
        </p:spPr>
        <p:txBody>
          <a:bodyPr lIns="91440" tIns="45720" rIns="91440" bIns="45720" anchor="t"/>
          <a:lstStyle/>
          <a:p>
            <a:r>
              <a:rPr lang="en-GB" b="1" noProof="0"/>
              <a:t>Intercom calls &amp; access control in one app</a:t>
            </a:r>
          </a:p>
          <a:p>
            <a:r>
              <a:rPr lang="en-GB" sz="1600"/>
              <a:t>A single</a:t>
            </a:r>
            <a:r>
              <a:rPr lang="en-GB" sz="1600" noProof="0"/>
              <a:t> app (</a:t>
            </a:r>
            <a:r>
              <a:rPr lang="en-GB" sz="1600" b="1" noProof="0"/>
              <a:t>My2N</a:t>
            </a:r>
            <a:r>
              <a:rPr lang="en-GB" sz="1600" noProof="0"/>
              <a:t>) will allow your residents to answer</a:t>
            </a:r>
            <a:r>
              <a:rPr lang="en-GB" sz="1600"/>
              <a:t> intercom calls</a:t>
            </a:r>
            <a:r>
              <a:rPr lang="en-GB" sz="1600" noProof="0"/>
              <a:t> </a:t>
            </a:r>
            <a:r>
              <a:rPr lang="en-GB" sz="1600"/>
              <a:t>as well as </a:t>
            </a:r>
            <a:r>
              <a:rPr lang="en-GB" sz="1600" noProof="0"/>
              <a:t>access the building.</a:t>
            </a:r>
            <a:endParaRPr lang="en-GB" sz="1600" noProof="0">
              <a:cs typeface="Segoe UI"/>
            </a:endParaRPr>
          </a:p>
        </p:txBody>
      </p:sp>
      <p:sp>
        <p:nvSpPr>
          <p:cNvPr id="5" name="Zástupný text 4">
            <a:extLst>
              <a:ext uri="{FF2B5EF4-FFF2-40B4-BE49-F238E27FC236}">
                <a16:creationId xmlns:a16="http://schemas.microsoft.com/office/drawing/2014/main" id="{11D1B53E-F537-4C9B-8BE1-3233806F4CA4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>
            <a:off x="8671587" y="4381149"/>
            <a:ext cx="3007255" cy="1800297"/>
          </a:xfrm>
        </p:spPr>
        <p:txBody>
          <a:bodyPr lIns="91440" tIns="45720" rIns="91440" bIns="45720" anchor="t"/>
          <a:lstStyle/>
          <a:p>
            <a:r>
              <a:rPr lang="en-GB" b="1" noProof="0"/>
              <a:t>R</a:t>
            </a:r>
            <a:r>
              <a:rPr lang="en-GB" b="1"/>
              <a:t>emote Management</a:t>
            </a:r>
            <a:br>
              <a:rPr lang="en-GB" b="1"/>
            </a:br>
            <a:endParaRPr lang="en-GB" b="1" noProof="0"/>
          </a:p>
          <a:p>
            <a:r>
              <a:rPr lang="en-GB" sz="1600"/>
              <a:t>Manage your site with the My2N platform. Full control of your installation </a:t>
            </a:r>
            <a:r>
              <a:rPr lang="en-GB" sz="1600" b="1"/>
              <a:t>no matter where you are</a:t>
            </a:r>
            <a:r>
              <a:rPr lang="en-GB" sz="1600"/>
              <a:t>. Solve 4 out of 5 incidences online.</a:t>
            </a:r>
            <a:endParaRPr lang="en-GB" sz="1600" noProof="0"/>
          </a:p>
        </p:txBody>
      </p:sp>
      <p:sp>
        <p:nvSpPr>
          <p:cNvPr id="7" name="Zástupný text 6">
            <a:extLst>
              <a:ext uri="{FF2B5EF4-FFF2-40B4-BE49-F238E27FC236}">
                <a16:creationId xmlns:a16="http://schemas.microsoft.com/office/drawing/2014/main" id="{80819F49-2936-19AB-1945-AEB599EB2D97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>
          <a:xfrm>
            <a:off x="502763" y="4382642"/>
            <a:ext cx="3007255" cy="1798803"/>
          </a:xfrm>
        </p:spPr>
        <p:txBody>
          <a:bodyPr/>
          <a:lstStyle/>
          <a:p>
            <a:r>
              <a:rPr lang="en-GB" b="1"/>
              <a:t>Forget about cabling </a:t>
            </a:r>
            <a:br>
              <a:rPr lang="en-GB" b="1"/>
            </a:br>
            <a:endParaRPr lang="en-GB" b="1"/>
          </a:p>
          <a:p>
            <a:r>
              <a:rPr lang="en-GB" sz="1600"/>
              <a:t>Cabling isn’t an issue, because you don‘t actually need any! 2N offers </a:t>
            </a:r>
            <a:r>
              <a:rPr lang="en-GB" sz="1600" b="1"/>
              <a:t>intercom wireless solutions</a:t>
            </a:r>
            <a:r>
              <a:rPr lang="en-GB" sz="1600"/>
              <a:t>.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EB1896B-6F24-0524-D43C-33A17D2C44E4}"/>
              </a:ext>
            </a:extLst>
          </p:cNvPr>
          <p:cNvSpPr txBox="1"/>
          <p:nvPr/>
        </p:nvSpPr>
        <p:spPr>
          <a:xfrm>
            <a:off x="247842" y="237579"/>
            <a:ext cx="6096000" cy="1323439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r>
              <a:rPr kumimoji="0" lang="en-GB" sz="4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  <a:ea typeface="+mj-ea"/>
                <a:cs typeface="+mj-cs"/>
              </a:rPr>
              <a:t>Why choose </a:t>
            </a:r>
            <a:r>
              <a:rPr lang="en-GB" sz="4000" b="1">
                <a:solidFill>
                  <a:prstClr val="black"/>
                </a:solidFill>
                <a:latin typeface="Segoe UI"/>
                <a:ea typeface="+mj-ea"/>
                <a:cs typeface="+mj-cs"/>
              </a:rPr>
              <a:t>a</a:t>
            </a:r>
            <a:br>
              <a:rPr lang="en-GB" sz="4000" b="1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Segoe UI"/>
                <a:ea typeface="+mj-ea"/>
                <a:cs typeface="+mj-cs"/>
              </a:rPr>
            </a:br>
            <a:r>
              <a:rPr kumimoji="0" lang="en-GB" sz="4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  <a:ea typeface="+mj-ea"/>
                <a:cs typeface="+mj-cs"/>
              </a:rPr>
              <a:t>2N solution?</a:t>
            </a:r>
            <a:endParaRPr lang="en-GB">
              <a:solidFill>
                <a:prstClr val="black"/>
              </a:solidFill>
            </a:endParaRPr>
          </a:p>
        </p:txBody>
      </p:sp>
      <p:pic>
        <p:nvPicPr>
          <p:cNvPr id="16" name="Access_vizu_1.jpg">
            <a:extLst>
              <a:ext uri="{FF2B5EF4-FFF2-40B4-BE49-F238E27FC236}">
                <a16:creationId xmlns:a16="http://schemas.microsoft.com/office/drawing/2014/main" id="{6186A98D-0963-C9D3-89E9-D86E5D9C6CFC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366771" y="1757382"/>
            <a:ext cx="3614423" cy="2446834"/>
          </a:xfrm>
          <a:ln w="6350">
            <a:solidFill>
              <a:srgbClr val="EBEBEB"/>
            </a:solidFill>
          </a:ln>
        </p:spPr>
      </p:pic>
      <p:pic>
        <p:nvPicPr>
          <p:cNvPr id="3" name="Access_vizu_1.jpg">
            <a:extLst>
              <a:ext uri="{FF2B5EF4-FFF2-40B4-BE49-F238E27FC236}">
                <a16:creationId xmlns:a16="http://schemas.microsoft.com/office/drawing/2014/main" id="{C231F557-E797-27D3-D5DD-00DBBD88E215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78" r="8478"/>
          <a:stretch/>
        </p:blipFill>
        <p:spPr>
          <a:xfrm>
            <a:off x="4288789" y="1757382"/>
            <a:ext cx="3614423" cy="2446834"/>
          </a:xfrm>
          <a:prstGeom prst="round2SameRect">
            <a:avLst>
              <a:gd name="adj1" fmla="val 5456"/>
              <a:gd name="adj2" fmla="val 0"/>
            </a:avLst>
          </a:prstGeom>
          <a:ln w="6350">
            <a:solidFill>
              <a:srgbClr val="EBEBEB"/>
            </a:solidFill>
          </a:ln>
        </p:spPr>
      </p:pic>
      <p:sp>
        <p:nvSpPr>
          <p:cNvPr id="2" name="Obdélník 1">
            <a:extLst>
              <a:ext uri="{FF2B5EF4-FFF2-40B4-BE49-F238E27FC236}">
                <a16:creationId xmlns:a16="http://schemas.microsoft.com/office/drawing/2014/main" id="{944627B0-0AAC-EE6F-B167-7A03E422F352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10942918" y="6526306"/>
            <a:ext cx="1105647" cy="24503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42670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Nadpis 5">
            <a:extLst>
              <a:ext uri="{FF2B5EF4-FFF2-40B4-BE49-F238E27FC236}">
                <a16:creationId xmlns:a16="http://schemas.microsoft.com/office/drawing/2014/main" id="{A14EB7FF-55BC-4BC6-BF3E-42AE0FCC28C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23776" y="291287"/>
            <a:ext cx="5526575" cy="703076"/>
          </a:xfrm>
        </p:spPr>
        <p:txBody>
          <a:bodyPr/>
          <a:lstStyle/>
          <a:p>
            <a:r>
              <a:rPr lang="en-GB" sz="4000" b="1">
                <a:latin typeface="Segoe UI" panose="020B0502040204020203" pitchFamily="34" charset="0"/>
                <a:cs typeface="Segoe UI" panose="020B0502040204020203" pitchFamily="34" charset="0"/>
              </a:rPr>
              <a:t>Above all, My2N is new source of recurrent revenue</a:t>
            </a:r>
          </a:p>
        </p:txBody>
      </p:sp>
      <p:sp>
        <p:nvSpPr>
          <p:cNvPr id="11" name="Zástupný text 3">
            <a:extLst>
              <a:ext uri="{FF2B5EF4-FFF2-40B4-BE49-F238E27FC236}">
                <a16:creationId xmlns:a16="http://schemas.microsoft.com/office/drawing/2014/main" id="{121F29A2-2884-16FA-53AD-E8576E972080}"/>
              </a:ext>
            </a:extLst>
          </p:cNvPr>
          <p:cNvSpPr txBox="1">
            <a:spLocks/>
          </p:cNvSpPr>
          <p:nvPr/>
        </p:nvSpPr>
        <p:spPr>
          <a:xfrm>
            <a:off x="223775" y="4748982"/>
            <a:ext cx="5439086" cy="1630802"/>
          </a:xfrm>
          <a:prstGeom prst="rect">
            <a:avLst/>
          </a:prstGeom>
        </p:spPr>
        <p:txBody>
          <a:bodyPr lIns="91440" tIns="45720" rIns="91440" bIns="45720" anchor="b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200" b="1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/>
              <a:t>Evolve your business</a:t>
            </a:r>
          </a:p>
          <a:p>
            <a:endParaRPr lang="en-GB"/>
          </a:p>
          <a:p>
            <a:endParaRPr lang="en-GB"/>
          </a:p>
          <a:p>
            <a:endParaRPr lang="en-GB"/>
          </a:p>
          <a:p>
            <a:endParaRPr lang="en-GB"/>
          </a:p>
          <a:p>
            <a:r>
              <a:rPr lang="en-GB" sz="1800" b="0"/>
              <a:t>Even though the My2N Management Platform </a:t>
            </a:r>
            <a:br>
              <a:rPr lang="en-GB" sz="1800" b="0"/>
            </a:br>
            <a:r>
              <a:rPr lang="en-GB" sz="1800" b="0"/>
              <a:t>is free for you, you can </a:t>
            </a:r>
            <a:r>
              <a:rPr lang="en-GB" sz="1800">
                <a:solidFill>
                  <a:schemeClr val="accent1"/>
                </a:solidFill>
              </a:rPr>
              <a:t>charge the building administrator for the service </a:t>
            </a:r>
            <a:r>
              <a:rPr lang="en-GB" sz="1800" b="0"/>
              <a:t>of access control management and maintenance.</a:t>
            </a:r>
          </a:p>
        </p:txBody>
      </p:sp>
      <p:pic>
        <p:nvPicPr>
          <p:cNvPr id="12" name="Zástupný symbol obrázku 14">
            <a:extLst>
              <a:ext uri="{FF2B5EF4-FFF2-40B4-BE49-F238E27FC236}">
                <a16:creationId xmlns:a16="http://schemas.microsoft.com/office/drawing/2014/main" id="{31E9FC07-F1CA-2EB4-EBE9-E45DF0A3BF2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43" r="38146"/>
          <a:stretch/>
        </p:blipFill>
        <p:spPr>
          <a:xfrm>
            <a:off x="5523271" y="0"/>
            <a:ext cx="6668729" cy="6858000"/>
          </a:xfrm>
          <a:prstGeom prst="rect">
            <a:avLst/>
          </a:prstGeom>
        </p:spPr>
      </p:pic>
      <p:graphicFrame>
        <p:nvGraphicFramePr>
          <p:cNvPr id="22" name="Diagram 21">
            <a:extLst>
              <a:ext uri="{FF2B5EF4-FFF2-40B4-BE49-F238E27FC236}">
                <a16:creationId xmlns:a16="http://schemas.microsoft.com/office/drawing/2014/main" id="{27041E93-9309-DB87-5A7E-682DCDCDE10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524404146"/>
              </p:ext>
            </p:extLst>
          </p:nvPr>
        </p:nvGraphicFramePr>
        <p:xfrm>
          <a:off x="297187" y="3531928"/>
          <a:ext cx="4807550" cy="145851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31752280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01991DBB-D7F4-1262-68B7-44D9DFA925A5}"/>
              </a:ext>
            </a:extLst>
          </p:cNvPr>
          <p:cNvSpPr/>
          <p:nvPr/>
        </p:nvSpPr>
        <p:spPr>
          <a:xfrm>
            <a:off x="7343480" y="1329179"/>
            <a:ext cx="3403077" cy="5194169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98EBE0D3-0A8E-9335-A1C5-0790870DE9C5}"/>
              </a:ext>
            </a:extLst>
          </p:cNvPr>
          <p:cNvSpPr/>
          <p:nvPr/>
        </p:nvSpPr>
        <p:spPr>
          <a:xfrm>
            <a:off x="7932655" y="876693"/>
            <a:ext cx="2224726" cy="452486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FFE4520D-84E2-A7D4-0F70-8E9F0255E369}"/>
              </a:ext>
            </a:extLst>
          </p:cNvPr>
          <p:cNvSpPr/>
          <p:nvPr/>
        </p:nvSpPr>
        <p:spPr>
          <a:xfrm>
            <a:off x="7717841" y="5749070"/>
            <a:ext cx="386499" cy="763571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149A0257-4602-9C90-7B41-935FB4BDC1C7}"/>
              </a:ext>
            </a:extLst>
          </p:cNvPr>
          <p:cNvCxnSpPr/>
          <p:nvPr/>
        </p:nvCxnSpPr>
        <p:spPr>
          <a:xfrm>
            <a:off x="7343480" y="2403835"/>
            <a:ext cx="3403077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C437BCC5-F28A-1641-3BCB-EDE71A57259B}"/>
              </a:ext>
            </a:extLst>
          </p:cNvPr>
          <p:cNvCxnSpPr/>
          <p:nvPr/>
        </p:nvCxnSpPr>
        <p:spPr>
          <a:xfrm>
            <a:off x="7343480" y="3429000"/>
            <a:ext cx="3403077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3784B588-21F8-74D0-B5EB-2E4800284842}"/>
              </a:ext>
            </a:extLst>
          </p:cNvPr>
          <p:cNvCxnSpPr/>
          <p:nvPr/>
        </p:nvCxnSpPr>
        <p:spPr>
          <a:xfrm>
            <a:off x="7343480" y="4441596"/>
            <a:ext cx="3403077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F1F22032-60EA-ED6F-E933-C36A3B1311D4}"/>
              </a:ext>
            </a:extLst>
          </p:cNvPr>
          <p:cNvCxnSpPr/>
          <p:nvPr/>
        </p:nvCxnSpPr>
        <p:spPr>
          <a:xfrm>
            <a:off x="7343480" y="5440837"/>
            <a:ext cx="3403077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Graphic 15" descr="Wireless router outline">
            <a:extLst>
              <a:ext uri="{FF2B5EF4-FFF2-40B4-BE49-F238E27FC236}">
                <a16:creationId xmlns:a16="http://schemas.microsoft.com/office/drawing/2014/main" id="{37CFDAE3-9432-89A6-8C94-DA05A84957A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628835" y="1523748"/>
            <a:ext cx="648000" cy="648000"/>
          </a:xfrm>
          <a:prstGeom prst="rect">
            <a:avLst/>
          </a:prstGeom>
        </p:spPr>
      </p:pic>
      <p:pic>
        <p:nvPicPr>
          <p:cNvPr id="17" name="Graphic 16" descr="Wireless router outline">
            <a:extLst>
              <a:ext uri="{FF2B5EF4-FFF2-40B4-BE49-F238E27FC236}">
                <a16:creationId xmlns:a16="http://schemas.microsoft.com/office/drawing/2014/main" id="{30E8D6B7-2C3D-83F7-F3D2-36A024B7706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650399" y="2538237"/>
            <a:ext cx="635761" cy="635761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6922B5FD-B68C-908A-E457-F52E03169343}"/>
              </a:ext>
            </a:extLst>
          </p:cNvPr>
          <p:cNvSpPr txBox="1"/>
          <p:nvPr/>
        </p:nvSpPr>
        <p:spPr>
          <a:xfrm>
            <a:off x="9507420" y="4438678"/>
            <a:ext cx="125893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sz="1400" b="1">
                <a:latin typeface="Segoe UI" panose="020B0502040204020203" pitchFamily="34" charset="0"/>
                <a:cs typeface="Segoe UI" panose="020B0502040204020203" pitchFamily="34" charset="0"/>
              </a:rPr>
              <a:t>Apartment 1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70F3BE47-971A-B16C-27BA-529DE6A0E5DA}"/>
              </a:ext>
            </a:extLst>
          </p:cNvPr>
          <p:cNvSpPr txBox="1"/>
          <p:nvPr/>
        </p:nvSpPr>
        <p:spPr>
          <a:xfrm>
            <a:off x="9527217" y="3428999"/>
            <a:ext cx="125893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sz="1400" b="1">
                <a:latin typeface="Segoe UI" panose="020B0502040204020203" pitchFamily="34" charset="0"/>
                <a:cs typeface="Segoe UI" panose="020B0502040204020203" pitchFamily="34" charset="0"/>
              </a:rPr>
              <a:t>Apartment 2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1EEB98D8-261E-0F1F-0D98-F71AB9F5B923}"/>
              </a:ext>
            </a:extLst>
          </p:cNvPr>
          <p:cNvSpPr txBox="1"/>
          <p:nvPr/>
        </p:nvSpPr>
        <p:spPr>
          <a:xfrm>
            <a:off x="9494608" y="2403835"/>
            <a:ext cx="125893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sz="1400" b="1">
                <a:latin typeface="Segoe UI" panose="020B0502040204020203" pitchFamily="34" charset="0"/>
                <a:cs typeface="Segoe UI" panose="020B0502040204020203" pitchFamily="34" charset="0"/>
              </a:rPr>
              <a:t>Apartment 3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6005F00E-7227-7E82-4401-745C7AC87FB4}"/>
              </a:ext>
            </a:extLst>
          </p:cNvPr>
          <p:cNvSpPr txBox="1"/>
          <p:nvPr/>
        </p:nvSpPr>
        <p:spPr>
          <a:xfrm>
            <a:off x="9480638" y="1338523"/>
            <a:ext cx="125893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sz="1400" b="1">
                <a:latin typeface="Segoe UI" panose="020B0502040204020203" pitchFamily="34" charset="0"/>
                <a:cs typeface="Segoe UI" panose="020B0502040204020203" pitchFamily="34" charset="0"/>
              </a:rPr>
              <a:t>Apartment 4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901D2B8B-9830-B039-AB11-BD0F57502029}"/>
              </a:ext>
            </a:extLst>
          </p:cNvPr>
          <p:cNvSpPr txBox="1"/>
          <p:nvPr/>
        </p:nvSpPr>
        <p:spPr>
          <a:xfrm>
            <a:off x="7665386" y="2066809"/>
            <a:ext cx="60465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sz="1100">
                <a:latin typeface="Segoe UI" panose="020B0502040204020203" pitchFamily="34" charset="0"/>
                <a:cs typeface="Segoe UI" panose="020B0502040204020203" pitchFamily="34" charset="0"/>
              </a:rPr>
              <a:t>Router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2AE6B0B-7325-1228-C576-3AA426F32E93}"/>
              </a:ext>
            </a:extLst>
          </p:cNvPr>
          <p:cNvSpPr txBox="1"/>
          <p:nvPr/>
        </p:nvSpPr>
        <p:spPr>
          <a:xfrm>
            <a:off x="7656307" y="3082087"/>
            <a:ext cx="63267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sz="1200">
                <a:latin typeface="Segoe UI" panose="020B0502040204020203" pitchFamily="34" charset="0"/>
                <a:cs typeface="Segoe UI" panose="020B0502040204020203" pitchFamily="34" charset="0"/>
              </a:rPr>
              <a:t>Router</a:t>
            </a:r>
          </a:p>
        </p:txBody>
      </p:sp>
      <p:pic>
        <p:nvPicPr>
          <p:cNvPr id="28" name="Graphic 27">
            <a:extLst>
              <a:ext uri="{FF2B5EF4-FFF2-40B4-BE49-F238E27FC236}">
                <a16:creationId xmlns:a16="http://schemas.microsoft.com/office/drawing/2014/main" id="{F39BA701-8915-2186-E0E0-A7662923148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8763614" y="3494351"/>
            <a:ext cx="684000" cy="684000"/>
          </a:xfrm>
          <a:prstGeom prst="rect">
            <a:avLst/>
          </a:prstGeom>
        </p:spPr>
      </p:pic>
      <p:pic>
        <p:nvPicPr>
          <p:cNvPr id="30" name="Graphic 29">
            <a:extLst>
              <a:ext uri="{FF2B5EF4-FFF2-40B4-BE49-F238E27FC236}">
                <a16:creationId xmlns:a16="http://schemas.microsoft.com/office/drawing/2014/main" id="{A1040E1B-AED9-434D-CBD2-5E24A8F45A50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8721115" y="2447104"/>
            <a:ext cx="756000" cy="756000"/>
          </a:xfrm>
          <a:prstGeom prst="rect">
            <a:avLst/>
          </a:prstGeom>
        </p:spPr>
      </p:pic>
      <p:pic>
        <p:nvPicPr>
          <p:cNvPr id="32" name="Graphic 31">
            <a:extLst>
              <a:ext uri="{FF2B5EF4-FFF2-40B4-BE49-F238E27FC236}">
                <a16:creationId xmlns:a16="http://schemas.microsoft.com/office/drawing/2014/main" id="{EB614D1B-693D-B7EB-D375-1409CC23D9E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8721044" y="1451334"/>
            <a:ext cx="720000" cy="720000"/>
          </a:xfrm>
          <a:prstGeom prst="rect">
            <a:avLst/>
          </a:prstGeom>
        </p:spPr>
      </p:pic>
      <p:pic>
        <p:nvPicPr>
          <p:cNvPr id="34" name="Graphic 33">
            <a:extLst>
              <a:ext uri="{FF2B5EF4-FFF2-40B4-BE49-F238E27FC236}">
                <a16:creationId xmlns:a16="http://schemas.microsoft.com/office/drawing/2014/main" id="{CE5FB9AE-6EF6-3D48-3877-5D35F3F0DF9B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6146738" y="5475103"/>
            <a:ext cx="882745" cy="882745"/>
          </a:xfrm>
          <a:prstGeom prst="rect">
            <a:avLst/>
          </a:prstGeom>
        </p:spPr>
      </p:pic>
      <p:pic>
        <p:nvPicPr>
          <p:cNvPr id="36" name="Graphic 35" descr="Cloud outline">
            <a:extLst>
              <a:ext uri="{FF2B5EF4-FFF2-40B4-BE49-F238E27FC236}">
                <a16:creationId xmlns:a16="http://schemas.microsoft.com/office/drawing/2014/main" id="{7BD9285A-B4F9-3155-41F0-417EB6010E06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3478165" y="1531929"/>
            <a:ext cx="2204847" cy="2204847"/>
          </a:xfrm>
          <a:prstGeom prst="rect">
            <a:avLst/>
          </a:prstGeom>
        </p:spPr>
      </p:pic>
      <p:sp>
        <p:nvSpPr>
          <p:cNvPr id="37" name="TextBox 36">
            <a:extLst>
              <a:ext uri="{FF2B5EF4-FFF2-40B4-BE49-F238E27FC236}">
                <a16:creationId xmlns:a16="http://schemas.microsoft.com/office/drawing/2014/main" id="{EB5ED05D-273B-4282-23E5-D6B20A6CD56B}"/>
              </a:ext>
            </a:extLst>
          </p:cNvPr>
          <p:cNvSpPr txBox="1"/>
          <p:nvPr/>
        </p:nvSpPr>
        <p:spPr>
          <a:xfrm>
            <a:off x="8457677" y="2068793"/>
            <a:ext cx="1225015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100" b="1">
                <a:solidFill>
                  <a:schemeClr val="accent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2N Indoor View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4887CC71-C328-9287-6829-D833E11C1B61}"/>
              </a:ext>
            </a:extLst>
          </p:cNvPr>
          <p:cNvSpPr txBox="1"/>
          <p:nvPr/>
        </p:nvSpPr>
        <p:spPr>
          <a:xfrm>
            <a:off x="8551679" y="3164329"/>
            <a:ext cx="1135247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100" b="1">
                <a:solidFill>
                  <a:schemeClr val="accent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2N IP Handset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F0D341B2-4D78-2D4F-A8C7-90BD3701A7D7}"/>
              </a:ext>
            </a:extLst>
          </p:cNvPr>
          <p:cNvSpPr txBox="1"/>
          <p:nvPr/>
        </p:nvSpPr>
        <p:spPr>
          <a:xfrm>
            <a:off x="8707418" y="4110191"/>
            <a:ext cx="90281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sz="1100" b="1">
                <a:solidFill>
                  <a:schemeClr val="accent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My2N App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98007E74-268C-B42B-809C-86748C95A9F3}"/>
              </a:ext>
            </a:extLst>
          </p:cNvPr>
          <p:cNvSpPr txBox="1"/>
          <p:nvPr/>
        </p:nvSpPr>
        <p:spPr>
          <a:xfrm>
            <a:off x="6083852" y="6381836"/>
            <a:ext cx="106311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sz="1100" b="1">
                <a:solidFill>
                  <a:schemeClr val="accent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2N LTE Verso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5E64C57D-41D6-C055-4F69-49DFB4E77524}"/>
              </a:ext>
            </a:extLst>
          </p:cNvPr>
          <p:cNvSpPr txBox="1"/>
          <p:nvPr/>
        </p:nvSpPr>
        <p:spPr>
          <a:xfrm>
            <a:off x="3901032" y="2461729"/>
            <a:ext cx="13436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sz="1400" b="1">
                <a:latin typeface="Segoe UI" panose="020B0502040204020203" pitchFamily="34" charset="0"/>
                <a:cs typeface="Segoe UI" panose="020B0502040204020203" pitchFamily="34" charset="0"/>
              </a:rPr>
              <a:t>Internet </a:t>
            </a:r>
            <a:br>
              <a:rPr lang="en-GB" sz="1400" b="1">
                <a:latin typeface="Segoe UI" panose="020B0502040204020203" pitchFamily="34" charset="0"/>
                <a:cs typeface="Segoe UI" panose="020B0502040204020203" pitchFamily="34" charset="0"/>
              </a:rPr>
            </a:br>
            <a:r>
              <a:rPr lang="en-GB" sz="1400" b="1">
                <a:latin typeface="Segoe UI" panose="020B0502040204020203" pitchFamily="34" charset="0"/>
                <a:cs typeface="Segoe UI" panose="020B0502040204020203" pitchFamily="34" charset="0"/>
              </a:rPr>
              <a:t>(My2N cloud)</a:t>
            </a:r>
          </a:p>
        </p:txBody>
      </p:sp>
      <p:pic>
        <p:nvPicPr>
          <p:cNvPr id="43" name="Graphic 42" descr="Monitor outline">
            <a:extLst>
              <a:ext uri="{FF2B5EF4-FFF2-40B4-BE49-F238E27FC236}">
                <a16:creationId xmlns:a16="http://schemas.microsoft.com/office/drawing/2014/main" id="{33805CEA-2222-18EA-1348-33E3AB6DA77B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548325" y="1644894"/>
            <a:ext cx="1990912" cy="1990912"/>
          </a:xfrm>
          <a:prstGeom prst="rect">
            <a:avLst/>
          </a:prstGeom>
        </p:spPr>
      </p:pic>
      <p:sp>
        <p:nvSpPr>
          <p:cNvPr id="44" name="TextBox 43">
            <a:extLst>
              <a:ext uri="{FF2B5EF4-FFF2-40B4-BE49-F238E27FC236}">
                <a16:creationId xmlns:a16="http://schemas.microsoft.com/office/drawing/2014/main" id="{4A5811A6-0ED2-7A91-7ED8-5FECC586FC0C}"/>
              </a:ext>
            </a:extLst>
          </p:cNvPr>
          <p:cNvSpPr txBox="1"/>
          <p:nvPr/>
        </p:nvSpPr>
        <p:spPr>
          <a:xfrm>
            <a:off x="571103" y="3464598"/>
            <a:ext cx="197842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sz="1200" b="1">
                <a:solidFill>
                  <a:schemeClr val="accent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The My2N Management </a:t>
            </a:r>
            <a:br>
              <a:rPr lang="en-GB" sz="1200" b="1">
                <a:solidFill>
                  <a:schemeClr val="accent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</a:br>
            <a:r>
              <a:rPr lang="en-GB" sz="1200" b="1">
                <a:solidFill>
                  <a:schemeClr val="accent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Platform</a:t>
            </a:r>
          </a:p>
        </p:txBody>
      </p:sp>
      <p:cxnSp>
        <p:nvCxnSpPr>
          <p:cNvPr id="56" name="Straight Arrow Connector 55">
            <a:extLst>
              <a:ext uri="{FF2B5EF4-FFF2-40B4-BE49-F238E27FC236}">
                <a16:creationId xmlns:a16="http://schemas.microsoft.com/office/drawing/2014/main" id="{4EBD71C8-B1A9-9FBC-D12F-5BA34B439EFC}"/>
              </a:ext>
            </a:extLst>
          </p:cNvPr>
          <p:cNvCxnSpPr>
            <a:cxnSpLocks/>
          </p:cNvCxnSpPr>
          <p:nvPr/>
        </p:nvCxnSpPr>
        <p:spPr>
          <a:xfrm>
            <a:off x="5803041" y="2883513"/>
            <a:ext cx="1826642" cy="0"/>
          </a:xfrm>
          <a:prstGeom prst="straightConnector1">
            <a:avLst/>
          </a:prstGeom>
          <a:ln w="19050" cap="flat" cmpd="sng" algn="ctr">
            <a:solidFill>
              <a:schemeClr val="dk1"/>
            </a:solidFill>
            <a:prstDash val="sysDash"/>
            <a:round/>
            <a:headEnd type="arrow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67" name="Straight Arrow Connector 66">
            <a:extLst>
              <a:ext uri="{FF2B5EF4-FFF2-40B4-BE49-F238E27FC236}">
                <a16:creationId xmlns:a16="http://schemas.microsoft.com/office/drawing/2014/main" id="{47EF60B5-06FB-4AD8-3FE9-45E9BC5FA6BC}"/>
              </a:ext>
            </a:extLst>
          </p:cNvPr>
          <p:cNvCxnSpPr>
            <a:cxnSpLocks/>
          </p:cNvCxnSpPr>
          <p:nvPr/>
        </p:nvCxnSpPr>
        <p:spPr>
          <a:xfrm>
            <a:off x="8366820" y="2909706"/>
            <a:ext cx="314786" cy="0"/>
          </a:xfrm>
          <a:prstGeom prst="straightConnector1">
            <a:avLst/>
          </a:prstGeom>
          <a:ln w="19050" cap="flat" cmpd="sng" algn="ctr">
            <a:solidFill>
              <a:schemeClr val="dk1"/>
            </a:solidFill>
            <a:prstDash val="solid"/>
            <a:round/>
            <a:headEnd type="arrow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69" name="Straight Arrow Connector 68">
            <a:extLst>
              <a:ext uri="{FF2B5EF4-FFF2-40B4-BE49-F238E27FC236}">
                <a16:creationId xmlns:a16="http://schemas.microsoft.com/office/drawing/2014/main" id="{9B2CB4E2-8BAD-5464-4700-1AE9D78DF00B}"/>
              </a:ext>
            </a:extLst>
          </p:cNvPr>
          <p:cNvCxnSpPr>
            <a:cxnSpLocks/>
          </p:cNvCxnSpPr>
          <p:nvPr/>
        </p:nvCxnSpPr>
        <p:spPr>
          <a:xfrm>
            <a:off x="8286160" y="1910430"/>
            <a:ext cx="314786" cy="0"/>
          </a:xfrm>
          <a:prstGeom prst="straightConnector1">
            <a:avLst/>
          </a:prstGeom>
          <a:ln w="19050" cap="flat" cmpd="sng" algn="ctr">
            <a:solidFill>
              <a:schemeClr val="dk1"/>
            </a:solidFill>
            <a:prstDash val="solid"/>
            <a:round/>
            <a:headEnd type="arrow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73" name="Connector: Elbow 72">
            <a:extLst>
              <a:ext uri="{FF2B5EF4-FFF2-40B4-BE49-F238E27FC236}">
                <a16:creationId xmlns:a16="http://schemas.microsoft.com/office/drawing/2014/main" id="{2A05FDC4-DAAB-BCC2-EDF3-1E0AC637DB66}"/>
              </a:ext>
            </a:extLst>
          </p:cNvPr>
          <p:cNvCxnSpPr>
            <a:cxnSpLocks/>
          </p:cNvCxnSpPr>
          <p:nvPr/>
        </p:nvCxnSpPr>
        <p:spPr>
          <a:xfrm>
            <a:off x="5803041" y="3156288"/>
            <a:ext cx="2904377" cy="726466"/>
          </a:xfrm>
          <a:prstGeom prst="bentConnector3">
            <a:avLst>
              <a:gd name="adj1" fmla="val 41637"/>
            </a:avLst>
          </a:prstGeom>
          <a:ln w="19050" cap="flat" cmpd="sng" algn="ctr">
            <a:solidFill>
              <a:schemeClr val="dk1"/>
            </a:solidFill>
            <a:prstDash val="sysDash"/>
            <a:round/>
            <a:headEnd type="arrow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77" name="Connector: Elbow 76">
            <a:extLst>
              <a:ext uri="{FF2B5EF4-FFF2-40B4-BE49-F238E27FC236}">
                <a16:creationId xmlns:a16="http://schemas.microsoft.com/office/drawing/2014/main" id="{B9433829-AD22-05C4-A842-A7C9238FD0E4}"/>
              </a:ext>
            </a:extLst>
          </p:cNvPr>
          <p:cNvCxnSpPr>
            <a:cxnSpLocks/>
          </p:cNvCxnSpPr>
          <p:nvPr/>
        </p:nvCxnSpPr>
        <p:spPr>
          <a:xfrm flipV="1">
            <a:off x="5803041" y="1910430"/>
            <a:ext cx="1806845" cy="711904"/>
          </a:xfrm>
          <a:prstGeom prst="bentConnector3">
            <a:avLst>
              <a:gd name="adj1" fmla="val 50000"/>
            </a:avLst>
          </a:prstGeom>
          <a:ln w="19050" cap="flat" cmpd="sng" algn="ctr">
            <a:solidFill>
              <a:schemeClr val="dk1"/>
            </a:solidFill>
            <a:prstDash val="sysDash"/>
            <a:round/>
            <a:headEnd type="arrow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79" name="Straight Arrow Connector 78">
            <a:extLst>
              <a:ext uri="{FF2B5EF4-FFF2-40B4-BE49-F238E27FC236}">
                <a16:creationId xmlns:a16="http://schemas.microsoft.com/office/drawing/2014/main" id="{D00D7BBD-BD29-35B9-4B3F-6EC2B1CA5AD3}"/>
              </a:ext>
            </a:extLst>
          </p:cNvPr>
          <p:cNvCxnSpPr>
            <a:cxnSpLocks/>
          </p:cNvCxnSpPr>
          <p:nvPr/>
        </p:nvCxnSpPr>
        <p:spPr>
          <a:xfrm>
            <a:off x="2619866" y="2805387"/>
            <a:ext cx="782099" cy="0"/>
          </a:xfrm>
          <a:prstGeom prst="straightConnector1">
            <a:avLst/>
          </a:prstGeom>
          <a:ln w="19050" cap="flat" cmpd="sng" algn="ctr">
            <a:solidFill>
              <a:schemeClr val="dk1"/>
            </a:solidFill>
            <a:prstDash val="sysDash"/>
            <a:round/>
            <a:headEnd type="arrow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82" name="TextBox 81">
            <a:extLst>
              <a:ext uri="{FF2B5EF4-FFF2-40B4-BE49-F238E27FC236}">
                <a16:creationId xmlns:a16="http://schemas.microsoft.com/office/drawing/2014/main" id="{6E9FC037-EE7D-56E7-F8F3-8B3EFABFE2B2}"/>
              </a:ext>
            </a:extLst>
          </p:cNvPr>
          <p:cNvSpPr txBox="1"/>
          <p:nvPr/>
        </p:nvSpPr>
        <p:spPr>
          <a:xfrm>
            <a:off x="398361" y="4686820"/>
            <a:ext cx="5371493" cy="1695016"/>
          </a:xfrm>
          <a:prstGeom prst="rect">
            <a:avLst/>
          </a:prstGeom>
          <a:noFill/>
        </p:spPr>
        <p:txBody>
          <a:bodyPr wrap="square" anchor="b">
            <a:spAutoFit/>
          </a:bodyPr>
          <a:lstStyle/>
          <a:p>
            <a:pPr marL="285750" marR="0" lvl="0" indent="-285750" algn="l" defTabSz="455613" rtl="0" eaLnBrk="1" fontAlgn="auto" latinLnBrk="0" hangingPunct="1">
              <a:lnSpc>
                <a:spcPct val="125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GB" sz="1700">
                <a:latin typeface="Segoe UI" panose="020B0502040204020203" pitchFamily="34" charset="0"/>
                <a:cs typeface="Segoe UI" panose="020B0502040204020203" pitchFamily="34" charset="0"/>
              </a:rPr>
              <a:t>4G intercom connected to the </a:t>
            </a:r>
            <a:r>
              <a:rPr lang="en-GB" sz="1700" b="1">
                <a:latin typeface="Segoe UI" panose="020B0502040204020203" pitchFamily="34" charset="0"/>
                <a:cs typeface="Segoe UI" panose="020B0502040204020203" pitchFamily="34" charset="0"/>
              </a:rPr>
              <a:t>My2N cloud</a:t>
            </a:r>
          </a:p>
          <a:p>
            <a:pPr marL="285750" marR="0" lvl="0" indent="-285750" algn="l" defTabSz="455613" rtl="0" eaLnBrk="1" fontAlgn="auto" latinLnBrk="0" hangingPunct="1">
              <a:lnSpc>
                <a:spcPct val="125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GB" sz="1700">
                <a:latin typeface="Segoe UI" panose="020B0502040204020203" pitchFamily="34" charset="0"/>
                <a:cs typeface="Segoe UI" panose="020B0502040204020203" pitchFamily="34" charset="0"/>
              </a:rPr>
              <a:t>Intercom call received on tenant‘s </a:t>
            </a:r>
            <a:r>
              <a:rPr lang="en-GB" sz="1700" b="1">
                <a:latin typeface="Segoe UI" panose="020B0502040204020203" pitchFamily="34" charset="0"/>
                <a:cs typeface="Segoe UI" panose="020B0502040204020203" pitchFamily="34" charset="0"/>
              </a:rPr>
              <a:t>mobile phone</a:t>
            </a:r>
          </a:p>
          <a:p>
            <a:pPr marL="285750" marR="0" lvl="0" indent="-285750" algn="l" defTabSz="455613" rtl="0" eaLnBrk="1" fontAlgn="auto" latinLnBrk="0" hangingPunct="1">
              <a:lnSpc>
                <a:spcPct val="125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GB" sz="1700">
                <a:latin typeface="Segoe UI" panose="020B0502040204020203" pitchFamily="34" charset="0"/>
                <a:cs typeface="Segoe UI" panose="020B0502040204020203" pitchFamily="34" charset="0"/>
              </a:rPr>
              <a:t>Possibility of </a:t>
            </a:r>
            <a:r>
              <a:rPr lang="en-GB" sz="1700" err="1">
                <a:latin typeface="Segoe UI" panose="020B0502040204020203" pitchFamily="34" charset="0"/>
                <a:cs typeface="Segoe UI" panose="020B0502040204020203" pitchFamily="34" charset="0"/>
              </a:rPr>
              <a:t>recieveing</a:t>
            </a:r>
            <a:r>
              <a:rPr lang="en-GB" sz="1700">
                <a:latin typeface="Segoe UI" panose="020B0502040204020203" pitchFamily="34" charset="0"/>
                <a:cs typeface="Segoe UI" panose="020B0502040204020203" pitchFamily="34" charset="0"/>
              </a:rPr>
              <a:t> the call also at the </a:t>
            </a:r>
            <a:r>
              <a:rPr lang="en-GB" sz="1700" b="1">
                <a:latin typeface="Segoe UI" panose="020B0502040204020203" pitchFamily="34" charset="0"/>
                <a:cs typeface="Segoe UI" panose="020B0502040204020203" pitchFamily="34" charset="0"/>
              </a:rPr>
              <a:t>indoor unit </a:t>
            </a:r>
            <a:r>
              <a:rPr lang="en-GB" sz="1700">
                <a:latin typeface="Segoe UI" panose="020B0502040204020203" pitchFamily="34" charset="0"/>
                <a:cs typeface="Segoe UI" panose="020B0502040204020203" pitchFamily="34" charset="0"/>
              </a:rPr>
              <a:t>connected to the tenant's local router</a:t>
            </a:r>
          </a:p>
          <a:p>
            <a:pPr marL="285750" marR="0" lvl="0" indent="-285750" algn="l" defTabSz="455613" rtl="0" eaLnBrk="1" fontAlgn="auto" latinLnBrk="0" hangingPunct="1">
              <a:lnSpc>
                <a:spcPct val="125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GB" sz="1700" b="1">
                <a:latin typeface="Segoe UI" panose="020B0502040204020203" pitchFamily="34" charset="0"/>
                <a:cs typeface="Segoe UI" panose="020B0502040204020203" pitchFamily="34" charset="0"/>
              </a:rPr>
              <a:t>Remote management </a:t>
            </a:r>
            <a:r>
              <a:rPr lang="en-GB" sz="1700">
                <a:latin typeface="Segoe UI" panose="020B0502040204020203" pitchFamily="34" charset="0"/>
                <a:cs typeface="Segoe UI" panose="020B0502040204020203" pitchFamily="34" charset="0"/>
              </a:rPr>
              <a:t>via the My2N platform</a:t>
            </a:r>
          </a:p>
        </p:txBody>
      </p:sp>
      <p:cxnSp>
        <p:nvCxnSpPr>
          <p:cNvPr id="84" name="Connector: Elbow 83">
            <a:extLst>
              <a:ext uri="{FF2B5EF4-FFF2-40B4-BE49-F238E27FC236}">
                <a16:creationId xmlns:a16="http://schemas.microsoft.com/office/drawing/2014/main" id="{CFC0BD13-A4BA-CE4A-0DAC-9CCDA1FEF659}"/>
              </a:ext>
            </a:extLst>
          </p:cNvPr>
          <p:cNvCxnSpPr>
            <a:cxnSpLocks/>
          </p:cNvCxnSpPr>
          <p:nvPr/>
        </p:nvCxnSpPr>
        <p:spPr>
          <a:xfrm rot="16200000" flipV="1">
            <a:off x="4534209" y="3386934"/>
            <a:ext cx="2066842" cy="2040961"/>
          </a:xfrm>
          <a:prstGeom prst="bentConnector3">
            <a:avLst>
              <a:gd name="adj1" fmla="val 82839"/>
            </a:avLst>
          </a:prstGeom>
          <a:ln w="19050" cap="flat" cmpd="sng" algn="ctr">
            <a:solidFill>
              <a:schemeClr val="dk1"/>
            </a:solidFill>
            <a:prstDash val="sysDash"/>
            <a:round/>
            <a:headEnd type="arrow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pic>
        <p:nvPicPr>
          <p:cNvPr id="105" name="Graphic 104" descr="Single gear outline">
            <a:extLst>
              <a:ext uri="{FF2B5EF4-FFF2-40B4-BE49-F238E27FC236}">
                <a16:creationId xmlns:a16="http://schemas.microsoft.com/office/drawing/2014/main" id="{AF67CE13-2219-818A-2E12-F51004964C0D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1086581" y="2066809"/>
            <a:ext cx="914400" cy="9144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C0B43E60-3EB1-C1F4-AAC6-13B73B2C5054}"/>
              </a:ext>
            </a:extLst>
          </p:cNvPr>
          <p:cNvSpPr txBox="1"/>
          <p:nvPr/>
        </p:nvSpPr>
        <p:spPr>
          <a:xfrm>
            <a:off x="247842" y="237579"/>
            <a:ext cx="609600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4000" b="1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Wireless installation</a:t>
            </a:r>
          </a:p>
        </p:txBody>
      </p:sp>
      <p:sp>
        <p:nvSpPr>
          <p:cNvPr id="5" name="Obdélník 4">
            <a:extLst>
              <a:ext uri="{FF2B5EF4-FFF2-40B4-BE49-F238E27FC236}">
                <a16:creationId xmlns:a16="http://schemas.microsoft.com/office/drawing/2014/main" id="{A75077D2-FA1F-8802-67C9-1BC1A93FFDBF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10942918" y="6526306"/>
            <a:ext cx="1105647" cy="24503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805861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EFFCE0-687C-4863-A857-C3C6ACD12DB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23776" y="291287"/>
            <a:ext cx="6491349" cy="1746060"/>
          </a:xfrm>
        </p:spPr>
        <p:txBody>
          <a:bodyPr/>
          <a:lstStyle/>
          <a:p>
            <a:r>
              <a:rPr lang="en-GB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4G intercom at the entrance</a:t>
            </a:r>
          </a:p>
        </p:txBody>
      </p:sp>
      <p:pic>
        <p:nvPicPr>
          <p:cNvPr id="16" name="Picture Placeholder 15" descr="A screenshot of a person&#10;&#10;Description automatically generated">
            <a:extLst>
              <a:ext uri="{FF2B5EF4-FFF2-40B4-BE49-F238E27FC236}">
                <a16:creationId xmlns:a16="http://schemas.microsoft.com/office/drawing/2014/main" id="{BA90050D-3033-6DBC-2F98-941AC9634640}"/>
              </a:ext>
            </a:extLst>
          </p:cNvPr>
          <p:cNvPicPr>
            <a:picLocks noGrp="1" noChangeAspect="1"/>
          </p:cNvPicPr>
          <p:nvPr>
            <p:ph type="pic" sz="quarter" idx="18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682" t="3290" r="-25682" b="7002"/>
          <a:stretch/>
        </p:blipFill>
        <p:spPr>
          <a:xfrm>
            <a:off x="6521114" y="2055374"/>
            <a:ext cx="4932759" cy="2765280"/>
          </a:xfrm>
        </p:spPr>
      </p:pic>
      <p:pic>
        <p:nvPicPr>
          <p:cNvPr id="14" name="Picture Placeholder 13">
            <a:extLst>
              <a:ext uri="{FF2B5EF4-FFF2-40B4-BE49-F238E27FC236}">
                <a16:creationId xmlns:a16="http://schemas.microsoft.com/office/drawing/2014/main" id="{AE202B96-3752-FAF0-D8C8-D841405AD517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356" b="24356"/>
          <a:stretch/>
        </p:blipFill>
        <p:spPr/>
      </p:pic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7C1EF05E-7ABD-0AE6-344A-613BA7D57855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960272" y="5032601"/>
            <a:ext cx="4526128" cy="1238887"/>
          </a:xfrm>
        </p:spPr>
        <p:txBody>
          <a:bodyPr/>
          <a:lstStyle/>
          <a:p>
            <a:pPr marR="0" lvl="0" algn="l" defTabSz="455613" rtl="0" eaLnBrk="1" fontAlgn="auto" latinLnBrk="0" hangingPunct="1">
              <a:buClrTx/>
              <a:buSzTx/>
              <a:tabLst/>
              <a:defRPr/>
            </a:pPr>
            <a:r>
              <a:rPr lang="en-GB" sz="2000" b="1">
                <a:latin typeface="Segoe UI" panose="020B0502040204020203" pitchFamily="34" charset="0"/>
                <a:cs typeface="Segoe UI" panose="020B0502040204020203" pitchFamily="34" charset="0"/>
              </a:rPr>
              <a:t>2N LTE Verso</a:t>
            </a:r>
          </a:p>
          <a:p>
            <a:pPr marR="0" lvl="0" algn="l" defTabSz="455613" rtl="0" eaLnBrk="1" fontAlgn="auto" latinLnBrk="0" hangingPunct="1">
              <a:spcAft>
                <a:spcPts val="0"/>
              </a:spcAft>
              <a:buClrTx/>
              <a:buSzTx/>
              <a:tabLst/>
              <a:defRPr/>
            </a:pPr>
            <a:r>
              <a:rPr lang="en-GB" sz="1600">
                <a:latin typeface="Segoe UI" panose="020B0502040204020203" pitchFamily="34" charset="0"/>
                <a:cs typeface="Segoe UI" panose="020B0502040204020203" pitchFamily="34" charset="0"/>
              </a:rPr>
              <a:t>A pure 4G/LTE intercom needs just a SIM card and a power supply</a:t>
            </a:r>
            <a:endParaRPr lang="en-GB" sz="1600"/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48FF1385-3F4C-018E-C3F8-4735A4A515A9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>
            <a:off x="6715126" y="5032602"/>
            <a:ext cx="4516602" cy="1238886"/>
          </a:xfrm>
        </p:spPr>
        <p:txBody>
          <a:bodyPr/>
          <a:lstStyle/>
          <a:p>
            <a:r>
              <a:rPr lang="en-GB" sz="2000" b="1">
                <a:latin typeface="Segoe UI" panose="020B0502040204020203" pitchFamily="34" charset="0"/>
                <a:cs typeface="Segoe UI" panose="020B0502040204020203" pitchFamily="34" charset="0"/>
              </a:rPr>
              <a:t>Other 2N intercoms</a:t>
            </a:r>
          </a:p>
          <a:p>
            <a:r>
              <a:rPr lang="en-GB" sz="1600">
                <a:latin typeface="Segoe UI" panose="020B0502040204020203" pitchFamily="34" charset="0"/>
                <a:cs typeface="Segoe UI" panose="020B0502040204020203" pitchFamily="34" charset="0"/>
              </a:rPr>
              <a:t>Any 2N intercom can be made wireless. You just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GB" sz="1600">
                <a:latin typeface="Segoe UI" panose="020B0502040204020203" pitchFamily="34" charset="0"/>
                <a:cs typeface="Segoe UI" panose="020B0502040204020203" pitchFamily="34" charset="0"/>
              </a:rPr>
              <a:t>need to connect it to a 4G router</a:t>
            </a:r>
          </a:p>
          <a:p>
            <a:endParaRPr lang="en-GB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871FD786-DB12-8BA7-2F87-31E2A24298E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889" b="98667" l="9778" r="89778">
                        <a14:foregroundMark x1="11556" y1="13778" x2="11556" y2="13778"/>
                        <a14:foregroundMark x1="88000" y1="34667" x2="88000" y2="34667"/>
                        <a14:foregroundMark x1="68000" y1="4000" x2="68000" y2="4000"/>
                        <a14:foregroundMark x1="41778" y1="889" x2="41778" y2="889"/>
                        <a14:foregroundMark x1="19556" y1="98667" x2="19556" y2="98667"/>
                        <a14:foregroundMark x1="27111" y1="43111" x2="27111" y2="43111"/>
                        <a14:backgroundMark x1="28444" y1="17333" x2="28444" y2="17333"/>
                        <a14:backgroundMark x1="52000" y1="53778" x2="52000" y2="53778"/>
                        <a14:backgroundMark x1="64444" y1="47111" x2="64444" y2="47111"/>
                        <a14:backgroundMark x1="65778" y1="60444" x2="65778" y2="60444"/>
                        <a14:backgroundMark x1="65333" y1="74222" x2="65333" y2="74222"/>
                        <a14:backgroundMark x1="38222" y1="74667" x2="38222" y2="74667"/>
                        <a14:backgroundMark x1="37778" y1="60000" x2="37778" y2="60000"/>
                      </a14:backgroundRemoval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45250" y="3970020"/>
            <a:ext cx="611468" cy="6114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Graphic 19" descr="Wireless router outline">
            <a:extLst>
              <a:ext uri="{FF2B5EF4-FFF2-40B4-BE49-F238E27FC236}">
                <a16:creationId xmlns:a16="http://schemas.microsoft.com/office/drawing/2014/main" id="{E489DA9F-63C3-0C47-F41F-9315A1C3590F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9444693" y="2357438"/>
            <a:ext cx="1612582" cy="1612582"/>
          </a:xfrm>
          <a:prstGeom prst="rect">
            <a:avLst/>
          </a:prstGeom>
        </p:spPr>
      </p:pic>
      <p:pic>
        <p:nvPicPr>
          <p:cNvPr id="23" name="Graphic 22" descr="Add with solid fill">
            <a:extLst>
              <a:ext uri="{FF2B5EF4-FFF2-40B4-BE49-F238E27FC236}">
                <a16:creationId xmlns:a16="http://schemas.microsoft.com/office/drawing/2014/main" id="{D2EA3764-6983-EA85-1F4C-890D0AF06876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8530293" y="3189449"/>
            <a:ext cx="914400" cy="914400"/>
          </a:xfrm>
          <a:prstGeom prst="rect">
            <a:avLst/>
          </a:prstGeom>
        </p:spPr>
      </p:pic>
      <p:sp>
        <p:nvSpPr>
          <p:cNvPr id="3" name="Obdélník 2">
            <a:extLst>
              <a:ext uri="{FF2B5EF4-FFF2-40B4-BE49-F238E27FC236}">
                <a16:creationId xmlns:a16="http://schemas.microsoft.com/office/drawing/2014/main" id="{D8E97BD6-7562-CCED-00EB-E8E433D192A5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10942918" y="6526306"/>
            <a:ext cx="1105647" cy="24503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96777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" name="Obrázek 5">
            <a:extLst>
              <a:ext uri="{FF2B5EF4-FFF2-40B4-BE49-F238E27FC236}">
                <a16:creationId xmlns:a16="http://schemas.microsoft.com/office/drawing/2014/main" id="{72107B0F-D3E8-45FE-9ECB-6720B7FC2C3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67204" y="2149365"/>
            <a:ext cx="2222124" cy="1714211"/>
          </a:xfrm>
          <a:prstGeom prst="rect">
            <a:avLst/>
          </a:prstGeom>
        </p:spPr>
      </p:pic>
      <p:sp>
        <p:nvSpPr>
          <p:cNvPr id="7" name="Zástupný text 6">
            <a:extLst>
              <a:ext uri="{FF2B5EF4-FFF2-40B4-BE49-F238E27FC236}">
                <a16:creationId xmlns:a16="http://schemas.microsoft.com/office/drawing/2014/main" id="{347EBA33-4F6D-4DF0-BA54-351663FE011A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237646" y="3851942"/>
            <a:ext cx="3023776" cy="703076"/>
          </a:xfrm>
        </p:spPr>
        <p:txBody>
          <a:bodyPr/>
          <a:lstStyle/>
          <a:p>
            <a:r>
              <a:rPr lang="en-US" sz="1800">
                <a:latin typeface="Segoe UI" panose="020B0502040204020203" pitchFamily="34" charset="0"/>
                <a:cs typeface="Segoe UI" panose="020B0502040204020203" pitchFamily="34" charset="0"/>
              </a:rPr>
              <a:t>2N Indoor View</a:t>
            </a:r>
          </a:p>
        </p:txBody>
      </p:sp>
      <p:sp>
        <p:nvSpPr>
          <p:cNvPr id="10" name="Zástupný text 9">
            <a:extLst>
              <a:ext uri="{FF2B5EF4-FFF2-40B4-BE49-F238E27FC236}">
                <a16:creationId xmlns:a16="http://schemas.microsoft.com/office/drawing/2014/main" id="{DBBB4566-491D-4514-BEF1-9524D8D271E0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299794" y="5823230"/>
            <a:ext cx="3023776" cy="703076"/>
          </a:xfrm>
        </p:spPr>
        <p:txBody>
          <a:bodyPr/>
          <a:lstStyle/>
          <a:p>
            <a:r>
              <a:rPr lang="en-US" sz="1800">
                <a:latin typeface="Segoe UI" panose="020B0502040204020203" pitchFamily="34" charset="0"/>
                <a:cs typeface="Segoe UI" panose="020B0502040204020203" pitchFamily="34" charset="0"/>
              </a:rPr>
              <a:t>2N Indoor Talk</a:t>
            </a:r>
          </a:p>
        </p:txBody>
      </p:sp>
      <p:sp>
        <p:nvSpPr>
          <p:cNvPr id="6" name="Nadpis 5">
            <a:extLst>
              <a:ext uri="{FF2B5EF4-FFF2-40B4-BE49-F238E27FC236}">
                <a16:creationId xmlns:a16="http://schemas.microsoft.com/office/drawing/2014/main" id="{A14EB7FF-55BC-4BC6-BF3E-42AE0FCC28C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23776" y="291286"/>
            <a:ext cx="5705076" cy="1766113"/>
          </a:xfrm>
        </p:spPr>
        <p:txBody>
          <a:bodyPr/>
          <a:lstStyle/>
          <a:p>
            <a:r>
              <a:rPr lang="en-US" sz="4000" b="1">
                <a:latin typeface="Segoe UI" panose="020B0502040204020203" pitchFamily="34" charset="0"/>
                <a:cs typeface="Segoe UI" panose="020B0502040204020203" pitchFamily="34" charset="0"/>
              </a:rPr>
              <a:t>And if a tenant wants an indoor unit in the apartment?</a:t>
            </a:r>
          </a:p>
        </p:txBody>
      </p:sp>
      <p:sp>
        <p:nvSpPr>
          <p:cNvPr id="20" name="Zástupný text 17">
            <a:extLst>
              <a:ext uri="{FF2B5EF4-FFF2-40B4-BE49-F238E27FC236}">
                <a16:creationId xmlns:a16="http://schemas.microsoft.com/office/drawing/2014/main" id="{1191D09B-439E-4722-9C21-8FE47E3F6956}"/>
              </a:ext>
            </a:extLst>
          </p:cNvPr>
          <p:cNvSpPr txBox="1">
            <a:spLocks/>
          </p:cNvSpPr>
          <p:nvPr/>
        </p:nvSpPr>
        <p:spPr>
          <a:xfrm>
            <a:off x="2931711" y="3838977"/>
            <a:ext cx="3018508" cy="703076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200" b="1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r>
              <a:rPr lang="en-US" sz="1800">
                <a:solidFill>
                  <a:prstClr val="black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2N Indoor Compact</a:t>
            </a:r>
          </a:p>
        </p:txBody>
      </p:sp>
      <p:pic>
        <p:nvPicPr>
          <p:cNvPr id="81" name="Obrázek 5">
            <a:extLst>
              <a:ext uri="{FF2B5EF4-FFF2-40B4-BE49-F238E27FC236}">
                <a16:creationId xmlns:a16="http://schemas.microsoft.com/office/drawing/2014/main" id="{0CAAF4F6-89C6-40EE-B793-D96965611E5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2106" y="2590704"/>
            <a:ext cx="2724715" cy="1147248"/>
          </a:xfrm>
          <a:prstGeom prst="rect">
            <a:avLst/>
          </a:prstGeom>
        </p:spPr>
      </p:pic>
      <p:grpSp>
        <p:nvGrpSpPr>
          <p:cNvPr id="83" name="Skupina 82">
            <a:extLst>
              <a:ext uri="{FF2B5EF4-FFF2-40B4-BE49-F238E27FC236}">
                <a16:creationId xmlns:a16="http://schemas.microsoft.com/office/drawing/2014/main" id="{DC031D05-958B-4D48-B487-11AD85C0E426}"/>
              </a:ext>
            </a:extLst>
          </p:cNvPr>
          <p:cNvGrpSpPr/>
          <p:nvPr/>
        </p:nvGrpSpPr>
        <p:grpSpPr>
          <a:xfrm>
            <a:off x="204001" y="4672190"/>
            <a:ext cx="2018097" cy="1147249"/>
            <a:chOff x="2401161" y="4726282"/>
            <a:chExt cx="2444336" cy="1389559"/>
          </a:xfrm>
        </p:grpSpPr>
        <p:pic>
          <p:nvPicPr>
            <p:cNvPr id="84" name="Obrázek 27" descr="indoortalk_w_b.png">
              <a:extLst>
                <a:ext uri="{FF2B5EF4-FFF2-40B4-BE49-F238E27FC236}">
                  <a16:creationId xmlns:a16="http://schemas.microsoft.com/office/drawing/2014/main" id="{BE0FBF29-74C0-418B-82B5-42165B914979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2401161" y="4791088"/>
              <a:ext cx="2444336" cy="1272803"/>
            </a:xfrm>
            <a:prstGeom prst="rect">
              <a:avLst/>
            </a:prstGeom>
          </p:spPr>
        </p:pic>
        <p:pic>
          <p:nvPicPr>
            <p:cNvPr id="85" name="Obrázek 84">
              <a:extLst>
                <a:ext uri="{FF2B5EF4-FFF2-40B4-BE49-F238E27FC236}">
                  <a16:creationId xmlns:a16="http://schemas.microsoft.com/office/drawing/2014/main" id="{91182464-0DC6-47E7-8326-BAFA7F4FDFB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1572" t="19778"/>
            <a:stretch/>
          </p:blipFill>
          <p:spPr>
            <a:xfrm>
              <a:off x="2524865" y="4726282"/>
              <a:ext cx="2313754" cy="1331259"/>
            </a:xfrm>
            <a:prstGeom prst="rect">
              <a:avLst/>
            </a:prstGeom>
          </p:spPr>
        </p:pic>
        <p:pic>
          <p:nvPicPr>
            <p:cNvPr id="86" name="Obrázek 3">
              <a:extLst>
                <a:ext uri="{FF2B5EF4-FFF2-40B4-BE49-F238E27FC236}">
                  <a16:creationId xmlns:a16="http://schemas.microsoft.com/office/drawing/2014/main" id="{78F1A7C6-88CD-4842-9C9E-FD5C3477902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0625" t="12838" r="53471" b="12469"/>
            <a:stretch/>
          </p:blipFill>
          <p:spPr>
            <a:xfrm>
              <a:off x="2523734" y="5631156"/>
              <a:ext cx="245146" cy="484685"/>
            </a:xfrm>
            <a:prstGeom prst="rect">
              <a:avLst/>
            </a:prstGeom>
          </p:spPr>
        </p:pic>
      </p:grpSp>
      <p:sp>
        <p:nvSpPr>
          <p:cNvPr id="2" name="Zástupný text 9">
            <a:extLst>
              <a:ext uri="{FF2B5EF4-FFF2-40B4-BE49-F238E27FC236}">
                <a16:creationId xmlns:a16="http://schemas.microsoft.com/office/drawing/2014/main" id="{CF2D4E43-48AA-FBA3-5931-2E1C3C4DA846}"/>
              </a:ext>
            </a:extLst>
          </p:cNvPr>
          <p:cNvSpPr txBox="1">
            <a:spLocks/>
          </p:cNvSpPr>
          <p:nvPr/>
        </p:nvSpPr>
        <p:spPr>
          <a:xfrm>
            <a:off x="2960669" y="5823230"/>
            <a:ext cx="3023776" cy="703076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200" b="1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/>
            <a:r>
              <a:rPr lang="en-US" sz="1800">
                <a:solidFill>
                  <a:srgbClr val="0000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2N Clip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B8E4F79B-E54A-054E-0CD7-D454690ED410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048945" y="4535821"/>
            <a:ext cx="921075" cy="1114205"/>
          </a:xfrm>
          <a:prstGeom prst="rect">
            <a:avLst/>
          </a:prstGeom>
        </p:spPr>
      </p:pic>
      <p:sp>
        <p:nvSpPr>
          <p:cNvPr id="3" name="Obdélník 2">
            <a:extLst>
              <a:ext uri="{FF2B5EF4-FFF2-40B4-BE49-F238E27FC236}">
                <a16:creationId xmlns:a16="http://schemas.microsoft.com/office/drawing/2014/main" id="{F6E35C2B-8259-7BC0-9203-F4A5B19D660D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10942918" y="6526306"/>
            <a:ext cx="1105647" cy="24503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solidFill>
                <a:schemeClr val="bg1"/>
              </a:solidFill>
            </a:endParaRPr>
          </a:p>
        </p:txBody>
      </p:sp>
      <p:pic>
        <p:nvPicPr>
          <p:cNvPr id="14" name="Picture 13" descr="A small white object on a table&#10;&#10;Description automatically generated">
            <a:extLst>
              <a:ext uri="{FF2B5EF4-FFF2-40B4-BE49-F238E27FC236}">
                <a16:creationId xmlns:a16="http://schemas.microsoft.com/office/drawing/2014/main" id="{3A73F651-DDBB-1BFC-CE31-FBC2B09225A2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480" t="9003" r="1356" b="872"/>
          <a:stretch/>
        </p:blipFill>
        <p:spPr>
          <a:xfrm>
            <a:off x="5781368" y="0"/>
            <a:ext cx="6410632" cy="6858000"/>
          </a:xfrm>
          <a:prstGeom prst="rect">
            <a:avLst/>
          </a:prstGeom>
        </p:spPr>
      </p:pic>
      <p:sp>
        <p:nvSpPr>
          <p:cNvPr id="16" name="Zástupný text 17">
            <a:extLst>
              <a:ext uri="{FF2B5EF4-FFF2-40B4-BE49-F238E27FC236}">
                <a16:creationId xmlns:a16="http://schemas.microsoft.com/office/drawing/2014/main" id="{31329ECB-5C50-6394-46A6-2FD60E8B6F83}"/>
              </a:ext>
            </a:extLst>
          </p:cNvPr>
          <p:cNvSpPr txBox="1">
            <a:spLocks/>
          </p:cNvSpPr>
          <p:nvPr/>
        </p:nvSpPr>
        <p:spPr>
          <a:xfrm>
            <a:off x="7228482" y="5823230"/>
            <a:ext cx="3571001" cy="703076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200" b="1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r>
              <a:rPr lang="en-GB" sz="1400">
                <a:solidFill>
                  <a:prstClr val="black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You can </a:t>
            </a:r>
            <a:r>
              <a:rPr lang="en-GB" sz="1400" err="1">
                <a:solidFill>
                  <a:prstClr val="black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easilly</a:t>
            </a:r>
            <a:r>
              <a:rPr lang="en-GB" sz="1400">
                <a:solidFill>
                  <a:prstClr val="black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place the unit on a desk stand and connect it to the router</a:t>
            </a:r>
          </a:p>
        </p:txBody>
      </p:sp>
    </p:spTree>
    <p:extLst>
      <p:ext uri="{BB962C8B-B14F-4D97-AF65-F5344CB8AC3E}">
        <p14:creationId xmlns:p14="http://schemas.microsoft.com/office/powerpoint/2010/main" val="36494855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aoblený obdélník 13">
            <a:extLst>
              <a:ext uri="{FF2B5EF4-FFF2-40B4-BE49-F238E27FC236}">
                <a16:creationId xmlns:a16="http://schemas.microsoft.com/office/drawing/2014/main" id="{2C5EA10B-7F02-A24B-25B8-8B264FC074BA}"/>
              </a:ext>
            </a:extLst>
          </p:cNvPr>
          <p:cNvSpPr/>
          <p:nvPr/>
        </p:nvSpPr>
        <p:spPr>
          <a:xfrm>
            <a:off x="7056247" y="1998194"/>
            <a:ext cx="3575665" cy="4528112"/>
          </a:xfrm>
          <a:prstGeom prst="roundRect">
            <a:avLst>
              <a:gd name="adj" fmla="val 3550"/>
            </a:avLst>
          </a:prstGeom>
          <a:solidFill>
            <a:srgbClr val="EBEB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solidFill>
                <a:schemeClr val="tx1"/>
              </a:solidFill>
            </a:endParaRPr>
          </a:p>
        </p:txBody>
      </p:sp>
      <p:sp>
        <p:nvSpPr>
          <p:cNvPr id="3" name="Zaoblený obdélník 13">
            <a:extLst>
              <a:ext uri="{FF2B5EF4-FFF2-40B4-BE49-F238E27FC236}">
                <a16:creationId xmlns:a16="http://schemas.microsoft.com/office/drawing/2014/main" id="{A3C6E33C-21AE-4693-5ABB-443A3791E1C1}"/>
              </a:ext>
            </a:extLst>
          </p:cNvPr>
          <p:cNvSpPr/>
          <p:nvPr/>
        </p:nvSpPr>
        <p:spPr>
          <a:xfrm>
            <a:off x="1476985" y="1998194"/>
            <a:ext cx="3575665" cy="4528112"/>
          </a:xfrm>
          <a:prstGeom prst="roundRect">
            <a:avLst>
              <a:gd name="adj" fmla="val 3550"/>
            </a:avLst>
          </a:prstGeom>
          <a:solidFill>
            <a:srgbClr val="EBEB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solidFill>
                <a:schemeClr val="tx1"/>
              </a:solidFill>
            </a:endParaRPr>
          </a:p>
        </p:txBody>
      </p:sp>
      <p:sp>
        <p:nvSpPr>
          <p:cNvPr id="21" name="Title 20">
            <a:extLst>
              <a:ext uri="{FF2B5EF4-FFF2-40B4-BE49-F238E27FC236}">
                <a16:creationId xmlns:a16="http://schemas.microsoft.com/office/drawing/2014/main" id="{765A5EC8-C800-3CD8-17EC-13696BCEF14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23778" y="291287"/>
            <a:ext cx="10542545" cy="3413815"/>
          </a:xfrm>
        </p:spPr>
        <p:txBody>
          <a:bodyPr/>
          <a:lstStyle/>
          <a:p>
            <a:r>
              <a:rPr lang="en-GB"/>
              <a:t>My2N App: intercom calls &amp; access </a:t>
            </a:r>
            <a:br>
              <a:rPr lang="en-GB"/>
            </a:br>
            <a:r>
              <a:rPr lang="en-GB"/>
              <a:t>control in your smartphone</a:t>
            </a:r>
          </a:p>
        </p:txBody>
      </p:sp>
      <p:pic>
        <p:nvPicPr>
          <p:cNvPr id="31" name="Picture Placeholder 30">
            <a:extLst>
              <a:ext uri="{FF2B5EF4-FFF2-40B4-BE49-F238E27FC236}">
                <a16:creationId xmlns:a16="http://schemas.microsoft.com/office/drawing/2014/main" id="{4210CDC9-B0D2-C737-1A70-A305C8CB3093}"/>
              </a:ext>
            </a:extLst>
          </p:cNvPr>
          <p:cNvPicPr>
            <a:picLocks noGrp="1" noChangeAspect="1"/>
          </p:cNvPicPr>
          <p:nvPr>
            <p:ph type="pic" sz="quarter" idx="4294967295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253" r="3634" b="12537"/>
          <a:stretch/>
        </p:blipFill>
        <p:spPr>
          <a:xfrm>
            <a:off x="7056248" y="1685010"/>
            <a:ext cx="3577389" cy="3587538"/>
          </a:xfrm>
          <a:prstGeom prst="round2SameRect">
            <a:avLst>
              <a:gd name="adj1" fmla="val 3104"/>
              <a:gd name="adj2" fmla="val 0"/>
            </a:avLst>
          </a:prstGeom>
        </p:spPr>
      </p:pic>
      <p:pic>
        <p:nvPicPr>
          <p:cNvPr id="33" name="Picture Placeholder 32">
            <a:extLst>
              <a:ext uri="{FF2B5EF4-FFF2-40B4-BE49-F238E27FC236}">
                <a16:creationId xmlns:a16="http://schemas.microsoft.com/office/drawing/2014/main" id="{F1297B96-3FA8-4D38-53A2-6608C349B50E}"/>
              </a:ext>
            </a:extLst>
          </p:cNvPr>
          <p:cNvPicPr>
            <a:picLocks noGrp="1" noChangeAspect="1"/>
          </p:cNvPicPr>
          <p:nvPr>
            <p:ph type="pic" sz="quarter" idx="4294967295"/>
          </p:nvPr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377" r="19374" b="7866"/>
          <a:stretch/>
        </p:blipFill>
        <p:spPr>
          <a:xfrm>
            <a:off x="1475262" y="1685010"/>
            <a:ext cx="3577389" cy="3587538"/>
          </a:xfrm>
          <a:prstGeom prst="round2SameRect">
            <a:avLst>
              <a:gd name="adj1" fmla="val 3104"/>
              <a:gd name="adj2" fmla="val 0"/>
            </a:avLst>
          </a:prstGeom>
        </p:spPr>
      </p:pic>
      <p:sp>
        <p:nvSpPr>
          <p:cNvPr id="28" name="Text Placeholder 27">
            <a:extLst>
              <a:ext uri="{FF2B5EF4-FFF2-40B4-BE49-F238E27FC236}">
                <a16:creationId xmlns:a16="http://schemas.microsoft.com/office/drawing/2014/main" id="{10B804A9-24CD-EBBD-0317-7EC7F634D585}"/>
              </a:ext>
            </a:extLst>
          </p:cNvPr>
          <p:cNvSpPr>
            <a:spLocks noGrp="1"/>
          </p:cNvSpPr>
          <p:nvPr>
            <p:ph type="body" sz="quarter" idx="50"/>
          </p:nvPr>
        </p:nvSpPr>
        <p:spPr>
          <a:xfrm>
            <a:off x="1631627" y="4899374"/>
            <a:ext cx="3007255" cy="1358976"/>
          </a:xfrm>
        </p:spPr>
        <p:txBody>
          <a:bodyPr anchor="b"/>
          <a:lstStyle/>
          <a:p>
            <a:r>
              <a:rPr lang="en-US" sz="1800"/>
              <a:t>Receiving intercom calls on your mobile for visitor management</a:t>
            </a:r>
          </a:p>
        </p:txBody>
      </p:sp>
      <p:sp>
        <p:nvSpPr>
          <p:cNvPr id="29" name="Text Placeholder 28">
            <a:extLst>
              <a:ext uri="{FF2B5EF4-FFF2-40B4-BE49-F238E27FC236}">
                <a16:creationId xmlns:a16="http://schemas.microsoft.com/office/drawing/2014/main" id="{F4C8C2E2-6EF3-D8BC-A4B5-80C3701D2AE7}"/>
              </a:ext>
            </a:extLst>
          </p:cNvPr>
          <p:cNvSpPr>
            <a:spLocks noGrp="1"/>
          </p:cNvSpPr>
          <p:nvPr>
            <p:ph type="body" sz="quarter" idx="51"/>
          </p:nvPr>
        </p:nvSpPr>
        <p:spPr>
          <a:xfrm>
            <a:off x="7238996" y="4899374"/>
            <a:ext cx="3309383" cy="1358976"/>
          </a:xfrm>
        </p:spPr>
        <p:txBody>
          <a:bodyPr/>
          <a:lstStyle/>
          <a:p>
            <a:r>
              <a:rPr lang="en-US" sz="1800"/>
              <a:t>Access control in your mobile for the main entrance and common areas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B4FE8517-3B60-7553-E18C-0B63E5F27F83}"/>
              </a:ext>
            </a:extLst>
          </p:cNvPr>
          <p:cNvSpPr txBox="1"/>
          <p:nvPr/>
        </p:nvSpPr>
        <p:spPr>
          <a:xfrm>
            <a:off x="5336143" y="2272834"/>
            <a:ext cx="1436612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377"/>
            <a:r>
              <a:rPr lang="cs-CZ" sz="13800" b="1">
                <a:solidFill>
                  <a:srgbClr val="0088EF"/>
                </a:solidFill>
                <a:latin typeface="Segoe UI"/>
              </a:rPr>
              <a:t>+</a:t>
            </a:r>
            <a:endParaRPr lang="en-US" sz="13800" b="1">
              <a:solidFill>
                <a:srgbClr val="0088EF"/>
              </a:solidFill>
              <a:latin typeface="Segoe UI"/>
            </a:endParaRPr>
          </a:p>
        </p:txBody>
      </p:sp>
      <p:sp>
        <p:nvSpPr>
          <p:cNvPr id="2" name="Obdélník 1">
            <a:extLst>
              <a:ext uri="{FF2B5EF4-FFF2-40B4-BE49-F238E27FC236}">
                <a16:creationId xmlns:a16="http://schemas.microsoft.com/office/drawing/2014/main" id="{18B96614-FAA0-FFE9-63B9-8A315801E863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10942918" y="6526306"/>
            <a:ext cx="1105647" cy="24503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36940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nline Media 3" title="Discover WaveKey mobile access control 📱⚡">
            <a:hlinkClick r:id="" action="ppaction://media"/>
            <a:extLst>
              <a:ext uri="{FF2B5EF4-FFF2-40B4-BE49-F238E27FC236}">
                <a16:creationId xmlns:a16="http://schemas.microsoft.com/office/drawing/2014/main" id="{EC3B8BE6-718C-EBEA-2FEC-D3934CC79F68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 rotWithShape="1">
          <a:blip r:embed="rId4"/>
          <a:srcRect t="442"/>
          <a:stretch/>
        </p:blipFill>
        <p:spPr>
          <a:xfrm>
            <a:off x="27" y="13"/>
            <a:ext cx="12191973" cy="685798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7047112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Big Images + Text">
  <a:themeElements>
    <a:clrScheme name="2N Colors">
      <a:dk1>
        <a:srgbClr val="000000"/>
      </a:dk1>
      <a:lt1>
        <a:srgbClr val="FFFFFF"/>
      </a:lt1>
      <a:dk2>
        <a:srgbClr val="EBEBEB"/>
      </a:dk2>
      <a:lt2>
        <a:srgbClr val="FFFFFF"/>
      </a:lt2>
      <a:accent1>
        <a:srgbClr val="0088EF"/>
      </a:accent1>
      <a:accent2>
        <a:srgbClr val="FF5A27"/>
      </a:accent2>
      <a:accent3>
        <a:srgbClr val="FFC000"/>
      </a:accent3>
      <a:accent4>
        <a:srgbClr val="B3B3B3"/>
      </a:accent4>
      <a:accent5>
        <a:srgbClr val="404040"/>
      </a:accent5>
      <a:accent6>
        <a:srgbClr val="CE0201"/>
      </a:accent6>
      <a:hlink>
        <a:srgbClr val="00B0F0"/>
      </a:hlink>
      <a:folHlink>
        <a:srgbClr val="002060"/>
      </a:folHlink>
    </a:clrScheme>
    <a:fontScheme name="2N Font">
      <a:majorFont>
        <a:latin typeface="Segoe UI "/>
        <a:ea typeface=""/>
        <a:cs typeface=""/>
      </a:majorFont>
      <a:minorFont>
        <a:latin typeface="Segoe U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1" id="{243D5ED1-03E9-4CE0-BBC0-E62D2C2F32CE}" vid="{3015F92F-46DD-4082-8743-23ECA5B61D45}"/>
    </a:ext>
  </a:extLst>
</a:theme>
</file>

<file path=ppt/theme/theme2.xml><?xml version="1.0" encoding="utf-8"?>
<a:theme xmlns:a="http://schemas.openxmlformats.org/drawingml/2006/main" name="Small Images + Text">
  <a:themeElements>
    <a:clrScheme name="2N Colors">
      <a:dk1>
        <a:srgbClr val="000000"/>
      </a:dk1>
      <a:lt1>
        <a:srgbClr val="FFFFFF"/>
      </a:lt1>
      <a:dk2>
        <a:srgbClr val="EBEBEB"/>
      </a:dk2>
      <a:lt2>
        <a:srgbClr val="FFFFFF"/>
      </a:lt2>
      <a:accent1>
        <a:srgbClr val="0088EF"/>
      </a:accent1>
      <a:accent2>
        <a:srgbClr val="FF5A27"/>
      </a:accent2>
      <a:accent3>
        <a:srgbClr val="FFC000"/>
      </a:accent3>
      <a:accent4>
        <a:srgbClr val="B3B3B3"/>
      </a:accent4>
      <a:accent5>
        <a:srgbClr val="404040"/>
      </a:accent5>
      <a:accent6>
        <a:srgbClr val="CE0201"/>
      </a:accent6>
      <a:hlink>
        <a:srgbClr val="00B0F0"/>
      </a:hlink>
      <a:folHlink>
        <a:srgbClr val="002060"/>
      </a:folHlink>
    </a:clrScheme>
    <a:fontScheme name="2N Font">
      <a:majorFont>
        <a:latin typeface="Segoe UI "/>
        <a:ea typeface=""/>
        <a:cs typeface=""/>
      </a:majorFont>
      <a:minorFont>
        <a:latin typeface="Segoe U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1" id="{243D5ED1-03E9-4CE0-BBC0-E62D2C2F32CE}" vid="{B7CFE2E7-0587-488C-9F79-2B3E7B6C45C2}"/>
    </a:ext>
  </a:extLst>
</a:theme>
</file>

<file path=ppt/theme/theme3.xml><?xml version="1.0" encoding="utf-8"?>
<a:theme xmlns:a="http://schemas.openxmlformats.org/drawingml/2006/main" name="Listings + Texts">
  <a:themeElements>
    <a:clrScheme name="2N Colors">
      <a:dk1>
        <a:srgbClr val="000000"/>
      </a:dk1>
      <a:lt1>
        <a:srgbClr val="FFFFFF"/>
      </a:lt1>
      <a:dk2>
        <a:srgbClr val="EBEBEB"/>
      </a:dk2>
      <a:lt2>
        <a:srgbClr val="FFFFFF"/>
      </a:lt2>
      <a:accent1>
        <a:srgbClr val="0088EF"/>
      </a:accent1>
      <a:accent2>
        <a:srgbClr val="FF5A27"/>
      </a:accent2>
      <a:accent3>
        <a:srgbClr val="FFC000"/>
      </a:accent3>
      <a:accent4>
        <a:srgbClr val="B3B3B3"/>
      </a:accent4>
      <a:accent5>
        <a:srgbClr val="404040"/>
      </a:accent5>
      <a:accent6>
        <a:srgbClr val="CE0201"/>
      </a:accent6>
      <a:hlink>
        <a:srgbClr val="00B0F0"/>
      </a:hlink>
      <a:folHlink>
        <a:srgbClr val="002060"/>
      </a:folHlink>
    </a:clrScheme>
    <a:fontScheme name="2N Font">
      <a:majorFont>
        <a:latin typeface="Segoe UI "/>
        <a:ea typeface=""/>
        <a:cs typeface=""/>
      </a:majorFont>
      <a:minorFont>
        <a:latin typeface="Segoe U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1" id="{243D5ED1-03E9-4CE0-BBC0-E62D2C2F32CE}" vid="{D6A9DBD6-F93F-437C-A344-22180A137ADA}"/>
    </a:ext>
  </a:extLst>
</a:theme>
</file>

<file path=ppt/theme/theme4.xml><?xml version="1.0" encoding="utf-8"?>
<a:theme xmlns:a="http://schemas.openxmlformats.org/drawingml/2006/main" name="Software Presentation">
  <a:themeElements>
    <a:clrScheme name="2N Colors">
      <a:dk1>
        <a:srgbClr val="000000"/>
      </a:dk1>
      <a:lt1>
        <a:srgbClr val="FFFFFF"/>
      </a:lt1>
      <a:dk2>
        <a:srgbClr val="EBEBEB"/>
      </a:dk2>
      <a:lt2>
        <a:srgbClr val="FFFFFF"/>
      </a:lt2>
      <a:accent1>
        <a:srgbClr val="0088EF"/>
      </a:accent1>
      <a:accent2>
        <a:srgbClr val="FF5A27"/>
      </a:accent2>
      <a:accent3>
        <a:srgbClr val="FFC000"/>
      </a:accent3>
      <a:accent4>
        <a:srgbClr val="B3B3B3"/>
      </a:accent4>
      <a:accent5>
        <a:srgbClr val="404040"/>
      </a:accent5>
      <a:accent6>
        <a:srgbClr val="CE0201"/>
      </a:accent6>
      <a:hlink>
        <a:srgbClr val="00B0F0"/>
      </a:hlink>
      <a:folHlink>
        <a:srgbClr val="002060"/>
      </a:folHlink>
    </a:clrScheme>
    <a:fontScheme name="2N Font">
      <a:majorFont>
        <a:latin typeface="Segoe UI "/>
        <a:ea typeface=""/>
        <a:cs typeface=""/>
      </a:majorFont>
      <a:minorFont>
        <a:latin typeface="Segoe U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1" id="{243D5ED1-03E9-4CE0-BBC0-E62D2C2F32CE}" vid="{588BF374-0188-427D-8CD3-CA8DC7CEB697}"/>
    </a:ext>
  </a:extLst>
</a:theme>
</file>

<file path=ppt/theme/theme5.xml><?xml version="1.0" encoding="utf-8"?>
<a:theme xmlns:a="http://schemas.openxmlformats.org/drawingml/2006/main" name="Blank Slides">
  <a:themeElements>
    <a:clrScheme name="2N Colors">
      <a:dk1>
        <a:srgbClr val="000000"/>
      </a:dk1>
      <a:lt1>
        <a:srgbClr val="FFFFFF"/>
      </a:lt1>
      <a:dk2>
        <a:srgbClr val="EBEBEB"/>
      </a:dk2>
      <a:lt2>
        <a:srgbClr val="FFFFFF"/>
      </a:lt2>
      <a:accent1>
        <a:srgbClr val="0088EF"/>
      </a:accent1>
      <a:accent2>
        <a:srgbClr val="FF5A27"/>
      </a:accent2>
      <a:accent3>
        <a:srgbClr val="FFC000"/>
      </a:accent3>
      <a:accent4>
        <a:srgbClr val="B3B3B3"/>
      </a:accent4>
      <a:accent5>
        <a:srgbClr val="404040"/>
      </a:accent5>
      <a:accent6>
        <a:srgbClr val="CE0201"/>
      </a:accent6>
      <a:hlink>
        <a:srgbClr val="00B0F0"/>
      </a:hlink>
      <a:folHlink>
        <a:srgbClr val="002060"/>
      </a:folHlink>
    </a:clrScheme>
    <a:fontScheme name="Custom 1">
      <a:majorFont>
        <a:latin typeface="Segoe UI"/>
        <a:ea typeface=""/>
        <a:cs typeface=""/>
      </a:majorFont>
      <a:minorFont>
        <a:latin typeface="Segoe U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1" id="{243D5ED1-03E9-4CE0-BBC0-E62D2C2F32CE}" vid="{7946C0AB-A043-4079-9829-07AD9A6EFDB9}"/>
    </a:ext>
  </a:extLst>
</a:theme>
</file>

<file path=ppt/theme/theme6.xml><?xml version="1.0" encoding="utf-8"?>
<a:theme xmlns:a="http://schemas.openxmlformats.org/drawingml/2006/main" name="Outro Slides">
  <a:themeElements>
    <a:clrScheme name="2N Colors">
      <a:dk1>
        <a:srgbClr val="000000"/>
      </a:dk1>
      <a:lt1>
        <a:srgbClr val="FFFFFF"/>
      </a:lt1>
      <a:dk2>
        <a:srgbClr val="EBEBEB"/>
      </a:dk2>
      <a:lt2>
        <a:srgbClr val="FFFFFF"/>
      </a:lt2>
      <a:accent1>
        <a:srgbClr val="0088EF"/>
      </a:accent1>
      <a:accent2>
        <a:srgbClr val="FF5A27"/>
      </a:accent2>
      <a:accent3>
        <a:srgbClr val="FFC000"/>
      </a:accent3>
      <a:accent4>
        <a:srgbClr val="B3B3B3"/>
      </a:accent4>
      <a:accent5>
        <a:srgbClr val="404040"/>
      </a:accent5>
      <a:accent6>
        <a:srgbClr val="CE0201"/>
      </a:accent6>
      <a:hlink>
        <a:srgbClr val="00B0F0"/>
      </a:hlink>
      <a:folHlink>
        <a:srgbClr val="002060"/>
      </a:folHlink>
    </a:clrScheme>
    <a:fontScheme name="2N Font">
      <a:majorFont>
        <a:latin typeface="Segoe UI "/>
        <a:ea typeface=""/>
        <a:cs typeface=""/>
      </a:majorFont>
      <a:minorFont>
        <a:latin typeface="Segoe U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1" id="{243D5ED1-03E9-4CE0-BBC0-E62D2C2F32CE}" vid="{A70756D3-DF4E-42A7-B443-6232FA5F05F7}"/>
    </a:ext>
  </a:extLst>
</a:theme>
</file>

<file path=ppt/theme/theme7.xml><?xml version="1.0" encoding="utf-8"?>
<a:theme xmlns:a="http://schemas.openxmlformats.org/drawingml/2006/main" name="2N White Theme - Websites">
  <a:themeElements>
    <a:clrScheme name="2N Colors">
      <a:dk1>
        <a:srgbClr val="000000"/>
      </a:dk1>
      <a:lt1>
        <a:srgbClr val="FFFFFF"/>
      </a:lt1>
      <a:dk2>
        <a:srgbClr val="EBEBEB"/>
      </a:dk2>
      <a:lt2>
        <a:srgbClr val="FFFFFF"/>
      </a:lt2>
      <a:accent1>
        <a:srgbClr val="0088EF"/>
      </a:accent1>
      <a:accent2>
        <a:srgbClr val="FF5A27"/>
      </a:accent2>
      <a:accent3>
        <a:srgbClr val="FFC000"/>
      </a:accent3>
      <a:accent4>
        <a:srgbClr val="B3B3B3"/>
      </a:accent4>
      <a:accent5>
        <a:srgbClr val="404040"/>
      </a:accent5>
      <a:accent6>
        <a:srgbClr val="CE0201"/>
      </a:accent6>
      <a:hlink>
        <a:srgbClr val="00B0F0"/>
      </a:hlink>
      <a:folHlink>
        <a:srgbClr val="002060"/>
      </a:folHlink>
    </a:clrScheme>
    <a:fontScheme name="2N Font">
      <a:majorFont>
        <a:latin typeface="Segoe UI "/>
        <a:ea typeface=""/>
        <a:cs typeface=""/>
      </a:majorFont>
      <a:minorFont>
        <a:latin typeface="Segoe U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1" id="{243D5ED1-03E9-4CE0-BBC0-E62D2C2F32CE}" vid="{47D3B508-EC7B-4B9D-933A-FD7BA716B43C}"/>
    </a:ext>
  </a:extLst>
</a:theme>
</file>

<file path=ppt/theme/theme8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eb5c1343-05e0-4b23-a900-34091f426677" xsi:nil="true"/>
    <Department xmlns="f1eceaa3-f41f-4585-85d1-36ff7317f696">Graphics</Department>
    <Topic xmlns="f1eceaa3-f41f-4585-85d1-36ff7317f696">Brand</Topic>
    <Description2 xmlns="f1eceaa3-f41f-4585-85d1-36ff7317f696" xsi:nil="true"/>
    <Language xmlns="f1eceaa3-f41f-4585-85d1-36ff7317f696">EN</Language>
    <lcf76f155ced4ddcb4097134ff3c332f xmlns="f1eceaa3-f41f-4585-85d1-36ff7317f696">
      <Terms xmlns="http://schemas.microsoft.com/office/infopath/2007/PartnerControls"/>
    </lcf76f155ced4ddcb4097134ff3c332f>
    <Product xmlns="f1eceaa3-f41f-4585-85d1-36ff7317f696" xsi:nil="true"/>
    <DocumentType xmlns="f1eceaa3-f41f-4585-85d1-36ff7317f696">External</DocumentType>
    <Eventdate xmlns="f1eceaa3-f41f-4585-85d1-36ff7317f696" xsi:nil="true"/>
    <Presenter xmlns="f1eceaa3-f41f-4585-85d1-36ff7317f696">
      <UserInfo>
        <DisplayName/>
        <AccountId xsi:nil="true"/>
        <AccountType/>
      </UserInfo>
    </Presenter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DF052C3D3AA014888D9DD0FA45E5CED" ma:contentTypeVersion="23" ma:contentTypeDescription="Create a new document." ma:contentTypeScope="" ma:versionID="c888352f374be4d9959ccac9d5e9d778">
  <xsd:schema xmlns:xsd="http://www.w3.org/2001/XMLSchema" xmlns:xs="http://www.w3.org/2001/XMLSchema" xmlns:p="http://schemas.microsoft.com/office/2006/metadata/properties" xmlns:ns2="f1eceaa3-f41f-4585-85d1-36ff7317f696" xmlns:ns3="eb5c1343-05e0-4b23-a900-34091f426677" targetNamespace="http://schemas.microsoft.com/office/2006/metadata/properties" ma:root="true" ma:fieldsID="3914c86843d563412864492ff05a86a3" ns2:_="" ns3:_="">
    <xsd:import namespace="f1eceaa3-f41f-4585-85d1-36ff7317f696"/>
    <xsd:import namespace="eb5c1343-05e0-4b23-a900-34091f426677"/>
    <xsd:element name="properties">
      <xsd:complexType>
        <xsd:sequence>
          <xsd:element name="documentManagement">
            <xsd:complexType>
              <xsd:all>
                <xsd:element ref="ns2:Department"/>
                <xsd:element ref="ns2:DocumentType"/>
                <xsd:element ref="ns2:Topic"/>
                <xsd:element ref="ns2:Language" minOccurs="0"/>
                <xsd:element ref="ns2:MediaServiceMetadata" minOccurs="0"/>
                <xsd:element ref="ns2:MediaServiceFastMetadata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MediaServiceLocation" minOccurs="0"/>
                <xsd:element ref="ns2:Product" minOccurs="0"/>
                <xsd:element ref="ns2:Eventdate" minOccurs="0"/>
                <xsd:element ref="ns2:Description2" minOccurs="0"/>
                <xsd:element ref="ns2:MediaServiceObjectDetectorVersions" minOccurs="0"/>
                <xsd:element ref="ns2:Presenter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1eceaa3-f41f-4585-85d1-36ff7317f696" elementFormDefault="qualified">
    <xsd:import namespace="http://schemas.microsoft.com/office/2006/documentManagement/types"/>
    <xsd:import namespace="http://schemas.microsoft.com/office/infopath/2007/PartnerControls"/>
    <xsd:element name="Department" ma:index="8" ma:displayName="Department" ma:format="Dropdown" ma:indexed="true" ma:internalName="Department">
      <xsd:simpleType>
        <xsd:restriction base="dms:Choice">
          <xsd:enumeration value="Marketing"/>
          <xsd:enumeration value="Product management"/>
          <xsd:enumeration value="HR"/>
          <xsd:enumeration value="Procut Marketing"/>
          <xsd:enumeration value="Sales"/>
          <xsd:enumeration value="Presales"/>
          <xsd:enumeration value="R&amp;D"/>
          <xsd:enumeration value="Corporate Governance"/>
          <xsd:enumeration value="Telco"/>
          <xsd:enumeration value="Graphics"/>
          <xsd:enumeration value="Finance"/>
          <xsd:enumeration value="Legal"/>
        </xsd:restriction>
      </xsd:simpleType>
    </xsd:element>
    <xsd:element name="DocumentType" ma:index="9" ma:displayName="Document Type" ma:format="Dropdown" ma:internalName="DocumentType">
      <xsd:simpleType>
        <xsd:restriction base="dms:Choice">
          <xsd:enumeration value="Internal"/>
          <xsd:enumeration value="External"/>
          <xsd:enumeration value="Choice 3"/>
        </xsd:restriction>
      </xsd:simpleType>
    </xsd:element>
    <xsd:element name="Topic" ma:index="10" ma:displayName="Topic" ma:format="Dropdown" ma:indexed="true" ma:internalName="Topic">
      <xsd:simpleType>
        <xsd:union memberTypes="dms:Text">
          <xsd:simpleType>
            <xsd:restriction base="dms:Choice">
              <xsd:enumeration value="Sales Know-How Meetups"/>
              <xsd:enumeration value="CIP"/>
              <xsd:enumeration value="Channel Marketing"/>
              <xsd:enumeration value="Brand"/>
              <xsd:enumeration value="2N OS"/>
              <xsd:enumeration value="Integration"/>
              <xsd:enumeration value="Strategy"/>
              <xsd:enumeration value="Market Intelligence"/>
              <xsd:enumeration value="Salesforce"/>
              <xsd:enumeration value="Distributor summit"/>
              <xsd:enumeration value="Tuesday sales meeting"/>
              <xsd:enumeration value="Icons"/>
              <xsd:enumeration value="Standard documents"/>
              <xsd:enumeration value="Tuesday Sales Meeting"/>
            </xsd:restriction>
          </xsd:simpleType>
        </xsd:union>
      </xsd:simpleType>
    </xsd:element>
    <xsd:element name="Language" ma:index="11" nillable="true" ma:displayName="Language" ma:format="Dropdown" ma:internalName="Language">
      <xsd:simpleType>
        <xsd:restriction base="dms:Choice">
          <xsd:enumeration value="EN"/>
          <xsd:enumeration value="CZ"/>
          <xsd:enumeration value="DE"/>
          <xsd:enumeration value="ES"/>
          <xsd:enumeration value="FR"/>
          <xsd:enumeration value="IT"/>
          <xsd:enumeration value="NL"/>
        </xsd:restriction>
      </xsd:simpleType>
    </xsd:element>
    <xsd:element name="MediaServiceMetadata" ma:index="12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3" nillable="true" ma:displayName="MediaServiceFastMetadata" ma:hidden="true" ma:internalName="MediaServiceFastMetadata" ma:readOnly="true">
      <xsd:simpleType>
        <xsd:restriction base="dms:Note"/>
      </xsd:simpleType>
    </xsd:element>
    <xsd:element name="lcf76f155ced4ddcb4097134ff3c332f" ma:index="15" nillable="true" ma:taxonomy="true" ma:internalName="lcf76f155ced4ddcb4097134ff3c332f" ma:taxonomyFieldName="MediaServiceImageTags" ma:displayName="Image Tags" ma:readOnly="false" ma:fieldId="{5cf76f15-5ced-4ddc-b409-7134ff3c332f}" ma:taxonomyMulti="true" ma:sspId="d417f4dc-795f-4a2f-b50a-1c5d362e49db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7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9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0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21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22" nillable="true" ma:displayName="Location" ma:indexed="true" ma:internalName="MediaServiceLocation" ma:readOnly="true">
      <xsd:simpleType>
        <xsd:restriction base="dms:Text"/>
      </xsd:simpleType>
    </xsd:element>
    <xsd:element name="Product" ma:index="23" nillable="true" ma:displayName="Product" ma:format="Dropdown" ma:internalName="Product">
      <xsd:simpleType>
        <xsd:union memberTypes="dms:Text">
          <xsd:simpleType>
            <xsd:restriction base="dms:Choice">
              <xsd:enumeration value="2N® IP Style"/>
              <xsd:enumeration value="2N® IP Verso"/>
              <xsd:enumeration value="2N® PICard Commander"/>
              <xsd:enumeration value="2N® Access Commander"/>
              <xsd:enumeration value="2N® Access Commander Box"/>
              <xsd:enumeration value="2N Access Unit 2.0"/>
              <xsd:enumeration value="2N Access Unit M"/>
              <xsd:enumeration value="2N® EasyGate IP"/>
              <xsd:enumeration value="2N® Indoor Compact"/>
              <xsd:enumeration value="2N® Indoor Talk"/>
              <xsd:enumeration value="2N® Indoor Touch 2.0"/>
              <xsd:enumeration value="2N® Indoor View"/>
              <xsd:enumeration value="2N® IP Base"/>
              <xsd:enumeration value="2N® IP Force"/>
              <xsd:enumeration value="2N® IP Handset"/>
              <xsd:enumeration value="2N® IP Phone D7A"/>
              <xsd:enumeration value="2N® IP Safety"/>
              <xsd:enumeration value="2N® IP Solo"/>
              <xsd:enumeration value="2N® IP Verso 2.0"/>
              <xsd:enumeration value="2N® LiftGate"/>
              <xsd:enumeration value="2N_LiftIP"/>
              <xsd:enumeration value="2N® LiftIP 2.0"/>
              <xsd:enumeration value="2N® LTE Verso"/>
              <xsd:enumeration value="2N® Mobile Key"/>
              <xsd:enumeration value="2N® Mobile Video"/>
              <xsd:enumeration value="The My2N Management Platform"/>
              <xsd:enumeration value="2N Academy"/>
              <xsd:enumeration value="2N® Partner API"/>
              <xsd:enumeration value="Automation"/>
              <xsd:enumeration value="My2N App"/>
              <xsd:enumeration value="AntiBac Screen Protector for the 2N® IP Style"/>
              <xsd:enumeration value="2N AppeAR"/>
              <xsd:enumeration value="AXIS Camera Station"/>
              <xsd:enumeration value="2N Certified Installer Program (CIP)"/>
              <xsd:enumeration value="Lift Systems"/>
              <xsd:enumeration value="2N® Elevator Center"/>
              <xsd:enumeration value="2N Indoor Desk Stand"/>
              <xsd:enumeration value="2N Integration HUB"/>
              <xsd:enumeration value="2N® IP Eye"/>
              <xsd:enumeration value="2N® Call Center"/>
              <xsd:enumeration value="LTE Accesory"/>
              <xsd:enumeration value="2N® Meeting Room"/>
              <xsd:enumeration value="2N® Network Scanner"/>
              <xsd:enumeration value="NVT PoLRE LPC Switch"/>
              <xsd:enumeration value="Package Delivery Solution"/>
              <xsd:enumeration value="2N Project Designer"/>
              <xsd:enumeration value="2N® Remote Configuration"/>
              <xsd:enumeration value="2N Virtual Experience"/>
              <xsd:enumeration value="2N® Contact Centre Solution"/>
              <xsd:enumeration value="2N® IP One"/>
              <xsd:enumeration value="Access Control 3.0"/>
              <xsd:enumeration value="2N® Lift8 - Výtahový komunikátor"/>
              <xsd:enumeration value="2N® IP Uni"/>
              <xsd:enumeration value="2N® SIP Mic"/>
              <xsd:enumeration value="Accessories"/>
              <xsd:enumeration value="Elevator Systems"/>
              <xsd:enumeration value="2N® IP Vario"/>
              <xsd:enumeration value="2N OS"/>
            </xsd:restriction>
          </xsd:simpleType>
        </xsd:union>
      </xsd:simpleType>
    </xsd:element>
    <xsd:element name="Eventdate" ma:index="24" nillable="true" ma:displayName="Event date" ma:format="DateOnly" ma:internalName="Eventdate">
      <xsd:simpleType>
        <xsd:restriction base="dms:DateTime"/>
      </xsd:simpleType>
    </xsd:element>
    <xsd:element name="Description2" ma:index="25" nillable="true" ma:displayName="Description" ma:format="Dropdown" ma:indexed="true" ma:internalName="Description2">
      <xsd:simpleType>
        <xsd:union memberTypes="dms:Text">
          <xsd:simpleType>
            <xsd:restriction base="dms:Choice">
              <xsd:enumeration value="FW 2.38"/>
              <xsd:enumeration value="FW 2.39"/>
              <xsd:enumeration value="FW 2.40"/>
              <xsd:enumeration value="FAQ"/>
              <xsd:enumeration value="Benefits"/>
              <xsd:enumeration value="Requirements"/>
              <xsd:enumeration value="Presentation"/>
              <xsd:enumeration value="Certification"/>
              <xsd:enumeration value="Sales Training"/>
              <xsd:enumeration value="Marketing package"/>
              <xsd:enumeration value="Leads"/>
              <xsd:enumeration value="Manual"/>
              <xsd:enumeration value="FW 2.41"/>
              <xsd:enumeration value="FW 2.42"/>
              <xsd:enumeration value="2N OS"/>
            </xsd:restriction>
          </xsd:simpleType>
        </xsd:union>
      </xsd:simpleType>
    </xsd:element>
    <xsd:element name="MediaServiceObjectDetectorVersions" ma:index="26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Presenter" ma:index="27" nillable="true" ma:displayName="Presenter" ma:format="Dropdown" ma:list="UserInfo" ma:SharePointGroup="0" ma:internalName="Presenter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b5c1343-05e0-4b23-a900-34091f426677" elementFormDefault="qualified">
    <xsd:import namespace="http://schemas.microsoft.com/office/2006/documentManagement/types"/>
    <xsd:import namespace="http://schemas.microsoft.com/office/infopath/2007/PartnerControls"/>
    <xsd:element name="TaxCatchAll" ma:index="16" nillable="true" ma:displayName="Taxonomy Catch All Column" ma:hidden="true" ma:list="{9a9a2d3b-7f23-4c19-8cdb-3a82bf796906}" ma:internalName="TaxCatchAll" ma:showField="CatchAllData" ma:web="eb5c1343-05e0-4b23-a900-34091f42667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2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6D93350C-FBD7-4432-8C1E-E6EE1B53DD5E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7B6158B4-74DF-4BB0-B79C-1E16C6E48B56}">
  <ds:schemaRefs>
    <ds:schemaRef ds:uri="eb5c1343-05e0-4b23-a900-34091f426677"/>
    <ds:schemaRef ds:uri="f1eceaa3-f41f-4585-85d1-36ff7317f696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23B500E1-E89B-4D53-B62C-A85DC3B7C35D}">
  <ds:schemaRefs>
    <ds:schemaRef ds:uri="eb5c1343-05e0-4b23-a900-34091f426677"/>
    <ds:schemaRef ds:uri="f1eceaa3-f41f-4585-85d1-36ff7317f696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my2n_one_off_payment_for_installers_EN_JPN-MCh-2</Template>
  <TotalTime>0</TotalTime>
  <Words>637</Words>
  <Application>Microsoft Office PowerPoint</Application>
  <PresentationFormat>Widescreen</PresentationFormat>
  <Paragraphs>145</Paragraphs>
  <Slides>14</Slides>
  <Notes>12</Notes>
  <HiddenSlides>0</HiddenSlides>
  <MMClips>2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7</vt:i4>
      </vt:variant>
      <vt:variant>
        <vt:lpstr>Slide Titles</vt:lpstr>
      </vt:variant>
      <vt:variant>
        <vt:i4>14</vt:i4>
      </vt:variant>
    </vt:vector>
  </HeadingPairs>
  <TitlesOfParts>
    <vt:vector size="26" baseType="lpstr">
      <vt:lpstr>Arial</vt:lpstr>
      <vt:lpstr>Calibri</vt:lpstr>
      <vt:lpstr>Segoe UI</vt:lpstr>
      <vt:lpstr>Segoe UI Semilight</vt:lpstr>
      <vt:lpstr>Verdana</vt:lpstr>
      <vt:lpstr>Big Images + Text</vt:lpstr>
      <vt:lpstr>Small Images + Text</vt:lpstr>
      <vt:lpstr>Listings + Texts</vt:lpstr>
      <vt:lpstr>Software Presentation</vt:lpstr>
      <vt:lpstr>Blank Slides</vt:lpstr>
      <vt:lpstr>Outro Slides</vt:lpstr>
      <vt:lpstr>2N White Theme - Websites</vt:lpstr>
      <vt:lpstr>Don't replace your old access solution, elevate it</vt:lpstr>
      <vt:lpstr>Retrofit installations</vt:lpstr>
      <vt:lpstr>PowerPoint Presentation</vt:lpstr>
      <vt:lpstr>Above all, My2N is new source of recurrent revenue</vt:lpstr>
      <vt:lpstr>PowerPoint Presentation</vt:lpstr>
      <vt:lpstr>4G intercom at the entrance</vt:lpstr>
      <vt:lpstr>And if a tenant wants an indoor unit in the apartment?</vt:lpstr>
      <vt:lpstr>My2N App: intercom calls &amp; access  control in your smartphone</vt:lpstr>
      <vt:lpstr>PowerPoint Presentation</vt:lpstr>
      <vt:lpstr>What is the My2N Management platform?</vt:lpstr>
      <vt:lpstr>PowerPoint Presentation</vt:lpstr>
      <vt:lpstr>New My2N pricing model</vt:lpstr>
      <vt:lpstr>Pricing example (one-off payment)</vt:lpstr>
      <vt:lpstr>PowerPoint Presentation</vt:lpstr>
    </vt:vector>
  </TitlesOfParts>
  <Company>2N TELEKOMUNIKACE a.s.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How to use Powerpoint: 2N company rules</dc:title>
  <dc:creator>Marek Chládek - 2N</dc:creator>
  <cp:lastModifiedBy>Marek Chládek - 2N</cp:lastModifiedBy>
  <cp:revision>1</cp:revision>
  <dcterms:created xsi:type="dcterms:W3CDTF">2024-04-12T10:38:51Z</dcterms:created>
  <dcterms:modified xsi:type="dcterms:W3CDTF">2024-06-11T11:58:27Z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0x010100BDF052C3D3AA014888D9DD0FA45E5CED</vt:lpwstr>
  </property>
  <property fmtid="{D5CDD505-2E9C-101B-9397-08002B2CF9AE}" pid="3" name="MediaServiceImageTags">
    <vt:lpwstr/>
  </property>
</Properties>
</file>